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0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4E9C-92A0-40A0-8F3B-C0048CBE8A7D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52FB-20E4-4407-A875-A8A59202512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Розділ 9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81451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9431" y="836712"/>
            <a:ext cx="8165138" cy="528945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8745" y="836712"/>
            <a:ext cx="8206510" cy="528945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473160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473160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8715" y="692696"/>
            <a:ext cx="8066569" cy="543346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20688"/>
            <a:ext cx="8229600" cy="491413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20688"/>
            <a:ext cx="8229600" cy="547503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476672"/>
            <a:ext cx="8229600" cy="563132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3"/>
            <a:ext cx="8229600" cy="492593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1547" y="908721"/>
            <a:ext cx="7020905" cy="507407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1323" y="764704"/>
            <a:ext cx="8121354" cy="536145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402101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25671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7148" y="980728"/>
            <a:ext cx="7529704" cy="514543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5169794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66117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1731" y="836712"/>
            <a:ext cx="8040538" cy="5289451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4664" y="836712"/>
            <a:ext cx="8094672" cy="5289451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572834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20206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036523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1141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0113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161507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1118" y="836712"/>
            <a:ext cx="8021763" cy="5289451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8"/>
            <a:ext cx="8229600" cy="4245715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5"/>
            <a:ext cx="8229600" cy="5264836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3"/>
            <a:ext cx="8229600" cy="4997882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17770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5"/>
            <a:ext cx="8229600" cy="5168736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4066" y="764704"/>
            <a:ext cx="7995868" cy="536145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5"/>
            <a:ext cx="8229600" cy="5265718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8"/>
            <a:ext cx="8229600" cy="4384747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9515" y="764704"/>
            <a:ext cx="8164970" cy="5361459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195478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807625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252773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4053" y="836712"/>
            <a:ext cx="8035893" cy="5289451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20688"/>
            <a:ext cx="8229600" cy="4820540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8823" y="764704"/>
            <a:ext cx="8126354" cy="5361459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5215901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79242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153718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118" y="908720"/>
            <a:ext cx="7897764" cy="5217443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8"/>
            <a:ext cx="8229600" cy="414886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2604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498758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5"/>
            <a:ext cx="8229600" cy="52706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18726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</Words>
  <Application>Microsoft Office PowerPoint</Application>
  <PresentationFormat>Экран (4:3)</PresentationFormat>
  <Paragraphs>1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</cp:revision>
  <dcterms:created xsi:type="dcterms:W3CDTF">2018-01-23T09:11:58Z</dcterms:created>
  <dcterms:modified xsi:type="dcterms:W3CDTF">2018-01-23T10:56:15Z</dcterms:modified>
</cp:coreProperties>
</file>