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2" r:id="rId6"/>
    <p:sldId id="263" r:id="rId7"/>
    <p:sldId id="264" r:id="rId8"/>
    <p:sldId id="259" r:id="rId9"/>
    <p:sldId id="25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76" autoAdjust="0"/>
  </p:normalViewPr>
  <p:slideViewPr>
    <p:cSldViewPr>
      <p:cViewPr varScale="1">
        <p:scale>
          <a:sx n="75" d="100"/>
          <a:sy n="75" d="100"/>
        </p:scale>
        <p:origin x="-10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59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Міністерство освіти і науки України</a:t>
            </a:r>
          </a:p>
          <a:p>
            <a:pPr algn="ctr">
              <a:lnSpc>
                <a:spcPct val="120000"/>
              </a:lnSpc>
            </a:pP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Чернівецький національний університет імені Юрія </a:t>
            </a:r>
            <a:r>
              <a:rPr lang="uk-UA" b="1" dirty="0" err="1" smtClean="0">
                <a:latin typeface="Segoe UI Light" pitchFamily="34" charset="0"/>
                <a:cs typeface="Segoe UI Light" pitchFamily="34" charset="0"/>
              </a:rPr>
              <a:t>Федьковича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Інститут фізико-технічних та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комп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ютерних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наук</a:t>
            </a:r>
          </a:p>
          <a:p>
            <a:pPr algn="ctr">
              <a:lnSpc>
                <a:spcPct val="120000"/>
              </a:lnSpc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Кафедра математичних проблем управління і кібернетики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sz="2400" b="1" i="1" dirty="0" smtClean="0">
                <a:latin typeface="Segoe UI Light" pitchFamily="34" charset="0"/>
                <a:cs typeface="Segoe UI Light" pitchFamily="34" charset="0"/>
              </a:rPr>
              <a:t>Створення бібліотеки класів для роботи з документами </a:t>
            </a:r>
            <a:r>
              <a:rPr lang="en-US" sz="2400" b="1" i="1" dirty="0" smtClean="0">
                <a:latin typeface="Segoe UI Light" pitchFamily="34" charset="0"/>
                <a:cs typeface="Segoe UI Light" pitchFamily="34" charset="0"/>
              </a:rPr>
              <a:t>Universal 3D</a:t>
            </a:r>
          </a:p>
          <a:p>
            <a:pPr algn="ctr">
              <a:lnSpc>
                <a:spcPct val="150000"/>
              </a:lnSpc>
            </a:pPr>
            <a:r>
              <a:rPr lang="uk-UA" sz="2000" i="1" dirty="0">
                <a:latin typeface="Segoe UI Light" pitchFamily="34" charset="0"/>
                <a:cs typeface="Segoe UI Light" pitchFamily="34" charset="0"/>
              </a:rPr>
              <a:t>к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урсова робота ОР 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“</a:t>
            </a:r>
            <a:r>
              <a:rPr lang="uk-UA" sz="2000" i="1" dirty="0" smtClean="0">
                <a:latin typeface="Segoe UI Light" pitchFamily="34" charset="0"/>
                <a:cs typeface="Segoe UI Light" pitchFamily="34" charset="0"/>
              </a:rPr>
              <a:t>Бакалавр</a:t>
            </a:r>
            <a:r>
              <a:rPr lang="en-US" sz="2000" i="1" dirty="0" smtClean="0">
                <a:latin typeface="Segoe UI Light" pitchFamily="34" charset="0"/>
                <a:cs typeface="Segoe UI Light" pitchFamily="34" charset="0"/>
              </a:rPr>
              <a:t>”</a:t>
            </a:r>
            <a:endParaRPr lang="uk-UA" sz="2000" i="1" dirty="0" smtClean="0">
              <a:latin typeface="Segoe UI Light" pitchFamily="34" charset="0"/>
              <a:cs typeface="Segoe UI Light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студента 341 групи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Бужака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Андрія Васильовича</a:t>
            </a:r>
          </a:p>
          <a:p>
            <a:pPr algn="ctr">
              <a:lnSpc>
                <a:spcPct val="150000"/>
              </a:lnSpc>
            </a:pP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керівник: доц. </a:t>
            </a:r>
            <a:r>
              <a:rPr lang="uk-UA" b="1" i="1" dirty="0" err="1" smtClean="0">
                <a:latin typeface="Segoe UI Light" pitchFamily="34" charset="0"/>
                <a:cs typeface="Segoe UI Light" pitchFamily="34" charset="0"/>
              </a:rPr>
              <a:t>Лазорик</a:t>
            </a:r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 В.В.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Чернівці - 2019</a:t>
            </a:r>
          </a:p>
        </p:txBody>
      </p:sp>
    </p:spTree>
    <p:extLst>
      <p:ext uri="{BB962C8B-B14F-4D97-AF65-F5344CB8AC3E}">
        <p14:creationId xmlns:p14="http://schemas.microsoft.com/office/powerpoint/2010/main" val="8438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Постановка задачі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Завданням курсової роботи було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створення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бібліотеки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 err="1" smtClean="0">
                <a:latin typeface="Segoe UI Light" pitchFamily="34" charset="0"/>
                <a:cs typeface="Segoe UI Light" pitchFamily="34" charset="0"/>
              </a:rPr>
              <a:t>класів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для </a:t>
            </a:r>
            <a:r>
              <a:rPr lang="ru-RU" dirty="0" err="1">
                <a:latin typeface="Segoe UI Light" pitchFamily="34" charset="0"/>
                <a:cs typeface="Segoe UI Light" pitchFamily="34" charset="0"/>
              </a:rPr>
              <a:t>роботи</a:t>
            </a:r>
            <a:r>
              <a:rPr lang="ru-RU" dirty="0">
                <a:latin typeface="Segoe UI Light" pitchFamily="34" charset="0"/>
                <a:cs typeface="Segoe UI Light" pitchFamily="34" charset="0"/>
              </a:rPr>
              <a:t> з </a:t>
            </a:r>
            <a:r>
              <a:rPr lang="ru-RU" dirty="0" smtClean="0">
                <a:latin typeface="Segoe UI Light" pitchFamily="34" charset="0"/>
                <a:cs typeface="Segoe UI Light" pitchFamily="34" charset="0"/>
              </a:rPr>
              <a:t>файлами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формату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Universal 3D.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Розроблений проект повинен представляти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інструмент, що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надає наступні можливості: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побудова документу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 компонентів тривимірного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єкта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зчитування даних про тривимірний 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із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файлу в екземпляр розробленого класу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єднання двох документів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U3D;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трансформація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редагування окремих властивостей компонентів побудованого документу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коректне збереження 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файла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 у форматі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Universal 3D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та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 PDF.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0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>
                <a:latin typeface="Segoe UI Light" pitchFamily="34" charset="0"/>
                <a:cs typeface="Segoe UI Light" pitchFamily="34" charset="0"/>
              </a:rPr>
              <a:t>Про обраний формат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>
                <a:latin typeface="Segoe UI Light" pitchFamily="34" charset="0"/>
                <a:cs typeface="Segoe UI Light" pitchFamily="34" charset="0"/>
              </a:rPr>
              <a:t>	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Серед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невеликої кількості існуючих поширених відкритих форматів 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даних (наприклад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OBJ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STL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COLLADA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3D XML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, </a:t>
            </a:r>
            <a:r>
              <a:rPr lang="en-US" b="1" dirty="0" err="1" smtClean="0">
                <a:latin typeface="Segoe UI Light" pitchFamily="34" charset="0"/>
                <a:cs typeface="Segoe UI Light" pitchFamily="34" charset="0"/>
              </a:rPr>
              <a:t>glTF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)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, формат </a:t>
            </a:r>
            <a:r>
              <a:rPr lang="en-US" b="1" dirty="0">
                <a:latin typeface="Segoe UI Light" pitchFamily="34" charset="0"/>
                <a:cs typeface="Segoe UI Light" pitchFamily="34" charset="0"/>
              </a:rPr>
              <a:t>Universal 3D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вирізняється рядом властивостей, що забезпечують зручність і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ефективність роботи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при його використанні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збереження у стисненому форматі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підтримує всі необхідні компоненти для сучасного представлення    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3D-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i="1" dirty="0" err="1" smtClean="0">
                <a:latin typeface="Segoe UI Light" pitchFamily="34" charset="0"/>
                <a:cs typeface="Segoe UI Light" pitchFamily="34" charset="0"/>
              </a:rPr>
              <a:t>єктів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;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може бути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легко переглянутий, наприклад в безкоштовній  популярній програмі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Adobe Acrobat Reader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(після </a:t>
            </a:r>
            <a:r>
              <a:rPr lang="uk-UA" i="1" dirty="0">
                <a:latin typeface="Segoe UI Light" pitchFamily="34" charset="0"/>
                <a:cs typeface="Segoe UI Light" pitchFamily="34" charset="0"/>
              </a:rPr>
              <a:t>запакування в 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i="1" smtClean="0">
                <a:latin typeface="Segoe UI Light" pitchFamily="34" charset="0"/>
                <a:cs typeface="Segoe UI Light" pitchFamily="34" charset="0"/>
              </a:rPr>
              <a:t>), або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переглядачами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SAP 3D Visual Enterprise Viewer</a:t>
            </a:r>
            <a:r>
              <a:rPr lang="en-US" i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чи </a:t>
            </a:r>
            <a:r>
              <a:rPr lang="en-US" b="1" i="1" dirty="0" smtClean="0">
                <a:latin typeface="Segoe UI Light" pitchFamily="34" charset="0"/>
                <a:cs typeface="Segoe UI Light" pitchFamily="34" charset="0"/>
              </a:rPr>
              <a:t>Tetra4D Reviewer</a:t>
            </a:r>
            <a:r>
              <a:rPr lang="uk-UA" i="1" dirty="0" smtClean="0">
                <a:latin typeface="Segoe UI Light" pitchFamily="34" charset="0"/>
                <a:cs typeface="Segoe UI Light" pitchFamily="34" charset="0"/>
              </a:rPr>
              <a:t>.</a:t>
            </a:r>
            <a:endParaRPr lang="uk-UA" i="1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44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Структура класів бібліотеки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2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Побудова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документу та збереження у файл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8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Зчитування даних з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U3D 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файлу</a:t>
            </a: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8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Об</a:t>
            </a:r>
            <a:r>
              <a:rPr lang="en-US" b="1" dirty="0" smtClean="0">
                <a:latin typeface="Segoe UI Light" pitchFamily="34" charset="0"/>
                <a:cs typeface="Segoe UI Light" pitchFamily="34" charset="0"/>
              </a:rPr>
              <a:t>’</a:t>
            </a:r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єднання двох документів</a:t>
            </a:r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текст</a:t>
            </a:r>
            <a:endParaRPr lang="uk-UA" dirty="0" smtClean="0">
              <a:latin typeface="Segoe UI Light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88640"/>
            <a:ext cx="878497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latin typeface="Segoe UI Light" pitchFamily="34" charset="0"/>
                <a:cs typeface="Segoe UI Light" pitchFamily="34" charset="0"/>
              </a:rPr>
              <a:t>Висновки</a:t>
            </a:r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dirty="0" smtClean="0">
              <a:latin typeface="Segoe UI Light" pitchFamily="34" charset="0"/>
              <a:cs typeface="Segoe UI Ligh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У різних інженерних, та суміжних їм, галузях, зокрема у сфері машинобудування,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найбільш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зручним форматом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для зберігання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та перегляду даних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про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D-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модель </a:t>
            </a:r>
            <a:r>
              <a:rPr lang="uk-UA" dirty="0">
                <a:latin typeface="Segoe UI Light" pitchFamily="34" charset="0"/>
                <a:cs typeface="Segoe UI Light" pitchFamily="34" charset="0"/>
              </a:rPr>
              <a:t>можна вважати 3</a:t>
            </a:r>
            <a:r>
              <a:rPr lang="en-US" dirty="0">
                <a:latin typeface="Segoe UI Light" pitchFamily="34" charset="0"/>
                <a:cs typeface="Segoe UI Light" pitchFamily="34" charset="0"/>
              </a:rPr>
              <a:t>D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PDF.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	Виникає потреба легкої побудови файлу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 даними файлів інших форматів, тобто потреба в засобах конвертування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.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Створена в курсовій роботі бібліотека класів для роботи з документами формату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Universal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3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надає достатній набір можливостей для цього. Зокрема, створений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U3D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файл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 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можна швидко запакувати в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 завдяки, використаним в розробленій бібліотеці, засобам пакету </a:t>
            </a:r>
            <a:r>
              <a:rPr lang="en-US" dirty="0" smtClean="0">
                <a:latin typeface="Segoe UI Light" pitchFamily="34" charset="0"/>
                <a:cs typeface="Segoe UI Light" pitchFamily="34" charset="0"/>
              </a:rPr>
              <a:t>FreeSpire.PDF</a:t>
            </a:r>
            <a:r>
              <a:rPr lang="uk-UA" dirty="0" smtClean="0">
                <a:latin typeface="Segoe UI Light" pitchFamily="34" charset="0"/>
                <a:cs typeface="Segoe UI Light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526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40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en-US" b="1" dirty="0" smtClean="0">
              <a:latin typeface="Segoe UI Light" pitchFamily="34" charset="0"/>
              <a:cs typeface="Segoe UI Light" pitchFamily="34" charset="0"/>
            </a:endParaRPr>
          </a:p>
          <a:p>
            <a:pPr algn="ctr"/>
            <a:endParaRPr lang="uk-UA" b="1" dirty="0">
              <a:latin typeface="Segoe UI Light" pitchFamily="34" charset="0"/>
              <a:cs typeface="Segoe UI Light" pitchFamily="34" charset="0"/>
            </a:endParaRPr>
          </a:p>
          <a:p>
            <a:pPr algn="ctr"/>
            <a:r>
              <a:rPr lang="uk-UA" b="1" i="1" dirty="0" smtClean="0">
                <a:latin typeface="Segoe UI Light" pitchFamily="34" charset="0"/>
                <a:cs typeface="Segoe UI Light" pitchFamily="34" charset="0"/>
              </a:rPr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4740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89</Words>
  <Application>Microsoft Office PowerPoint</Application>
  <PresentationFormat>Екран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0" baseType="lpstr"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U3DSpace</dc:title>
  <dc:creator>Andrii Buzhak</dc:creator>
  <cp:keywords>Library</cp:keywords>
  <cp:lastModifiedBy>Andrii Buzhak</cp:lastModifiedBy>
  <cp:revision>76</cp:revision>
  <dcterms:created xsi:type="dcterms:W3CDTF">2019-05-06T19:51:32Z</dcterms:created>
  <dcterms:modified xsi:type="dcterms:W3CDTF">2019-05-07T10:06:13Z</dcterms:modified>
  <cp:category>C#</cp:category>
</cp:coreProperties>
</file>