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>
                <a:latin typeface="Segoe UI Light" pitchFamily="34" charset="0"/>
                <a:cs typeface="Segoe UI Light" pitchFamily="34" charset="0"/>
              </a:rPr>
              <a:t>іва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У сфері машинобудування та суміжних галузей найбільш зручним</a:t>
            </a: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форматом для зберігання даних про 3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D-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моделі можна вважати 3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D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PDF.</a:t>
            </a:r>
            <a:endParaRPr lang="en-US" i="1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Можливість легкого вбудовування в </a:t>
            </a:r>
            <a:r>
              <a:rPr lang="en-US" i="1" dirty="0">
                <a:latin typeface="Segoe UI Light" pitchFamily="34" charset="0"/>
                <a:cs typeface="Segoe UI Light" pitchFamily="34" charset="0"/>
              </a:rPr>
              <a:t>PDF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документ об’єкта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,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відкриває</a:t>
            </a: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потребу в засобах швидкого та простого створення моделей цього формату, їх</a:t>
            </a:r>
          </a:p>
          <a:p>
            <a:pPr algn="ctr">
              <a:lnSpc>
                <a:spcPct val="120000"/>
              </a:lnSpc>
            </a:pPr>
            <a:r>
              <a:rPr lang="uk-UA" i="1" dirty="0">
                <a:latin typeface="Segoe UI Light" pitchFamily="34" charset="0"/>
                <a:cs typeface="Segoe UI Light" pitchFamily="34" charset="0"/>
              </a:rPr>
              <a:t>конвертації між іншими типами файлів.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113</Words>
  <Application>Microsoft Office PowerPoint</Application>
  <PresentationFormat>Екран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33</cp:revision>
  <dcterms:created xsi:type="dcterms:W3CDTF">2019-05-06T19:51:32Z</dcterms:created>
  <dcterms:modified xsi:type="dcterms:W3CDTF">2019-05-06T20:59:28Z</dcterms:modified>
  <cp:category>C#</cp:category>
</cp:coreProperties>
</file>