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59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</a:t>
            </a:r>
            <a:r>
              <a:rPr lang="uk-UA" b="1" dirty="0" err="1" smtClean="0">
                <a:latin typeface="Segoe UI Light" pitchFamily="34" charset="0"/>
                <a:cs typeface="Segoe UI Light" pitchFamily="34" charset="0"/>
              </a:rPr>
              <a:t>Федьковича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Інститут фізико-технічних та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комп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ютерних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наук</a:t>
            </a: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2400" b="1" i="1" dirty="0" smtClean="0">
                <a:latin typeface="Segoe UI Light" pitchFamily="34" charset="0"/>
                <a:cs typeface="Segoe UI Light" pitchFamily="34" charset="0"/>
              </a:rPr>
              <a:t>Створення бібліотеки класів для роботи з документами </a:t>
            </a:r>
            <a:r>
              <a:rPr lang="en-US" sz="2400" b="1" i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</a:p>
          <a:p>
            <a:pPr algn="ctr">
              <a:lnSpc>
                <a:spcPct val="150000"/>
              </a:lnSpc>
            </a:pPr>
            <a:r>
              <a:rPr lang="uk-UA" sz="2000" i="1" dirty="0">
                <a:latin typeface="Segoe UI Light" pitchFamily="34" charset="0"/>
                <a:cs typeface="Segoe UI Light" pitchFamily="34" charset="0"/>
              </a:rPr>
              <a:t>к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урсова робота ОР 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“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Бакалавр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”</a:t>
            </a:r>
            <a:endParaRPr lang="uk-UA" sz="2000" i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студента 341 групи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Бужака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керівник: доц.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Лазорик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Чернівці - 2019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Завданням курсової роботи було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створення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бібліотеки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класів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для </a:t>
            </a:r>
            <a:r>
              <a:rPr lang="ru-RU" dirty="0" err="1">
                <a:latin typeface="Segoe UI Light" pitchFamily="34" charset="0"/>
                <a:cs typeface="Segoe UI Light" pitchFamily="34" charset="0"/>
              </a:rPr>
              <a:t>роботи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 з 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файлами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формату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Universal 3D.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Розроблений проект повинен представляти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інструмент, що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надає наступні можливості: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побудова документу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 компонентів тривимірного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єкта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зчитування даних про тривимірний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із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файлу в екземпляр розробленого класу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єднання двох документів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трансформація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редагування окремих властивостей компонентів побудованого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коректне збереження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файла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у форматі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Universal 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та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 PDF.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Про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формат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Серед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невеликої кількості існуючих поширених відкритих форматів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даних (наприклад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OBJ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STL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COLLADA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3D XML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 err="1" smtClean="0">
                <a:latin typeface="Segoe UI Light" pitchFamily="34" charset="0"/>
                <a:cs typeface="Segoe UI Light" pitchFamily="34" charset="0"/>
              </a:rPr>
              <a:t>glTF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)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, формат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Universal 3D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вирізняється рядом властивостей, що забезпечують зручність і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ефективність роботи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при його використанні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підтримує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збереження у стисненому форматі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підтримує всі необхідні компоненти для сучасного представлення    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може бути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легко переглянутий, наприклад в безкоштовній  популярній програмі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Adobe Acrobat Reader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(після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запакування 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), або переглядачами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SAP 3D Visual Enterprise Viewer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чи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Tetra4D Reviewer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Структура класів бібліотеки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683568" y="617783"/>
            <a:ext cx="2761481" cy="6200775"/>
            <a:chOff x="3203848" y="641177"/>
            <a:chExt cx="2761481" cy="62007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641177"/>
              <a:ext cx="2752725" cy="428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129" y="4927427"/>
              <a:ext cx="2743200" cy="191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912" y="1111970"/>
            <a:ext cx="5210175" cy="444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 зі стрілкою 4"/>
          <p:cNvCxnSpPr/>
          <p:nvPr/>
        </p:nvCxnSpPr>
        <p:spPr>
          <a:xfrm flipV="1">
            <a:off x="2267744" y="5661248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Побудова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документу та збереження у файл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Зчитування даних з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файлу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єднання двох документів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Висновки</a:t>
            </a:r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У різних інженерних, та суміжних їм, галузях, зокрема у сфері машинобудування,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найбільш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зручним форматом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для зберігання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та перегляду даних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про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D-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модель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можна вважати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PDF.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Виникає потреба легкої побудови файлу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 даними файлів інших форматів, тобто потреба в засобах конвертування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.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Створена в курсовій роботі бібліотека класів для роботи з документами формату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Universal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3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надає достатній набір можливостей для цього. Зокрема, створений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файл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можна швидко запакувати в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завдяки, використаним в розробленій бібліотеці, засобам пакету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FreeSpire.PDF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89</Words>
  <Application>Microsoft Office PowerPoint</Application>
  <PresentationFormat>Екран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82</cp:revision>
  <dcterms:created xsi:type="dcterms:W3CDTF">2019-05-06T19:51:32Z</dcterms:created>
  <dcterms:modified xsi:type="dcterms:W3CDTF">2019-05-07T10:22:11Z</dcterms:modified>
  <cp:category>C#</cp:category>
</cp:coreProperties>
</file>