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Завданням курсової роботи було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створення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бібліотеки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класів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для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роботи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 з 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файлами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формату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Universal 3D.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Розроблений проект повинен представляти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інструмент, що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надає наступні можливості: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побудова документу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 компонентів тривимірного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єкта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зчитування даних про тривимірний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із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файлу в екземпляр розробленого класу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єднання двох документів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трансформація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редагування окремих властивостей компонентів побудованого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коректне збереження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файла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у форматі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Universal 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 PDF.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>
                <a:latin typeface="Segoe UI Light" pitchFamily="34" charset="0"/>
                <a:cs typeface="Segoe UI Light" pitchFamily="34" charset="0"/>
              </a:rPr>
              <a:t>іва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У різних інженерних, та суміжних їм, галузях, зокрема у сфері машинобудування,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найбільш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зручним форматом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для зберігання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та перегляду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даних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про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D-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модель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можна вважати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Виникає потреба легкої побудови файлу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 даними файлів інших форматів, тобто потреба в засобах конвертування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Створена в курсовій роботі бібліотека класів для роботи з документами формату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Universal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3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надає достатній набір можливостей для цього.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Зокрема, створений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файл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можна швидко запакувати в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завдяки, використаним в розробленій бібліотеці, засобам пакету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FreeSpire.PDF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</Words>
  <Application>Microsoft Office PowerPoint</Application>
  <PresentationFormat>Екран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56</cp:revision>
  <dcterms:created xsi:type="dcterms:W3CDTF">2019-05-06T19:51:32Z</dcterms:created>
  <dcterms:modified xsi:type="dcterms:W3CDTF">2019-05-07T08:18:56Z</dcterms:modified>
  <cp:category>C#</cp:category>
</cp:coreProperties>
</file>