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>
                <a:latin typeface="Segoe UI Light" pitchFamily="34" charset="0"/>
                <a:cs typeface="Segoe UI Light" pitchFamily="34" charset="0"/>
              </a:rPr>
              <a:t>іва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Екран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27</cp:revision>
  <dcterms:created xsi:type="dcterms:W3CDTF">2019-05-06T19:51:32Z</dcterms:created>
  <dcterms:modified xsi:type="dcterms:W3CDTF">2019-05-06T20:32:24Z</dcterms:modified>
  <cp:category>C#</cp:category>
</cp:coreProperties>
</file>