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5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676" autoAdjust="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512" y="188641"/>
            <a:ext cx="8784976" cy="64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Міністерство освіти і науки України</a:t>
            </a:r>
          </a:p>
          <a:p>
            <a:pPr algn="ctr">
              <a:lnSpc>
                <a:spcPct val="120000"/>
              </a:lnSpc>
            </a:pPr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Чернівецький національний університет імені Юрія Федьковича</a:t>
            </a:r>
          </a:p>
          <a:p>
            <a:pPr algn="ctr">
              <a:lnSpc>
                <a:spcPct val="120000"/>
              </a:lnSpc>
            </a:pP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Навчально-науковий інститут фізико-технічних та комп’ютерних наук</a:t>
            </a:r>
          </a:p>
          <a:p>
            <a:pPr algn="ctr">
              <a:lnSpc>
                <a:spcPct val="120000"/>
              </a:lnSpc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математичних проблем управління і кібернетики</a:t>
            </a:r>
          </a:p>
          <a:p>
            <a:pPr algn="ctr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інсталяторів для настільних застосунків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базі інструментів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WiX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сучасних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фреймворків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Дипломний проєкт</a:t>
            </a:r>
          </a:p>
          <a:p>
            <a:pPr algn="ctr">
              <a:lnSpc>
                <a:spcPct val="150000"/>
              </a:lnSpc>
            </a:pPr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вищої освіти – другий (магістерський)</a:t>
            </a:r>
          </a:p>
          <a:p>
            <a:pPr algn="ctr">
              <a:lnSpc>
                <a:spcPct val="150000"/>
              </a:lnSpc>
            </a:pPr>
            <a:endParaRPr lang="uk-UA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Чернівці - 2021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399D8-9EC9-4108-9E5B-E047390D336D}"/>
              </a:ext>
            </a:extLst>
          </p:cNvPr>
          <p:cNvSpPr txBox="1"/>
          <p:nvPr/>
        </p:nvSpPr>
        <p:spPr>
          <a:xfrm>
            <a:off x="6600056" y="4293096"/>
            <a:ext cx="38884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Виконав: студент групи 641м</a:t>
            </a:r>
          </a:p>
          <a:p>
            <a:pPr>
              <a:lnSpc>
                <a:spcPct val="150000"/>
              </a:lnSpc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Бужак Андрій Васильович</a:t>
            </a:r>
          </a:p>
          <a:p>
            <a:pPr>
              <a:lnSpc>
                <a:spcPct val="150000"/>
              </a:lnSpc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Лазорик В.В.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3841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512" y="188640"/>
            <a:ext cx="8784976" cy="724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Installer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зберігає високий рівень актуальності і розповсюдження, а наявні продукти для створення програм інсталяції не пропонують використання сучасних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 у своїх безкоштовних версіях – отже розроблене програмне забезпечення корисне у використанні, зокрема у створенні нових чи конвертуванні існуючих інсталяторів на сучасних настільних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платформах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WPF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ПЗ дозволяє користувачу створити сучасну,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покращити існуючу, програму інсталяції за допомогою візуального інтерфейсу без вимоги технічних знань та особливостей розробки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Installer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Для розробника програма корисна у конвертуванні існуючого чи створенні нового проекту на сучасній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платформі та забезпечує ефективну розробку й підтримку інсталятора завдяки можливості використання високорівневої мови програмування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uk-U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uk-U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6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8864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47405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512" y="188641"/>
            <a:ext cx="8784976" cy="281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задачі</a:t>
            </a:r>
          </a:p>
          <a:p>
            <a:pPr algn="ctr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Завданням дипломної роботи було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програмного забезпечення для побудови програм-інсталяторів (пакетів розгортання) настільних застосунків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Windows.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Розроблений програмний комплекс повинен будувати діалогові вікна програми інсталяції на обраній користувачем сучасній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платформі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5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791EA-85D4-4AD4-93A9-DDB721BB0849}"/>
              </a:ext>
            </a:extLst>
          </p:cNvPr>
          <p:cNvSpPr txBox="1"/>
          <p:nvPr/>
        </p:nvSpPr>
        <p:spPr>
          <a:xfrm>
            <a:off x="5702302" y="26064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MSIX</a:t>
            </a:r>
          </a:p>
        </p:txBody>
      </p:sp>
      <p:pic>
        <p:nvPicPr>
          <p:cNvPr id="1026" name="Picture 2" descr="MSIX Modification Packages: Deploying custom application configurations.">
            <a:extLst>
              <a:ext uri="{FF2B5EF4-FFF2-40B4-BE49-F238E27FC236}">
                <a16:creationId xmlns:a16="http://schemas.microsoft.com/office/drawing/2014/main" id="{B37857A6-09EF-4D6F-9922-17F7069EE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49" y="1452562"/>
            <a:ext cx="62103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5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791EA-85D4-4AD4-93A9-DDB721BB0849}"/>
              </a:ext>
            </a:extLst>
          </p:cNvPr>
          <p:cNvSpPr txBox="1"/>
          <p:nvPr/>
        </p:nvSpPr>
        <p:spPr>
          <a:xfrm>
            <a:off x="5082971" y="188640"/>
            <a:ext cx="269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MSI (Microsoft Installer)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A499C-43B2-4033-8DC0-37E2FA93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9" y="1457324"/>
            <a:ext cx="5043129" cy="3943350"/>
          </a:xfrm>
          <a:prstGeom prst="rect">
            <a:avLst/>
          </a:prstGeom>
        </p:spPr>
      </p:pic>
      <p:pic>
        <p:nvPicPr>
          <p:cNvPr id="2050" name="Picture 2" descr="Using Orca to manage MSI packages">
            <a:extLst>
              <a:ext uri="{FF2B5EF4-FFF2-40B4-BE49-F238E27FC236}">
                <a16:creationId xmlns:a16="http://schemas.microsoft.com/office/drawing/2014/main" id="{975C019E-1478-4B7B-93D9-D44E7B03F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457324"/>
            <a:ext cx="60960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12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791EA-85D4-4AD4-93A9-DDB721BB0849}"/>
              </a:ext>
            </a:extLst>
          </p:cNvPr>
          <p:cNvSpPr txBox="1"/>
          <p:nvPr/>
        </p:nvSpPr>
        <p:spPr>
          <a:xfrm>
            <a:off x="5399655" y="188640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WiX Toolset</a:t>
            </a:r>
          </a:p>
        </p:txBody>
      </p:sp>
      <p:pic>
        <p:nvPicPr>
          <p:cNvPr id="3074" name="Picture 2" descr="Creating a WiX web setup package using WiX Designer">
            <a:extLst>
              <a:ext uri="{FF2B5EF4-FFF2-40B4-BE49-F238E27FC236}">
                <a16:creationId xmlns:a16="http://schemas.microsoft.com/office/drawing/2014/main" id="{87CAC799-0114-4BA3-8485-7705BF929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55" y="1316274"/>
            <a:ext cx="6086768" cy="422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iX Toolset v3.6 Failed to Install | Damir&amp;#39;s Corner">
            <a:extLst>
              <a:ext uri="{FF2B5EF4-FFF2-40B4-BE49-F238E27FC236}">
                <a16:creationId xmlns:a16="http://schemas.microsoft.com/office/drawing/2014/main" id="{D522F610-9F90-4FD3-A1B8-D688E8A2A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1" y="1316273"/>
            <a:ext cx="4225451" cy="422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81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791EA-85D4-4AD4-93A9-DDB721BB0849}"/>
              </a:ext>
            </a:extLst>
          </p:cNvPr>
          <p:cNvSpPr txBox="1"/>
          <p:nvPr/>
        </p:nvSpPr>
        <p:spPr>
          <a:xfrm>
            <a:off x="5499202" y="188640"/>
            <a:ext cx="230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WixSharp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бібліотека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Пишем установщик на WixSharp. Плюшки, проблемы, возможности / Хабр">
            <a:extLst>
              <a:ext uri="{FF2B5EF4-FFF2-40B4-BE49-F238E27FC236}">
                <a16:creationId xmlns:a16="http://schemas.microsoft.com/office/drawing/2014/main" id="{C0A6BBC3-B05E-4918-A6DA-C55C0858A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63" y="1268760"/>
            <a:ext cx="5770174" cy="169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pdating WixSharp leads to malfuncion of SetEvVar · Issue #569 · oleg-shilo/ wixsharp · GitHub">
            <a:extLst>
              <a:ext uri="{FF2B5EF4-FFF2-40B4-BE49-F238E27FC236}">
                <a16:creationId xmlns:a16="http://schemas.microsoft.com/office/drawing/2014/main" id="{152ED979-B02E-4E8B-8D5B-FBE32376A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"/>
          <a:stretch/>
        </p:blipFill>
        <p:spPr bwMode="auto">
          <a:xfrm>
            <a:off x="3216663" y="3068960"/>
            <a:ext cx="5781675" cy="34696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00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791EA-85D4-4AD4-93A9-DDB721BB0849}"/>
              </a:ext>
            </a:extLst>
          </p:cNvPr>
          <p:cNvSpPr txBox="1"/>
          <p:nvPr/>
        </p:nvSpPr>
        <p:spPr>
          <a:xfrm>
            <a:off x="4007061" y="188640"/>
            <a:ext cx="417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Огляд можливостей використання ПЗ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89920-ED92-4C8D-8DD5-4EE84267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836712"/>
            <a:ext cx="9345329" cy="52585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562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791EA-85D4-4AD4-93A9-DDB721BB0849}"/>
              </a:ext>
            </a:extLst>
          </p:cNvPr>
          <p:cNvSpPr txBox="1"/>
          <p:nvPr/>
        </p:nvSpPr>
        <p:spPr>
          <a:xfrm>
            <a:off x="4608667" y="188640"/>
            <a:ext cx="297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 для користувача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AD39E-3BD8-445B-924C-F9B676807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647" y="1124744"/>
            <a:ext cx="5684706" cy="15588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F343EE-C11C-4403-89D0-D2FDE554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1" y="3068960"/>
            <a:ext cx="5455929" cy="3068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7EE578-1F2F-4B6E-A97C-FE47BD6EE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068960"/>
            <a:ext cx="5455929" cy="306896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F34186D-8A3B-4A5C-98D7-4DA4A72AC866}"/>
              </a:ext>
            </a:extLst>
          </p:cNvPr>
          <p:cNvSpPr/>
          <p:nvPr/>
        </p:nvSpPr>
        <p:spPr>
          <a:xfrm>
            <a:off x="5807965" y="4495428"/>
            <a:ext cx="576064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087A6D-1B72-46ED-BE21-F230F3ECA3A0}"/>
              </a:ext>
            </a:extLst>
          </p:cNvPr>
          <p:cNvSpPr txBox="1"/>
          <p:nvPr/>
        </p:nvSpPr>
        <p:spPr>
          <a:xfrm>
            <a:off x="2248813" y="613792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MSI native 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0CD95-F8AA-4ED0-B408-1C91FA4F04E6}"/>
              </a:ext>
            </a:extLst>
          </p:cNvPr>
          <p:cNvSpPr txBox="1"/>
          <p:nvPr/>
        </p:nvSpPr>
        <p:spPr>
          <a:xfrm>
            <a:off x="8689125" y="6154001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06285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791EA-85D4-4AD4-93A9-DDB721BB0849}"/>
              </a:ext>
            </a:extLst>
          </p:cNvPr>
          <p:cNvSpPr txBox="1"/>
          <p:nvPr/>
        </p:nvSpPr>
        <p:spPr>
          <a:xfrm>
            <a:off x="4608667" y="188640"/>
            <a:ext cx="286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 для розробника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879B3-F7A4-461B-AB48-07177DCAB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799733"/>
            <a:ext cx="9345329" cy="52585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84309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256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U3DSpace</dc:title>
  <dc:creator>Andrii Buzhak</dc:creator>
  <cp:keywords>Library</cp:keywords>
  <cp:lastModifiedBy>Andrii Buzhak</cp:lastModifiedBy>
  <cp:revision>153</cp:revision>
  <dcterms:created xsi:type="dcterms:W3CDTF">2019-05-06T19:51:32Z</dcterms:created>
  <dcterms:modified xsi:type="dcterms:W3CDTF">2021-12-01T04:02:35Z</dcterms:modified>
  <cp:category>C#</cp:category>
</cp:coreProperties>
</file>