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B2A36-B3A8-1934-874B-E22099ED2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BF87D-1A85-F84F-CF9F-8D6162B21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F1571-7EBC-DF23-4EF7-88219531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B8268-008C-680E-E22A-2093365E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C4F32-774C-DABE-8A40-9C5F65D2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7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025E-A064-4A8B-8194-331737ED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D1806-E967-6EFF-78B7-99BC6A35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FE405-078B-6590-7F26-0E84D260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DC09B-A9A9-8948-241F-0C90D131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69623-2F25-991E-974F-9DA6A71F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8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B9C15D-E7FA-2DD0-038D-AC43642E8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A78D4-37F7-A05A-F70C-06A01742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8359C-A32E-A735-F502-4846D91E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CE62A-37E3-667A-5D5F-DB0AA6AF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AC9A4-7DDD-2E2E-2F44-4F7E73C0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5B931-2A6E-2BAB-017F-7CEB255E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B504-C3B4-37D4-3540-0962B93F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57958-E42B-7300-A0F6-FA59478F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196A0-2330-A833-F0A9-E12ED7A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C51B2-141F-068B-7917-79BD2B3F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1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CD28-FE8D-DF1E-FA1A-C094EDE4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0ADD0-B872-B4DA-D432-826401D9A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0462E-2271-B064-E850-0B7FD5BE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49D6D-A78E-B11D-E704-6F771386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6F314-5478-8108-B08D-3F4D14C8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5A064-97AB-DC13-C909-93F872E7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54374-E2C2-CD99-B3AF-ECECA100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57DE4-BEAE-5A68-3DB8-F505DD91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A2790-9EE9-A133-292F-04C0A339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F57A8-213A-8E47-3EE9-8F63124B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65F13-7003-6112-D1AE-E2A826DA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BD32E-1253-2270-5E0E-A0FEB53E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28C4D-F06E-30BF-A3BB-292E268E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0A92A-3D17-680F-C53F-DA1B13B4A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B21473-8900-184E-0AA0-7CD3A19CD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AEDEBD-86F3-423D-FD4A-BEB7598A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9632A2-95A9-6B43-B29B-E667BBFF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3F89B-A2CF-A7B8-6617-3D81F7C5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45FBDE-CCC4-4DBB-1008-45490953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7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B2741-B7A3-399B-B993-4C463E5E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E01D7-A5CE-3DB4-FACB-DF2D43B7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C3971-D304-5593-51DE-9D22058F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6DDC9-1B53-DEC1-2369-5F5F07A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527078-E4F1-2414-4D30-19B35917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CDB8B-2177-4C90-07A2-82C0C7CC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F74D2-677E-C0F7-F751-93821D43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C41A6-6E21-1648-2470-88424AD7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750FF-3677-A9D9-9418-B9C95E0BD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67D3B-BDB9-E136-728F-F011E1CB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02480-E15D-711E-920E-00DCE8CE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39D88-E41D-6476-46D6-2108BA77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A4AA1-9373-06CB-0B03-4A556CA5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9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7E120-C0F5-99A2-F59C-EAAE8EE7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CBBCB8-FB52-903F-A007-2EABF438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5BD4F-46DF-E109-E036-C149F199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2F1BE-5EAF-B169-153C-4B8D507B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B2CC1-41E9-41A8-9551-D36E94F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AC79C-0EEA-722A-9DD1-EBB2E81D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754B43-76A8-185B-4403-56EEC607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F3799-6608-0CA9-356A-CD5ED8D4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E5D64-2134-A6F5-D152-43561D4B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99B0-6EDC-4095-A0F9-DD81BF0123E7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0238-BCE7-92AA-0DAD-EF1CAA036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0337C-BC52-3213-FA54-8C15E5437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AA64-85D9-4E62-B4A6-772BFD6DD6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1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9CA3472-6933-64ED-7A5D-602023AE2D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06683" y="2419454"/>
            <a:ext cx="26308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71B4E7-AB14-61EE-5F93-3F04B3A8854E}"/>
              </a:ext>
            </a:extLst>
          </p:cNvPr>
          <p:cNvSpPr/>
          <p:nvPr/>
        </p:nvSpPr>
        <p:spPr>
          <a:xfrm>
            <a:off x="771961" y="2146041"/>
            <a:ext cx="1234722" cy="54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회원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62380-5E52-9A4E-5208-81C8C56D1228}"/>
              </a:ext>
            </a:extLst>
          </p:cNvPr>
          <p:cNvSpPr/>
          <p:nvPr/>
        </p:nvSpPr>
        <p:spPr>
          <a:xfrm>
            <a:off x="4637571" y="2146041"/>
            <a:ext cx="1234722" cy="54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비디오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668A-7F32-9ADD-49B8-4340CC18028B}"/>
              </a:ext>
            </a:extLst>
          </p:cNvPr>
          <p:cNvSpPr txBox="1"/>
          <p:nvPr/>
        </p:nvSpPr>
        <p:spPr>
          <a:xfrm>
            <a:off x="771961" y="12876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2A716-56CF-37EA-08ED-8E4431ED460C}"/>
              </a:ext>
            </a:extLst>
          </p:cNvPr>
          <p:cNvSpPr txBox="1"/>
          <p:nvPr/>
        </p:nvSpPr>
        <p:spPr>
          <a:xfrm>
            <a:off x="4533465" y="12876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72CA4-B12E-7BD9-7BBE-A7DAA3B6E1CE}"/>
              </a:ext>
            </a:extLst>
          </p:cNvPr>
          <p:cNvSpPr txBox="1"/>
          <p:nvPr/>
        </p:nvSpPr>
        <p:spPr>
          <a:xfrm>
            <a:off x="2804570" y="12876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사건데이터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D4A5C-18A9-B5DE-6365-9EA6472103F3}"/>
              </a:ext>
            </a:extLst>
          </p:cNvPr>
          <p:cNvSpPr/>
          <p:nvPr/>
        </p:nvSpPr>
        <p:spPr>
          <a:xfrm>
            <a:off x="8357565" y="2146041"/>
            <a:ext cx="1234722" cy="546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C0A6E2A-0E63-B5DC-AFDA-F27C9EED7C20}"/>
              </a:ext>
            </a:extLst>
          </p:cNvPr>
          <p:cNvSpPr/>
          <p:nvPr/>
        </p:nvSpPr>
        <p:spPr>
          <a:xfrm>
            <a:off x="7601528" y="3308682"/>
            <a:ext cx="1057013" cy="5468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번호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4D55F1-E25E-F8E0-438C-D49E89D5129E}"/>
              </a:ext>
            </a:extLst>
          </p:cNvPr>
          <p:cNvSpPr/>
          <p:nvPr/>
        </p:nvSpPr>
        <p:spPr>
          <a:xfrm>
            <a:off x="8446419" y="3868518"/>
            <a:ext cx="1057013" cy="5468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장르명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612483D-A82F-9D50-9B2D-DD5A483E15B1}"/>
              </a:ext>
            </a:extLst>
          </p:cNvPr>
          <p:cNvSpPr/>
          <p:nvPr/>
        </p:nvSpPr>
        <p:spPr>
          <a:xfrm>
            <a:off x="9346610" y="3321698"/>
            <a:ext cx="1057013" cy="5468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대여가격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808A9C-3F44-5E9C-E08B-2C5027F3774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8130035" y="2692866"/>
            <a:ext cx="844891" cy="615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26C144-15C8-EC29-3DEB-AEF62B4DF19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8974926" y="2692866"/>
            <a:ext cx="0" cy="11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C745181-E2DE-B2A2-A49F-2B736279B62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8974926" y="2692866"/>
            <a:ext cx="900191" cy="628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F46208-57AE-A065-3EEF-B6EED8617D3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872293" y="2419454"/>
            <a:ext cx="24852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685ADE-23B3-EF83-1392-E83FBCFB3094}"/>
              </a:ext>
            </a:extLst>
          </p:cNvPr>
          <p:cNvCxnSpPr/>
          <p:nvPr/>
        </p:nvCxnSpPr>
        <p:spPr>
          <a:xfrm>
            <a:off x="2466363" y="2419454"/>
            <a:ext cx="2171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BE49E7F7-FFBD-F49A-EDFE-A759BFED7161}"/>
              </a:ext>
            </a:extLst>
          </p:cNvPr>
          <p:cNvSpPr/>
          <p:nvPr/>
        </p:nvSpPr>
        <p:spPr>
          <a:xfrm>
            <a:off x="2907045" y="2024186"/>
            <a:ext cx="1057013" cy="7905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</a:rPr>
              <a:t>대여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33B3CD-116F-DAC8-B9F8-FAC128BB20A6}"/>
              </a:ext>
            </a:extLst>
          </p:cNvPr>
          <p:cNvSpPr/>
          <p:nvPr/>
        </p:nvSpPr>
        <p:spPr>
          <a:xfrm>
            <a:off x="2363685" y="3181950"/>
            <a:ext cx="1057013" cy="5468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대여시간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A0EB799-F69B-C559-7646-5CEC1B42F0CD}"/>
              </a:ext>
            </a:extLst>
          </p:cNvPr>
          <p:cNvSpPr/>
          <p:nvPr/>
        </p:nvSpPr>
        <p:spPr>
          <a:xfrm>
            <a:off x="3542125" y="3209988"/>
            <a:ext cx="1057013" cy="5468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반납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1DB131C-16ED-3602-76AF-BFFC2302D08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2892192" y="2814720"/>
            <a:ext cx="543360" cy="367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7454EE-8BC1-0D02-A998-3D0030AF0E2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3435552" y="2814720"/>
            <a:ext cx="635080" cy="39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BBED4BEF-D5F8-0C5B-798F-C75E4F2A5093}"/>
              </a:ext>
            </a:extLst>
          </p:cNvPr>
          <p:cNvSpPr/>
          <p:nvPr/>
        </p:nvSpPr>
        <p:spPr>
          <a:xfrm>
            <a:off x="6603269" y="2012822"/>
            <a:ext cx="1057013" cy="7905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소속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16F9353-F18B-B674-8667-B87ED10D3B34}"/>
              </a:ext>
            </a:extLst>
          </p:cNvPr>
          <p:cNvSpPr/>
          <p:nvPr/>
        </p:nvSpPr>
        <p:spPr>
          <a:xfrm>
            <a:off x="4619548" y="3582092"/>
            <a:ext cx="596951" cy="308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EE76F68-4C1E-182D-9BF0-4956CFC3C892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4918024" y="2692866"/>
            <a:ext cx="336908" cy="889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A73EB757-2BD1-8B79-0C89-36DB713CF50C}"/>
              </a:ext>
            </a:extLst>
          </p:cNvPr>
          <p:cNvSpPr/>
          <p:nvPr/>
        </p:nvSpPr>
        <p:spPr>
          <a:xfrm>
            <a:off x="5481113" y="3602399"/>
            <a:ext cx="596951" cy="308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A611319-C4F8-5063-6690-1BB8740890C2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5254932" y="2692866"/>
            <a:ext cx="524657" cy="90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D2F34065-4A34-1F45-D838-BE468E468D43}"/>
              </a:ext>
            </a:extLst>
          </p:cNvPr>
          <p:cNvSpPr/>
          <p:nvPr/>
        </p:nvSpPr>
        <p:spPr>
          <a:xfrm>
            <a:off x="1385471" y="3419952"/>
            <a:ext cx="596951" cy="308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3341EFC-4E2A-33E9-6D4A-5C32CF756AF1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>
            <a:off x="1389322" y="2692866"/>
            <a:ext cx="294625" cy="7270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C5DF17CC-6809-C8CC-2E27-ED44400333DC}"/>
              </a:ext>
            </a:extLst>
          </p:cNvPr>
          <p:cNvSpPr/>
          <p:nvPr/>
        </p:nvSpPr>
        <p:spPr>
          <a:xfrm>
            <a:off x="580042" y="3429000"/>
            <a:ext cx="596951" cy="3088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7C8BEAE-799C-CE11-61DD-E74FCC488FB8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 flipH="1">
            <a:off x="878518" y="2692866"/>
            <a:ext cx="510804" cy="736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20DC356-523A-4411-2953-50BA086291F7}"/>
              </a:ext>
            </a:extLst>
          </p:cNvPr>
          <p:cNvSpPr txBox="1"/>
          <p:nvPr/>
        </p:nvSpPr>
        <p:spPr>
          <a:xfrm>
            <a:off x="2594282" y="196012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0,,n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84397-E5D0-D77F-A736-39F7D85931A0}"/>
              </a:ext>
            </a:extLst>
          </p:cNvPr>
          <p:cNvSpPr txBox="1"/>
          <p:nvPr/>
        </p:nvSpPr>
        <p:spPr>
          <a:xfrm>
            <a:off x="1953604" y="19557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148EB5-3BB2-01C3-4B73-54AAFBD013D8}"/>
              </a:ext>
            </a:extLst>
          </p:cNvPr>
          <p:cNvSpPr txBox="1"/>
          <p:nvPr/>
        </p:nvSpPr>
        <p:spPr>
          <a:xfrm>
            <a:off x="3626286" y="19749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0,,n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DB8044-F35E-D377-AC25-B678B4191368}"/>
              </a:ext>
            </a:extLst>
          </p:cNvPr>
          <p:cNvSpPr txBox="1"/>
          <p:nvPr/>
        </p:nvSpPr>
        <p:spPr>
          <a:xfrm>
            <a:off x="4191588" y="195575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1,,n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2B93F1-39BB-01A6-7452-C13D3C6062EE}"/>
              </a:ext>
            </a:extLst>
          </p:cNvPr>
          <p:cNvSpPr txBox="1"/>
          <p:nvPr/>
        </p:nvSpPr>
        <p:spPr>
          <a:xfrm>
            <a:off x="6408931" y="19443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D703CE-6826-89AC-B53D-4DF883018D23}"/>
              </a:ext>
            </a:extLst>
          </p:cNvPr>
          <p:cNvSpPr txBox="1"/>
          <p:nvPr/>
        </p:nvSpPr>
        <p:spPr>
          <a:xfrm>
            <a:off x="5897588" y="195575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4822C19-2C8C-C109-E3CD-6647D3E48BF2}"/>
              </a:ext>
            </a:extLst>
          </p:cNvPr>
          <p:cNvSpPr txBox="1"/>
          <p:nvPr/>
        </p:nvSpPr>
        <p:spPr>
          <a:xfrm>
            <a:off x="7995881" y="19557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653352-CB7B-6B0A-A2AE-3720D4219B3F}"/>
              </a:ext>
            </a:extLst>
          </p:cNvPr>
          <p:cNvSpPr txBox="1"/>
          <p:nvPr/>
        </p:nvSpPr>
        <p:spPr>
          <a:xfrm>
            <a:off x="7501337" y="194438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66E2B5-17AB-BDD4-491B-2CAA4CEDC512}"/>
              </a:ext>
            </a:extLst>
          </p:cNvPr>
          <p:cNvSpPr txBox="1"/>
          <p:nvPr/>
        </p:nvSpPr>
        <p:spPr>
          <a:xfrm>
            <a:off x="8164604" y="12876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기초데이터</a:t>
            </a:r>
          </a:p>
        </p:txBody>
      </p:sp>
      <p:sp>
        <p:nvSpPr>
          <p:cNvPr id="80" name="설명선: 굽은 선(강조선) 79">
            <a:extLst>
              <a:ext uri="{FF2B5EF4-FFF2-40B4-BE49-F238E27FC236}">
                <a16:creationId xmlns:a16="http://schemas.microsoft.com/office/drawing/2014/main" id="{B264B2E0-A152-C79E-0210-5ADA845B2EA6}"/>
              </a:ext>
            </a:extLst>
          </p:cNvPr>
          <p:cNvSpPr/>
          <p:nvPr/>
        </p:nvSpPr>
        <p:spPr>
          <a:xfrm>
            <a:off x="3823650" y="802856"/>
            <a:ext cx="2218369" cy="348062"/>
          </a:xfrm>
          <a:prstGeom prst="accentCallout2">
            <a:avLst>
              <a:gd name="adj1" fmla="val 42877"/>
              <a:gd name="adj2" fmla="val -2445"/>
              <a:gd name="adj3" fmla="val 48238"/>
              <a:gd name="adj4" fmla="val -15405"/>
              <a:gd name="adj5" fmla="val 117862"/>
              <a:gd name="adj6" fmla="val -277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관계를 통해 데이터 생성</a:t>
            </a:r>
          </a:p>
        </p:txBody>
      </p:sp>
    </p:spTree>
    <p:extLst>
      <p:ext uri="{BB962C8B-B14F-4D97-AF65-F5344CB8AC3E}">
        <p14:creationId xmlns:p14="http://schemas.microsoft.com/office/powerpoint/2010/main" val="48289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허수경</dc:creator>
  <cp:lastModifiedBy>허수경</cp:lastModifiedBy>
  <cp:revision>1</cp:revision>
  <dcterms:created xsi:type="dcterms:W3CDTF">2023-09-05T01:06:08Z</dcterms:created>
  <dcterms:modified xsi:type="dcterms:W3CDTF">2023-09-05T08:45:26Z</dcterms:modified>
</cp:coreProperties>
</file>