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F76-CE6F-4238-921A-E759D41D1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18E35-D9E0-455A-8FC6-0B2B686EB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52B35-99D6-47CA-94AC-5F129C6B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605-47C2-4257-8012-EF481AFBAF1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A8B5-F5B8-4420-A4F0-BF88F688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1165-5596-4259-B706-D504BBE8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6BF0-F2B3-4E8D-9577-246E6B5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4155-02EF-4FD4-95DD-D5A1CD94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BC1C7-2ED9-4213-AD81-55A3F6854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8E00-AEC4-4C74-A42B-D45D3B0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605-47C2-4257-8012-EF481AFBAF1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86293-D267-48B2-9B78-4A248280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8C39F-4ADA-418C-9592-04BAAC2A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6BF0-F2B3-4E8D-9577-246E6B5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41106-23E4-45E0-BD81-AD42A7D3F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DC0B6-D47C-4AF9-97E9-791060CC3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0D5F8-D8C2-4366-A2C4-F90CD70A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605-47C2-4257-8012-EF481AFBAF1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15FA8-5E14-428D-B1F1-FE9EABA7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DE93-B5E7-4871-B8E2-B95E5199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6BF0-F2B3-4E8D-9577-246E6B5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DF5F-3FDE-499E-BD40-03E1F56F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F68D-83F5-4F70-82AA-C9D9E65B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18E-4098-4C8F-AD60-8EEBFA84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605-47C2-4257-8012-EF481AFBAF1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4BB9-5744-4FD5-A0C5-7C2C5B99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A4F56-738D-4834-A231-DB1A1F15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6BF0-F2B3-4E8D-9577-246E6B5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9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6D2A-A252-45D1-9B08-1F4B185E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EFC63-FC6D-4EB5-A908-F3B797445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6F53-D10E-42E2-AF3A-EC5B150B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605-47C2-4257-8012-EF481AFBAF1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A9952-697B-40D9-B071-98EE91B2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4E12-4790-4434-97EE-09DD3DC0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6BF0-F2B3-4E8D-9577-246E6B5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2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4458-25E4-474E-B703-07634AFD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C226-A48F-4E1F-B79E-BEEF4A4E1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B666-3601-41E6-8E16-5E57884B3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0E64E-A2E6-4ECB-AF4D-F752F7D2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605-47C2-4257-8012-EF481AFBAF1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2EC9A-FF7B-492C-A4B5-9FA9D3FE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00A29-2C57-49A4-9C19-17E2E2D0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6BF0-F2B3-4E8D-9577-246E6B5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1BD-173E-46A7-A377-757013FE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50ECC-680B-4516-8D3D-C472AFAD2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3D5DD-1F52-4B76-BB5D-7CDB46A83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1CF9F-2205-4BA4-89BA-ABF7DB4D0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28A87-139E-4664-A601-D7BD5F3DB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42A32-D2B6-4698-9722-0F891F60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605-47C2-4257-8012-EF481AFBAF1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F39C7-13C7-41E2-B77A-0AFEC18F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4E55D-08DC-46E9-972E-95BCA8BB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6BF0-F2B3-4E8D-9577-246E6B5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6289-1B5D-4A93-B120-EDB67BA2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A8422-46C7-40E4-A96B-7CC0D2D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605-47C2-4257-8012-EF481AFBAF1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8AF65-DC63-41A4-B093-873CA618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EFA89-5A8D-4B91-ACB4-DF8648D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6BF0-F2B3-4E8D-9577-246E6B5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0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2114A-30BA-46FD-97F8-8F340382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605-47C2-4257-8012-EF481AFBAF1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6D463-3043-4C79-BD55-25ACCBF7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00C9-8FDE-44D2-91DB-BAFC9B5C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6BF0-F2B3-4E8D-9577-246E6B5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87AA-C52F-43E5-9FC7-364E8DC3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491B-0CB8-4642-A4CD-562C6781A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1AAE8-5387-4B07-86AA-69BEA04CE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375E2-475B-4BC3-9370-34F76EA7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605-47C2-4257-8012-EF481AFBAF1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D3C77-0DA8-4569-A5FD-56480D2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9086-5794-4F7B-AA08-8BBD1EBA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6BF0-F2B3-4E8D-9577-246E6B5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F5D2-01EA-4C5F-8ED2-CF9D5592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383EE-9EAA-4388-B6D7-EA08A7D4D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275BB-4D41-4E6C-A78F-A5434214B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7D863-7FA9-4DEF-9204-78FE8D93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605-47C2-4257-8012-EF481AFBAF1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36F65-26FE-49E5-97DF-10E0489C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B024-74C0-44D6-8CA7-655C73F1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6BF0-F2B3-4E8D-9577-246E6B5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F973A-5909-4FAB-8A95-A5D111C9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3178-590D-4C82-A9C7-FA964FCD5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6FAFF-4D34-4F71-BE03-B5E6E80B1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21605-47C2-4257-8012-EF481AFBAF1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86747-D758-4310-99CC-E8B787BC8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5CC31-210C-49A1-8083-1D2DBB4BA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6BF0-F2B3-4E8D-9577-246E6B50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1E73E3-BE77-44E4-87F4-59F4727FE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892559"/>
              </p:ext>
            </p:extLst>
          </p:nvPr>
        </p:nvGraphicFramePr>
        <p:xfrm>
          <a:off x="864833" y="2722271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9813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99577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747428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62439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Hong Kong Camping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Iceland Road 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Volunteer in Bethlehem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8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Pressure (</a:t>
                      </a:r>
                      <a:r>
                        <a:rPr lang="en-US" dirty="0" err="1"/>
                        <a:t>hPa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5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62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Humidity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06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Sunshine (hour)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Windspeed (km/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9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Rainfall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0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Rain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8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Rain?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74267"/>
                  </a:ext>
                </a:extLst>
              </a:tr>
            </a:tbl>
          </a:graphicData>
        </a:graphic>
      </p:graphicFrame>
      <p:pic>
        <p:nvPicPr>
          <p:cNvPr id="1026" name="Picture 2" descr="Best luxury camping and glamping sites in Hong Kong — Time Out">
            <a:extLst>
              <a:ext uri="{FF2B5EF4-FFF2-40B4-BE49-F238E27FC236}">
                <a16:creationId xmlns:a16="http://schemas.microsoft.com/office/drawing/2014/main" id="{D836E8DD-B0B2-4AED-B38A-8583DB7DE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506" y="75013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Winter Road Trip in Iceland: What to do and where to stay - Bruised  Passports">
            <a:extLst>
              <a:ext uri="{FF2B5EF4-FFF2-40B4-BE49-F238E27FC236}">
                <a16:creationId xmlns:a16="http://schemas.microsoft.com/office/drawing/2014/main" id="{3CF9AC30-515E-464B-9D15-90D5080E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402" y="750131"/>
            <a:ext cx="2766370" cy="184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nt of Nations Palestine">
            <a:extLst>
              <a:ext uri="{FF2B5EF4-FFF2-40B4-BE49-F238E27FC236}">
                <a16:creationId xmlns:a16="http://schemas.microsoft.com/office/drawing/2014/main" id="{4B873C44-9153-4620-AF88-E760C520D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8" y="750130"/>
            <a:ext cx="3047491" cy="18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8633480-C6A5-43C7-BB8B-822ACE08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52" y="-3331"/>
            <a:ext cx="7151703" cy="753461"/>
          </a:xfrm>
        </p:spPr>
        <p:txBody>
          <a:bodyPr/>
          <a:lstStyle/>
          <a:p>
            <a:r>
              <a:rPr lang="en-US" dirty="0"/>
              <a:t>Scenario with Rain Prediction</a:t>
            </a:r>
          </a:p>
        </p:txBody>
      </p:sp>
    </p:spTree>
    <p:extLst>
      <p:ext uri="{BB962C8B-B14F-4D97-AF65-F5344CB8AC3E}">
        <p14:creationId xmlns:p14="http://schemas.microsoft.com/office/powerpoint/2010/main" val="63681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Scenario with Rain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Pan Jacky Chan</dc:creator>
  <cp:lastModifiedBy>Yu Pan Jacky Chan</cp:lastModifiedBy>
  <cp:revision>2</cp:revision>
  <dcterms:created xsi:type="dcterms:W3CDTF">2020-10-05T06:06:35Z</dcterms:created>
  <dcterms:modified xsi:type="dcterms:W3CDTF">2020-10-05T06:15:40Z</dcterms:modified>
</cp:coreProperties>
</file>