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5"/>
  </p:notesMasterIdLst>
  <p:handoutMasterIdLst>
    <p:handoutMasterId r:id="rId6"/>
  </p:handoutMasterIdLst>
  <p:sldIdLst>
    <p:sldId id="342" r:id="rId2"/>
    <p:sldId id="260" r:id="rId3"/>
    <p:sldId id="316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26" userDrawn="1">
          <p15:clr>
            <a:srgbClr val="A4A3A4"/>
          </p15:clr>
        </p15:guide>
        <p15:guide id="2" pos="4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C9A8"/>
    <a:srgbClr val="FABFA4"/>
    <a:srgbClr val="3A88CA"/>
    <a:srgbClr val="3737DD"/>
    <a:srgbClr val="3D7AC3"/>
    <a:srgbClr val="FDB18D"/>
    <a:srgbClr val="9E77B8"/>
    <a:srgbClr val="297FB8"/>
    <a:srgbClr val="E6688F"/>
    <a:srgbClr val="486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3" autoAdjust="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>
        <p:guide orient="horz" pos="3226"/>
        <p:guide pos="4838"/>
      </p:guideLst>
    </p:cSldViewPr>
  </p:slideViewPr>
  <p:outlineViewPr>
    <p:cViewPr>
      <p:scale>
        <a:sx n="33" d="100"/>
        <a:sy n="33" d="100"/>
      </p:scale>
      <p:origin x="0" y="-6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3551B-4342-4390-915E-8C9F8CBF86F2}" type="datetimeFigureOut">
              <a:rPr lang="ru-RU" smtClean="0"/>
              <a:t>22.11.2019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B4F76-9B05-4F12-BC35-5F054D4AB2B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440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F2CA-16AC-4A6F-BA76-83467214A317}" type="datetimeFigureOut">
              <a:rPr lang="ru-RU" smtClean="0"/>
              <a:t>22.11.2019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84C95-AC36-47D7-BA46-D13F2CF6C50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03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01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5787188" y="0"/>
            <a:ext cx="640481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4865573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1"/>
          </p:nvPr>
        </p:nvSpPr>
        <p:spPr>
          <a:xfrm>
            <a:off x="6745201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8"/>
          <p:cNvSpPr>
            <a:spLocks noGrp="1"/>
          </p:cNvSpPr>
          <p:nvPr>
            <p:ph type="pic" sz="quarter" idx="12"/>
          </p:nvPr>
        </p:nvSpPr>
        <p:spPr>
          <a:xfrm>
            <a:off x="8634052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540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A474-A970-4111-AB00-CC07202BC5E5}" type="datetimeFigureOut">
              <a:rPr lang="ru-RU" smtClean="0"/>
              <a:t>22.11.2019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01CDA-C83E-414C-808C-D7CCDDEE976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3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688933" y="2093205"/>
            <a:ext cx="10183660" cy="16144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b="1" spc="100">
                <a:solidFill>
                  <a:schemeClr val="tx1">
                    <a:lumMod val="85000"/>
                    <a:lumOff val="1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클래스다이어그램</a:t>
            </a:r>
            <a:endParaRPr lang="ru-RU" sz="40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7866345" y="5006528"/>
            <a:ext cx="3106455" cy="558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ko-KR" altLang="en-US" spc="3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Poppins" panose="02000000000000000000" pitchFamily="2" charset="0"/>
              </a:rPr>
              <a:t>김명성</a:t>
            </a:r>
            <a:endParaRPr lang="en-US" spc="300" dirty="0" smtClean="0">
              <a:latin typeface="HY헤드라인M" panose="02030600000101010101" pitchFamily="18" charset="-127"/>
              <a:ea typeface="HY헤드라인M" panose="02030600000101010101" pitchFamily="18" charset="-127"/>
              <a:cs typeface="Poppins" panose="02000000000000000000" pitchFamily="2" charset="0"/>
            </a:endParaRPr>
          </a:p>
        </p:txBody>
      </p:sp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42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52" y="488546"/>
            <a:ext cx="10326541" cy="6106377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1372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0"/>
            <a:ext cx="12191999" cy="685799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216341" y="3259228"/>
            <a:ext cx="5759319" cy="65714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spc="100" dirty="0" smtClean="0"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THANK YOU</a:t>
            </a:r>
            <a:endParaRPr lang="en-US" sz="4800" b="1" spc="100" dirty="0" smtClean="0"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4118251" y="382083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latin typeface="Poppins SemiBold" panose="02000000000000000000" pitchFamily="2" charset="0"/>
                <a:ea typeface="Linux Libertine" panose="02000503000000000000" pitchFamily="2" charset="0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latin typeface="FontAwesome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1600" i="1" dirty="0" smtClean="0"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Presentation Template</a:t>
            </a:r>
            <a:endParaRPr lang="ru-RU" sz="1600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6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13333</TotalTime>
  <Words>7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5" baseType="lpstr">
      <vt:lpstr>Adobe Caslon Pro</vt:lpstr>
      <vt:lpstr>FontAwesome</vt:lpstr>
      <vt:lpstr>HY헤드라인M</vt:lpstr>
      <vt:lpstr>Lato</vt:lpstr>
      <vt:lpstr>Linux Libertine</vt:lpstr>
      <vt:lpstr>Nixie</vt:lpstr>
      <vt:lpstr>Poppins</vt:lpstr>
      <vt:lpstr>Poppins SemiBold</vt:lpstr>
      <vt:lpstr>Arial</vt:lpstr>
      <vt:lpstr>Calibri</vt:lpstr>
      <vt:lpstr>Calibri Light</vt:lpstr>
      <vt:lpstr>Специальное оформление</vt:lpstr>
      <vt:lpstr>PowerPoint 프레젠테이션</vt:lpstr>
      <vt:lpstr>PowerPoint 프레젠테이션</vt:lpstr>
      <vt:lpstr>PowerPoint 프레젠테이션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DELIGHT</dc:creator>
  <cp:lastModifiedBy>pc14</cp:lastModifiedBy>
  <cp:revision>680</cp:revision>
  <dcterms:created xsi:type="dcterms:W3CDTF">2016-05-17T07:43:39Z</dcterms:created>
  <dcterms:modified xsi:type="dcterms:W3CDTF">2019-11-21T23:59:09Z</dcterms:modified>
</cp:coreProperties>
</file>