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6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E84F-6E54-41EF-990B-761F7CD20F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6971-F04F-4434-92A1-4D8CDDECD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6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2000" y="0"/>
            <a:ext cx="43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유스케이스 다이어그램</a:t>
            </a:r>
            <a:r>
              <a:rPr lang="en-US" altLang="ko-KR" b="1" smtClean="0">
                <a:solidFill>
                  <a:schemeClr val="tx1"/>
                </a:solidFill>
              </a:rPr>
              <a:t>_</a:t>
            </a:r>
            <a:r>
              <a:rPr lang="ko-KR" altLang="en-US" b="1" smtClean="0">
                <a:solidFill>
                  <a:schemeClr val="tx1"/>
                </a:solidFill>
              </a:rPr>
              <a:t>김영호</a:t>
            </a:r>
            <a:endParaRPr lang="en-US" altLang="ko-KR" b="1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000" y="550800"/>
            <a:ext cx="86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유스케이스 다이어그램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10" y="1281600"/>
            <a:ext cx="7619999" cy="52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yeongho52@naver.com</dc:creator>
  <cp:lastModifiedBy>yeongho52@naver.com</cp:lastModifiedBy>
  <cp:revision>1</cp:revision>
  <dcterms:created xsi:type="dcterms:W3CDTF">2019-11-25T16:46:30Z</dcterms:created>
  <dcterms:modified xsi:type="dcterms:W3CDTF">2019-11-25T16:50:18Z</dcterms:modified>
</cp:coreProperties>
</file>