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39680304585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87270" y="1561465"/>
            <a:ext cx="7098030" cy="485584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52095" y="0"/>
            <a:ext cx="4320540" cy="54038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다이어그램_김영호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04190" y="550545"/>
            <a:ext cx="8640445" cy="72072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게시판 </a:t>
            </a: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클래스</a:t>
            </a: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다이어그램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yeongho5230</dc:creator>
  <cp:lastModifiedBy>yeongho5230</cp:lastModifiedBy>
  <dc:title>PowerPoint 프레젠테이션</dc:title>
</cp:coreProperties>
</file>