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27495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27495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김혜정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75" y="419951"/>
            <a:ext cx="7318900" cy="43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