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225f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225f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다이어그램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3725" y="3035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김혜정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640" y="0"/>
            <a:ext cx="6834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