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0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2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2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0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4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9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3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3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7E33-2C9A-4BD0-B8D1-AE148372045B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A875-D45B-4898-B24D-501FE326D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70486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대덕인재개발원</a:t>
            </a:r>
            <a:endParaRPr lang="en-US" altLang="ko-KR" dirty="0"/>
          </a:p>
          <a:p>
            <a:pPr algn="r"/>
            <a:r>
              <a:rPr lang="en-US" altLang="ko-KR" dirty="0"/>
              <a:t>1909 </a:t>
            </a:r>
            <a:r>
              <a:rPr lang="ko-KR" altLang="en-US" dirty="0" err="1"/>
              <a:t>박신규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32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919" y="518984"/>
            <a:ext cx="2162432" cy="63390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MemberInfo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유스케이스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다이어그램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9FBBC-1680-46FC-AB13-095A1E30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10" y="518984"/>
            <a:ext cx="9107171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2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유스케이스 다이어그램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pc03</dc:creator>
  <cp:lastModifiedBy>hpd</cp:lastModifiedBy>
  <cp:revision>3</cp:revision>
  <dcterms:created xsi:type="dcterms:W3CDTF">2019-11-20T11:30:44Z</dcterms:created>
  <dcterms:modified xsi:type="dcterms:W3CDTF">2019-11-21T10:45:50Z</dcterms:modified>
</cp:coreProperties>
</file>