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61E3-9253-49B9-B82A-B00DF1F5EC83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74C-45F7-43A3-A1F9-3C842247E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6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61E3-9253-49B9-B82A-B00DF1F5EC83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74C-45F7-43A3-A1F9-3C842247E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3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61E3-9253-49B9-B82A-B00DF1F5EC83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74C-45F7-43A3-A1F9-3C842247E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7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61E3-9253-49B9-B82A-B00DF1F5EC83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74C-45F7-43A3-A1F9-3C842247E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1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61E3-9253-49B9-B82A-B00DF1F5EC83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74C-45F7-43A3-A1F9-3C842247E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99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61E3-9253-49B9-B82A-B00DF1F5EC83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74C-45F7-43A3-A1F9-3C842247E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6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61E3-9253-49B9-B82A-B00DF1F5EC83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74C-45F7-43A3-A1F9-3C842247E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7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61E3-9253-49B9-B82A-B00DF1F5EC83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74C-45F7-43A3-A1F9-3C842247E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29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61E3-9253-49B9-B82A-B00DF1F5EC83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74C-45F7-43A3-A1F9-3C842247E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42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61E3-9253-49B9-B82A-B00DF1F5EC83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74C-45F7-43A3-A1F9-3C842247E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05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61E3-9253-49B9-B82A-B00DF1F5EC83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FD74C-45F7-43A3-A1F9-3C842247E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26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761E3-9253-49B9-B82A-B00DF1F5EC83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FD74C-45F7-43A3-A1F9-3C842247E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70486"/>
            <a:ext cx="9144000" cy="1655762"/>
          </a:xfrm>
        </p:spPr>
        <p:txBody>
          <a:bodyPr/>
          <a:lstStyle/>
          <a:p>
            <a:pPr algn="r"/>
            <a:r>
              <a:rPr lang="ko-KR" altLang="en-US" dirty="0"/>
              <a:t>대덕인재개발원</a:t>
            </a:r>
            <a:endParaRPr lang="en-US" altLang="ko-KR" dirty="0"/>
          </a:p>
          <a:p>
            <a:pPr algn="r"/>
            <a:r>
              <a:rPr lang="en-US" altLang="ko-KR" dirty="0"/>
              <a:t>1909 </a:t>
            </a:r>
            <a:r>
              <a:rPr lang="ko-KR" altLang="en-US" dirty="0" err="1"/>
              <a:t>박신규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32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8919" y="518984"/>
            <a:ext cx="2162432" cy="633901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MemberInfo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클래스 다이어그램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0FBCCE-D76F-4A13-BBDE-51F3CF5E1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628" y="528669"/>
            <a:ext cx="8761902" cy="617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클래스 다이어그램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pc03</dc:creator>
  <cp:lastModifiedBy>hpd</cp:lastModifiedBy>
  <cp:revision>4</cp:revision>
  <dcterms:created xsi:type="dcterms:W3CDTF">2019-11-19T09:43:49Z</dcterms:created>
  <dcterms:modified xsi:type="dcterms:W3CDTF">2019-11-20T12:21:48Z</dcterms:modified>
</cp:coreProperties>
</file>