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9" r:id="rId3"/>
  </p:sldMasterIdLst>
  <p:sldIdLst>
    <p:sldId id="257" r:id="rId4"/>
    <p:sldId id="266" r:id="rId5"/>
    <p:sldId id="289" r:id="rId6"/>
  </p:sldIdLst>
  <p:sldSz cx="12192000" cy="6858000"/>
  <p:notesSz cx="6858000" cy="9144000"/>
  <p:embeddedFontLst>
    <p:embeddedFont>
      <p:font typeface="나눔손글씨 붓" charset="-127"/>
      <p:regular r:id="rId7"/>
    </p:embeddedFont>
    <p:embeddedFont>
      <p:font typeface="맑은 고딕" pitchFamily="50" charset="-127"/>
      <p:regular r:id="rId8"/>
      <p:bold r:id="rId9"/>
    </p:embeddedFont>
    <p:embeddedFont>
      <p:font typeface="HY바다L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7D"/>
    <a:srgbClr val="02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24" d="100"/>
          <a:sy n="124" d="100"/>
        </p:scale>
        <p:origin x="-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0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274844" y="61493"/>
            <a:ext cx="4712805" cy="1014832"/>
          </a:xfrm>
          <a:prstGeom prst="rect">
            <a:avLst/>
          </a:prstGeom>
          <a:solidFill>
            <a:srgbClr val="FD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04351" y="461602"/>
            <a:ext cx="11783298" cy="6234473"/>
          </a:xfrm>
          <a:prstGeom prst="roundRect">
            <a:avLst>
              <a:gd name="adj" fmla="val 1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04351" y="61493"/>
            <a:ext cx="4712805" cy="1014832"/>
          </a:xfrm>
          <a:prstGeom prst="rect">
            <a:avLst/>
          </a:prstGeom>
          <a:solidFill>
            <a:srgbClr val="FD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04351" y="461602"/>
            <a:ext cx="11783298" cy="6087189"/>
          </a:xfrm>
          <a:prstGeom prst="roundRect">
            <a:avLst>
              <a:gd name="adj" fmla="val 1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13733" y="2594137"/>
            <a:ext cx="3964548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solidFill>
                  <a:srgbClr val="FDC77D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클래스 다이어그램</a:t>
            </a:r>
            <a:endParaRPr lang="ko-KR" altLang="en-US" sz="3600" b="1" dirty="0">
              <a:solidFill>
                <a:srgbClr val="FDC77D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25885" y="2413364"/>
            <a:ext cx="740229" cy="0"/>
          </a:xfrm>
          <a:prstGeom prst="line">
            <a:avLst/>
          </a:prstGeom>
          <a:ln>
            <a:solidFill>
              <a:srgbClr val="FDC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7787" y="2080188"/>
            <a:ext cx="1876424" cy="5139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400" dirty="0" smtClean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11.18 </a:t>
            </a:r>
            <a:r>
              <a:rPr lang="ko-KR" altLang="en-US" sz="2400" dirty="0" smtClean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과제</a:t>
            </a:r>
            <a:endParaRPr lang="en-US" altLang="ko-KR" sz="2400" dirty="0">
              <a:ln w="22225">
                <a:noFill/>
              </a:ln>
              <a:solidFill>
                <a:srgbClr val="FDC77D"/>
              </a:solidFill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4351" y="61493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1.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클래스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다이어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그램</a:t>
            </a:r>
            <a:endParaRPr lang="ko-KR" altLang="en-US" sz="2000" b="1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AutoShape 2" descr="data:image/png;base64,iVBORw0KGgoAAAANSUhEUgAABo4AAANdCAYAAACqCo5XAAAgAElEQVR4Xuy9h5/juLEuWoqduyds9Pq842N7HU68///f8u591+sNs3lnppPy+30VSJBNiVVscUa9i17L0kggCBSAYqE+fFWDAU02tNc/VLchGqBS/bzX+nusbDMkIrzif4PBgPCyv/Tfm82G8Ep/ayqXXs/SS65Lr08/x1v6672iPgb76ml9/HbVizaMRqPwrW1M6/d66mPd15iEBawXNMm3LuPhsJsO6NqmfN3+JBBZq/u76+NrSufctudI/fnQdtc+ZdH0fPs1P6OaxsS+61PObWNc/R16q7RBYtduK702zemuzqM/xRpCW0e0ZpsrbTfsR7OX7P5E6/WKbUrUPxwN5J1fpa1kc3CwXtNgs2YTdDgY0GQ4ouloTMMB0XQ0ouPplC4vzuny/II++uAD+sMf/pX+/ve/0+d//Zx+/y+/p48//YTv9/b6LX397Sv65ptv6H//n/+X/vHFP+jVN9/QL7/8TK9fv6abmxvuyXQ6pfF4XHn22xrB95PJhI6Ojrgc3vFv2AnpOjo+OqXJROpBv1Dm9PSUXr58Sb/73e/o448/pg8//JC/s2vrtga3YTqlgdogm/mclrMZ3d/d0/x+Rm/fvKE3b97QTz/9xC/04e3bt3R7e0tzlF0uabFY8PtqtaL1es33Oj4+prOzM7q4uKCTkxM6Oj6m8dExjaentN4MaD5fcB13d3e0XK1oNB5xPzcDovliwd9/98P39PPPP/Pr+x9/5Pfbu1suDznYePLMWA9psBGb2l62ztCm9GXf493ajN8f2NzDgexINhtaq22d1pnWY9dCnlG961koaN/7/dvQhkxGvraEbLlH7KX2KZdQm/d54451RZ8lXfrXZa/xvp9/aZttb5y+s86o7cE7DkHDZXg2lXuCXfaZjZ+1xZ6FadtMN0X3dj6dkfpc/K4dzzM7Ks/oXLb662Nt41zX5xG97LWvI22OlI3KLlK+3g7v/iG9bpvt3t+a8vcw0r/omET651t/0q9IvX5JwHaRF+xls5nsfjaGqe3ja4foDOmfX2f4213Vn23X+XRRXM9Fxq+tjb+1321MmnTGrudYRBc16fnoM7LfcVkn21SfzdxXe3bhCw914JCGg/Fem4It9Z41RQaO6g+OyIMvHV3Pg32vs+GJV+Z7SMY7GTFGMnBUlW9fYxIfRbmiPpZNY+szXLq2IF/XpwQia7XPdkTr9m5sI/X2KYsMHJUHRfqUc2S8xbn1awOOyg3iBkAQb8p1Yz4E2CCfVbuXn9crAniEffBoMKDxaERHQwAygwfA0YcvX9K//uv/Q//+7/9On//lz/TZv/yePvrk40bg6Isv/sEg0uvXvzDgAuAI9wfIY4CPbXbwPT4DeDHgyMCjFGgqAKYRQCMBlOwagDUGHH3yySf00UcfMXBk9zIAyeYJAx2TiQBHAEfmc1oDCFosaX53z20GWATQCMDNL7/8wkAS+jGbzRgwMtAIIAzaD90E4Aj3PT8/5/fp0RGNJkc0nBzTak0MHKEOAY6WNBgOGSRb04aBI4BKP/70I/3y+jXf88efBXirA0c2lh7gCG2rA0h1UMnkwvUmwBGv2cQesDWcvuPaunxj63F76ffvxMjA0b7Gcp/1RJ8lXezr1DG/zWFc71MGjmLAEeQHvZkC3ybTuo7xzh+fzog7VK2t3nZ4y0Xnciof26vVZZbq8wwcNe9pI87aVBfU5S+2VvVAtHfs91ku4j+LzrlI/3zrT3oeqTciqwwcFbM0Abl8LuzI+EXG5LdQNgNHGOUMHJXP3wwclev+Eafk6g+KXYjgPh/svwWl5e1jfw/rKmNsV3sycFSVTl9j4p0T9XIZOOoquadxXXTjcCi9ysDRoYxEczvet+PMJ51fEXBkJx8fMNcTxxgDSLZJl3cAQzxWYCcB0QBwA/bOcERHYBwxcDSmk6OScfTyxQv6l99/Rv/xH/9Bn//lc/rsXz5j4Gi5XNCbt8I4evUKjKP/TV/8UxhHAFuur98yUJICR/icblDxGWsbgA5Ao/SVgk3sZKQRDYcCGhlwZIyjzz77jAAcgXUEMMnYTXVGDP97PIbXkvu+ns9ZDpv1mub3BhwJ4wisqV9+eU2vf/mFQZ/72T0DTOvNmpbLFa3BONqg/cIeAtMI9z45PqbJ0RENx1OiwZiWCXAEgGixXPDooS2rDYCjOcvp59cCUgG8+hmA1du3ck9lHFVshfWABngljCNzJqYn9g0oAthlQBLeDfSqrBsAeYOEnabAUeqkbHJSRRyUvnUK9tz7PbEIRLVkHPkiQ4RsuUfspbwy9JQLtdlTYc9lovZLl/5l4Cg6iDHGEda2jUsKHhUuz4TtGGmJT2dk4KhJpl77OrL+ImUj4xwtGwFW0ro9B5O76Jdo+9vKR/oXHZPIsz0F2dva3JfcMnBUaNEMHLVNwj3+noEjCDMDRzalMuOo8iTNoer2qGveeVX9Pax9JxqswzlUXTn0fY1J18mVgaOuknsa10U3DofSK+/GNtLePmXRdDDCe3o50odDKZuBI/8z0MPYLEPVjTVUXX2ktzHXcYjDQmxJSGQBjBCyDmFi9ZQ3HPMAj8A4MuAIbJ4hQtUBODqmq0sJVff82TP63aef0H/+539yqLrPfv8ZffDRhxyy7Zc3b+jrV9/Qt99+Q//f//0/9MU/v2DgCKARQBKwdAwYsn4DtMCfrT/7HQwcvMDewctC1hkIhOYOBgIy2TUo9+LFCw5VB+AIL4A3FuoO7+acxD2ZIQO2EYCj9ZpW8zmDRrTecFuvr68ZuAHrBy+wfvBesIWWS257GqoO8rUQewCP8Bkh9YajCS1XRPPlmmazOcuDQ94t5hwKDtct1ytmHN0DtLq55vvg9eb6ugiPt1ImmckM7wwabWQs+d9JGOg0FIuBRAizx1s7DVFXD1Wn2z6GS/g+Ot2anEERB1FX/eRzAnet3XOdAEfy5wex3I62DBx5BuFBmegzu4t9nYGj6NDsFziytR/VMz6dkYGjptH12teR9RcpG51xkfIRYCWtNwNHIg3vMy2yXrvoZc+YZ+DIpBTXcz796RmF316ZQwGOvGs1MkL+dZ2BI5NrBo4qT9IMHEUW3KGV7e9h7XeaQSYZOCpnRl9j0nXuZeCoq+SexnWHspmLSsu7sY3U26csMnD0WwlVZxs0/zNwf8ARZnuZ7ygFjCph6zhknYAMlvNoyJchIPyaxgCORmMGjPB5OgZwdERXlxd0eX5Oz64u6eOPPqb/+q//pL/89S/0u99/Ri8+eMFAC1gyAhy9ov/7j/9LX371Jb365mu6vb1hMASAhTGEcO80VJo5JfB9PVydAUcCwiA8HXLpjGg4kLLWF4BLl5eX9OmnnzLbCKHqABzhewBMFvLOZM5yAHAEoGW1YvBrhVB18wX3B6ANwCNj/gBEslB1YAWhP+hDGrLObBq0swyxNyYajGg2X9FssSpyHEEmC+RHWkuYO7CJFqsl13t7f8cyw+vmTj4zQKXAkekrvKeh6rY5d2zDh/ainwyBKHCU1mU6E2HzivB0TkXq31Q6K9Ri79+JYRAaQKN9A0egdcXyGsSk5y99aPZnW8ujz+wu/cvAUdso1H+PA0eooS1UXbQVPp0Rd6haW6PtaSsfnctWXzo/0+9SXRyd9177OtLmSNk2WT3m9wwclYdLDmVMovPTO/4ZOCo0QmYceSfNHspl4Ih3FznHkc6lDByli+oRp+TqD4omx5rdqun0ctPm2HMiZA864VdTRX8Pa7/TzBw+UaF22cxF7/E+yvc1Jl37koGjrpJ7GtcdysYhKi3vxjZSb5+yyMDRbwU4wozD88/vXPYDRzioA8bRrrxMpbG+Xi0LxgjaVOY6KmPKy7zcMEA0GgjrRoAjCVU3Go5oOh4xcHR5cUFXF+f8/tGHHzJw9Ne//ZV+99ln9Ozlc7q7u6Wffv6Zvvzma/r+++/oH1/8g776+iv67ttv+DcAMYvFkllOBvasVmvOjbRei80AFpSAWchzJEDPdHpEx8cStg6fLWTdaDhmAElAJJlf+O3i4oI+/vgjBo0+/BDA0SmdnJzy9agHeZFY5pzGZyhsI4zaCoDOnBazGc3u7mk2u1fg6IZZRwCQjIFkjCPJc7TgfgHUASDDQI6CcuMxQC2AdEOQmOhutqTZHMCQAFO4H3IcATBiAGq9Kj7P5jNmH83mcykLUGu1qgBHBvwAOMJ/qc1ct5tTp6KFpkt1Xp2ZtA042nWK0eesjWhlKdtXvZGWCHQUS4idEL923ArAUR9hMyO9k7KHZn+29SD6zO7Svy57jaY9q30XbXObDJp+r4MJTeBCF1n42hIDjqCLrC1N+8F6272nqH06IwNHTWPqta8jczlS1jfPupXKwFE34KjLoRDvWu1LF2XgqLD6MnDUTV10uioDR2y1Z+BIZ08GjtJllIGjTkrlUC7q62Ed7Z/HcVavs8tmLtqu91H+UMYkdTKlBmOT8d9l/N6HbPM9H0rgUDZz0bHxbmwj9fYpiwwc/daAI//hCY/+VFgF/FwFjlLwKL1XGbJuhdw5YKdoLiPLZyT3k7B1otvXdDSZMsMIYdoYOFLACGDSdDSi46MpXV1e0uX5GYer++CDl/Tf//1f9Ne//Y1+99nv6PLZM7q5vaYffvqBvvwawNH39M+v/knfAET67lXBNgK4AtDI+ox/1x18WCsoYwwhC/tmoessVN1kPKXxWMLAmcMRwBEYRh9++CF98MEH/I5wcWAhnZ+fc8i7MTOWRkX4NegIyGG9FKbP/e0d3V5fV0LVATgy9hHAIwOOjBFkoBGub8oXhFB0y9WG7u4BAi2ZZcTsJgBBCJG3XhWgUBG2TgEl1D0H04jLIo+S5JDkNq8BvK1piDB1Sai6FARInbHbnNdWX6XeHYyjukPIbASfszailaVsvN5d4Gr8/gIGp+Egu9Sx4xpmHO27zfE2Hpr92daD6DO7S/+67DUycFQFsW0cU/njs+kv01cp68j0cvpu5drmhV9nZOCoSZZe+zqy/iJlPePbtUwGjjJwBN2T2iz22fd8EJ0hNonfzvfP1xj72LN/KO0X1qaupsRtLle1v4lChwAc+eZyfDj8ejwDR6XdQxPfqnOPx7bY9O4K3l/BDBy9P9nv4c59KZZI07q2octmLtKu91W2qzz6am/9IZGBo74k/X7q9RsB76d92+7q3dhGWt2nLDJwlIEjz1zeViYGHMEHvaHVcsnA0UBZPKORjEHp1NwwCIGN5Mn0iI4mEw5VB7BoouHqRjgqNQRwNKHLCwOOzumDly/pf/7nv5lx9CkDR1ccwu37H7+nf379Jf3444/05Vdf0atvv6Efvv+OZvd3nMsH4Ic5B7He8G/boKJddvoc4BBAIAv3BsDH/s05jQb4XcLWgYVk4e/w2+npKYNGL1++5HxH+Pfz588ZPAKINNI8RwDJ8GLgBiHilNlzf3dHd9c3hFB06BNeyG1k+YbqwBHK1YEjc4gauANm1XK1prsZGERgJwlQZNv49UbC3XEYOgXOMDb4HuXASGJW0mb9ADjCPYabEQ0YfKiyRoS9VYYl3GVfpGHruP0YH82P1bbpSYGniM71lo07MfYNwiQSGKTOZm8PWspl4KiTIKPP7C72dZe9RgaO/MCR6UEDuOtjlI5xZPx8OiMDR00Lz2tfR9ZfpGwnZeC8KANHGTjKwFH7YvHpz/Z6foslMnCEUc/Akc39zDhKtUAGjp60TowY4dGO1k+k7ro+Utbq6bKZi/bhfZTvc0y69CcDR12k9nSuOZTNXFRi3o1tpN4+ZZGBo98acOSfeZ4Tg+y2VntrjZBkRQwsc2jXWEcDPREJYGiw0fBvD4EjQRo2dHp0QsfTKW3WqwI4AvNoyMDRkI4RAu78gi4vwDgCcPQB/a//9d/017//jfMJnV9dMLjy7fffMXD0008/0dfffM25jn784XsO+wbgCOAIh4dTttNqKeCJgVv8O0Cr8URC0x1NJcTc0TFNkN9ojNB0YCyN6OjomI6OTor8RZYbCd8/f/6Mrq6u6NmzZ8wywjtC2DFwNB7zPQGsIWTcYjEXptH9Pd3d3dP93S3dXt/Q7c0N/fL6Nb15/Zpev3lDd7e3dAtQ6faO7u7vaIb8Q7MZA0yW4wgsorWyiABKIQTfagW2kABHswXuidB0whTi/I44eb+RvEMIDzdAXimMhTJ+JISdAEgAuVC2DtQY46jcqMhYG3Bksqmf+K+Y8zUWkwFHRXJ6LdwEEqX2mH/m+0vGnRgGHO0LQJL1VSw7Bo92/200/GJbufL3fbXVf8d6yUOzP9t6En1md+lfl71GBo78wBF0p41LnXHEjz3VS7L+0oMPu2eHT2dk4KhJil77OrL+ImXb1v1jfs/AUXfgyHShR/6RtRop67m3lcmh6gpJ5FB1kYnzyLKHABzZs/SRXXlwuR2Ga683A0flfiwzjsr5koGj9rVzwCX6elijyx5n2GNE02Uz95j7vatr+xyTLn3IwFEXqT2daw5lMxeVmHdjG6m3T1lk4Oi3BBxFZp3vWbkdOEpzKaUgkn5OHNwyB835lr4TnR4bcATG0YDGgyGNhwPCf5PBgNlIF+fnDBpdXpzThx8AOPof+uvf/8rA0dnlOf388y8PgKPvv/+WfvrxhzKfz3JZCMcYR2iXMYYMTAFwAsDHXgB8itxGI8kbdH5+QaenZwwggWlkjkV8Rlg6AEV4R114Rwg7Bo5GIwZtkDfIQs0B/Lm9vWUQCKDRtYam++WXX5hxhFB1KAuAyXIT4TNeuIZZQRpO7iHbSNhCq+WaFsijtADbSMAf9MmAI9SFURuOAYod8fcAjxjAsZB2YB3h28SZyvZWwjgyARtoZKEBIZcmh3bpZKmGv2MmFhhOYGapAxdlbeO4zQaLzX5faZ8TOK3LQr/tC4wRB7OtIU+r42321NpvmUOzP9t6G31md+lfl71GBo4eBxzVx93GIDJ+vvWXgaOmNea1ryPrL1K2bd0/5vcMHGXgKDOO2leQT3+21/NbLHEowFEfftg0vOzusc3AkcknM47SmZKBoyetEyNGeLSjfSisytTjEDvV02j272hbD6l8n2PSpZ8ZOOoitadzzaFs5qIS825sI/X2KYsMHGXgaNtc9DwrtwNHVutDBxjXOwAYYOCSvNeZKCh2enzMeY4Qqg4uvxENGTyCiwEA0tFYgKML5Di6OKePPviQgaO///vf6JPffUpnF2fMMnr13bf0xVf/lM+vXtH3P3xPP//0I81mdwyyAFzBn4VFw7sBRwBRAHLgHcAJQswB6MELn6vA0YhevHjJ4BHKGhhkm90UcEpzJaEuyAXtABBk4ecsfxHAo7dv3tLrn3/m38CiAmiE7y0nETOAFCTCdwCSGNjRV93RzGwkDjUHIIZoqcAR+s1gznDIuYtS4Ajtx/cYAL6fhapTMCd1pEKebcCR5YwyhzauN52UfmebQu6LhsWzsHUp08jGz8Yyome7lI05MWI5AiLtEeC1nW30ruQSabun7KHZn21tjj6zu/QvA0dto1D/vbr+toHV+N50aco4smdU8WRLQPLIKWqfzsjAUdPoeu3ryPqLlI3OuEj5DBxl4CgDR+0rxqc/2+v5LZbIwBFbwEnazvSA47ufEU3+lyb7Qr5DpA05iLivvwwcpZLsETjaNmCpEbprULdRaiNU27oB651E9XukGw+r09sP7z27lOuyifLex+MMQ137MCajY9rUh33U4ZXNvsr1NX67xqRJTpG5HCn7FMckMrapnE0udflE5OWZ13VdFGlv32Ujfa07I6xt6ZqI1Ge6KNLHyPysGy71+2x7ZnjaE22Hp859lomOwz7vvbsuQCT7YiQkd2K/sr/eengenIngcGRgenCoOQXdBiM2ajeboTJAJMxcyYSoMiJw7Xq9AmdFEwHL7wIijPR9TMAnjjXHEULTIccR3wm3JqLpeEQnYO2cndP52Qk9u7ykTz7+hP72t79wjiMAR8enx5zXiIGjL7+k77//jn748Uf66ecf6fvvvlWgRXL7GJAF1pABGpOJ5DRCvqLjY7yOlSV0TqenJ/xvlMU1tlYvL6+YbVR8p3l5aLMRBtN4TOMR+jegIf7NuX4gvw0tlwu6v5/R7e0NXd9IWLrr6xuazWd0c31NYBrN8PvdHSHnkYFDS4SdW5bsIsk/pCyqBE/gMHMYR7RJ8ziBwbMAeAS2ke6j2IHBI6gsIgATlpdoVPaV2T/av6ZQddPxEU2GE5aNAYMPAULJdZQ6adP8RyloxGDXWphSDGhxvqWS6VSEr0ucurt0WNNzx55/9Wdf+u+IbpMVmDCNNOdTmz7x3UMWQwQ4MlZZ2/1lzGTc3vdfF5uyPraPtRHftwx23d+7r2wCS+y7fex52mTkaWd/8207cNt0Tzs8YLrL3ne1zzPn0vq2y6tf4KjvsW6aU+nY2+foum6bG+nvPv3ZNmPf3+/b+lr/3rOm3l8vtt95V/8i8zNS1rOGt7W4bS8cmW9yvriZ/Wj3b1ov7eNojnDfIZKmvb7d42F/Ywdf2taq3Ceu55rkss3Gi+qXdvk+7RJdgaOmXm/zdTTN3/R637yIy9mvBwQ4knb0kBc0afq2eZl+739mxYAjj5wzcJTOs56Ao/hU9l3hn/BSX1dlWL9P0329wIqvZ91Kde2f527e/kXHxHPvLmWe4umKvsavzzGJtPkpjklk7tX7V5dNRFbb7uvRRZE291X2MX1tctKY/u6rvag3Mj8j/Yusv0jZxzzT+pTj+6u7T+Co3Ky29S913vMWT0OTpawOgAmDIeCcEW02ABsGBRjExjnnCULYOwMGiAEKAEfrzQqVik0zHDBAA6AGbBcASLhmOh4zqwjgCr9Qdo27DDi/ERhJlxcXdHZ6zMDRxx99TH/607/RX/76F/rk009ocjylH3/8gb759lv651df0nfffUc///IzvX7zmn74/jtl4wA4WvK6wXoAuIMwcmAMCWg0LVhGYBhZqDmwhFDGbAoDOCaTI86XhH5aqLg0TFxd7rZWUAZMIctrBGaRharD9/h8fX3NZQAY4T1lGxmzyPqCetP1jc/pvWwc0c75csV5j7CPStcuMA6+jgdSgcKhAAkYOYA2BUtLQaZ0fhxPjgngkbUD72l+oxSctDKW98jKmeyKfE2rJS04D9T8AWhkba/0YQuIVC9j45Lqz9R5kn7etvHbvaaQQMvW9m4wxq8/FaBN04u1LGzME6+T69cCHG1zwkWef2368hB/b7LlrJ3pmjT97p0Xh9jX9jbFHJ9pfU1OMpNfkx5psm/rct/d3rhDNWpb9jXWqVya5lVdd3ocXO1j++so4fVPRHrrf5ZEau1W1tu/SJsjZR+719i2pzNpxNaUz8739y+uMzzPh1KvdNef22dLvM11WT9e13aby0/xqn0CR/Xn4/vW4/51IsCRyKI/xpHpgrrtGdMRqZRjwJFH12bgKJVvBo4adZrHWeuZbH0rzKgCipT39s+vhPqVRsQJ3G9L/LX3tRnvc0wibX6KY+IfvYfAQwaOup24bgOOvHoramhE5mdk3kfWX6TsYzdzkbn9NMr6NpThvtROObZdDxZMCfgI6GCgj8zJgbJQhHGEYHIAj5inYoAQwIYEOIKtLsCC5KhhsGZINBoNaTKZFsCR5L8hmo7GNBmPaAzQCO1R4AjADLONTk7o2bNndH56wnmOXr58SX/847/Rn//yZ/ro449oPB3TDz/8QK++fUX//Por+uGH7+n1mzd0fXNNb17/wgwfvBiEWK95MzEeT+jkRPIYGdMIYJGEqDuly8sLzkt0fHzCoBKc67hWgKI1LebLCgAkuYcWtAIrSFk+JWgjoeRMtigDgMRyFuHa2WzO1xpghN8BnHBYuuUyAYPAvimZRIXewBjIImOgDgBRKX/592wuwFnq6DOC2gPgSEEkA45srUvGoSrwdATG0QgyEtCpDhptA44MPDKwywC4lHEEeRjbqACvdE7Zv61tu2zf+gYvnbu2Rpocx23r58HvvDb2DRzJXbCGJFRd+0njDByVMoo8/8LjfQAXeByDNrejz+wD6F6wCd0dn08FOAoKpJfiGTjqLlbvniB6h+geIlq/t3wf/peo3nqMjNPnRZNOiMnZZ+f7+xcHYTzPB9ufyTEw/8Ez35yIt9nqTe22unM+tdseM96+PjydUhk4wlj9NoAjz7zPwFG6djNw1KjJngpwVD6ofArZs0Cspj4MF18ru5WKOIG73WH/V/W1GfcbUPE+Rdr8FMckIpHMOCqlFZkXdRln4KjdiZkN/KaV6dtQRtY0ly2AIx8Qao5+AEiCORhwJMCPrI2EcQTwSJIecVmOBKBhtDgsG7OOpNX4nVlHyvLhfD9HU5qCcTRBGDfcc0MT5BYCeISQbgCOUO9mQwhddzo9ovOzM3r+7BldnJ3R+dkpPbu6oj/+8Q/0pz//mT786EMaTob0/fffc6i6r775hnMcvb1+Q7d3N3T99i2DLwAgAB6hTQCNEJLu7OycwSEBkE4UKBIwCQASyoCNNByOuB8AhlDHYrGk67c3dHt7V4ScA1MI4A9+NxaSAEir4nsJHyfyEOYQ3gVokjB6wuzhkHRahkPNKUCXbqblOSmgHIN7+qMMjYR2Y2DFQsyt1zSfLRRQKsO+4UKGB4V2wqwj/qyMI96C4V42tXSOpPMSoBFC1e0CjnaBR/jNAMYCPIJMEK5OQTPrT1ouBZJMdl7wqO743KXXQ2uw2Je0O18wrD4nFELVyVrz5jjyh6pDvcJae99/XZ7D2bHUfAio/szNwFH77H4KwJFPX1T72sfazsBR+3zaVqKP8TB7q3ur9ndlH/6XLn6BrnKuP4esHrzH15/Pzvf3Lw7CZOBof3P7KdSUgSPetTxJxtGAsCf25zjy6LgMHKWrNgNHjTrsKQFHXiUc3VD2Ybh429ql3FMEKaJj4pWL34Dy1liWi7T5KY5JRCIZOOo2L3Y5GJtOqsctfwUAACAASURBVHke7KlD2DuGkfkZmfeR9Rcpi35F2uGVw9Mt59tQhvpX5Dcyp7XPGWwMEXM+mHNegCFhHA0GyPEzUsaRObw1BB2DSxthJnF5uU7qAcsFeX/A8hkXoeHG4yENR9I+gEZgHTGgNBzRiGA+C3h0zIyjU2YcMXB0ekpXl5f0xz8lwNF4SN99/x0DR1+/+oZzBF3fXtPd7S29efO6wgJCXwEMATC6vLzkXEYAiRCOznIecY4iZkNZTqIlh427v79nlhAAJABHAIvu7u75Hb+l4eMMAME7rk1/M5CjydkDia6QG0pDr6XrvMlZZ6Cc1ZVel4IpKDefCeMoXbec36gJOEoYRyk0XABLycQEaDQajDsDR+aQsXnHLCsAaOsVA37MetJ2G5urHh6w3q9UHnU5o/+pjViRRwLSRXR3IQ7el3CwxdZcY34nlI4A1hik4VjWkE/7n42sAsDtF/RaosvzIQNHGTiqTsruJ+afCnDk1xv92VwZOOpVFT7pyvvwv0T3Gl0FmIJEtmdJ3+P1+ux8f/8ycFS357rYDfFxfDpXHApw5LWfI88z/zo5LODIKwuw/Qa8f9jfXwaOUllm4KhxZmXgyOJati88vxJqr+sxJSJO4MfcZ5/X9vWw7nNMIm1+imMSGd8MHJXSisyLuozrzob6xqOPTRTaEJmfkf5F1l+krG2+/AZUZDY/xbK+DWWoZ5Kkxh1qwnzkAhxJmDEDGzgXDsCbFDgiBY5qocpkfmmOI2YdGdtIgCP84R7IbYSwb2DxjJDfSJuL/EZHkwkdTSc0HU84ZN2Qb7+mo9GYTo6P6eriki7OTuns9IwZR3/687/Rnz//nD766CMajAfKOHpFX736hl6//oVu72759frnn5nlw5sTWNCTMZ2entH5+RldXV0V4ejQJrCFihBvyAnEuYhmdH93z3Xd3YJVJCHp7u/nCiYhzByAIWEzgZ0FuYHxISHyBPyQ0GElaFOAchoqUBg5AvitNhpOjpMR6QzQXFJV1EBC0PFGGv8V4emEUYSQdvKdfF44gCNjGvFU0r+NslF47SoTKdUpgPoAHNk447d6uDorb7/V31PAi9lYGzCvRHZpqDpjazG4xEwtAcNSfegBE+qbawOeWJZJCMbQ+uOLI8CRjJz/T9hBnmu4P+66rV5/S/ooGXlOFXNTx6pp32NlutTbR//6qtNzotyeu9Fndl9t7q9e//Ov3oYMHPlHJQNHflmlJSNO0i53OAT7uo89T596y2yx9HmBz/W9XPqdf2x8dr6/fxk4Sm00G5NDmPf+OdFvyQwcQb6HAxyF7E/eeGXgqL8VkoGjRtlm4CgDR/0turLmkDIMNMhvQAUq1aKRNkcc8/GWvP8rMnC0n7ncBhyBueD5M4e9pyybRZqrxFM+Mu8j6y9SNhv49ZHybSg941uUeQAc7aYmmBMjDSNmc8vmF//GTCIAAwCOBkXoNAAh5bgqcATQYETq0AfrQRzjklcIwNGE3w2sAs6FPEanR8d0cnJCx9OJhKwDt2K1ptFgQMeTMZ0jrNzJMYete/H8BX3++Z/oL3/9C330ycc0mozou+++o2++NeDoNYepu7u75RxH1hesRQBXYBuBZQS2EZhGAI3wd3NzwyAQwAowiPDv29tbur6+5ncwi8A4EtYLSa6jheQhSvtoMrQQeamzKAUoDDxJGU64tiCOJeHDmtaafZeCLilbLNUp+LycAxgT8IrvoyHoCgYLQCHNU2S5jIq4g/o9gKO6PsFoDTFiWsbe03llm9k6YJSy3Uxu3G7aMHCE8WBXiYbeS4Ejk2+az8fAz6J/CYMoHQdrm8mrLjeb16H1xzeFvrdQEw5qkOsG5izyg0y+54PWO8A69tftanKHQpHnlFXvAQm71Nuh+e/tkgwcpaLPwFFFGqa39zw7M3DUTaAZOCrlFtk/RMpGRyYdkzpYVH92xAEKn53v718Gjsy2s3H+tT/fo/P5EICjyJj4bFWRgn+dZOCoXB802bN1bxsH267uufrojI+Uz8BRo7SeCnAUMaDM2eCdHn2cePHeu0u5iOLsUn8f10QeDJH7+x8MkVqlbKTNT3FMIhLJwFEprci8qMs4A0d+m+Exco7M7adR1rehDPWlA3AEfWvOe5vLadgv+W1Eg+GY2RRV4KgMcWWMJbCNUM+CGTgAjoSBZPdAyDoLA2fg0dnJCYegOzs9pdPjI5qOxwwcIb8PmEf4N8qcnpxwuLoPXr6kzz//swJHH9FgNKJXr76hr199rYyj13R3f0f3szu6eftWgSOZpwCJABYBQMLL+gzwAQCRMIrmDBIZWGSAEbNflN3CYfsYPFI2k4Jj6BvqLHL1LJf8b7NJUuAmZeXYdQDpGGxWgCbdLDUxa6y+OgDSWFbzKEWBIwtlx7JKGEf2TB1uABwJWyp1vKTr3b5P51o6D9KybAMMqAIcmRxS4EjyVgnzaBvjqGmzifpN3ml96bxP+xJbg30AR+n+zKdv3XYUM5gAHAkI/D7/ujwfMnCUQ9VV52wGjkwedSf4Ptd2Bo66STPi9+hyhziw0eUuu6/pw//ifp5p0x4j5ybwqG7b+KXms/P9/cvAkdl0qZ47hHnvnxP9lnxqwJF/7v8GgCNOOus/bOyZSTlUXSqlDBw1zpmnBBx5H+71U6lti6UPw6Xtno/5/SmCFF02+R4ZRR4invrSMpE2P8UxicgjA0eltCLzoi7jDBz5HJm28coGvs0g34YysqbZ214JVdfOOIIeSAEM3K8ObkiOoxI4MgZIuXETwEDAIwWOFmCKSG6jMhQez4ICSDEQ6fL8jC7Pzxk4AkCEsHUMHC2XDEcgBxLYRgwwnZ/TBy/AOPqcPv/Ln+nDjz6k9YDo66+/oq+++Yq+/OZrevPmDd3P7mk2u6eb62vNsyRMG2M+GePEAB6ARQCOJIfRnBlHBiKVoeZkrou+AKtE8jgVI8ogmwAoBkig/tR+aWK9FGCKXg9G1gCy1LpQn4EjdcZQChhxiDcFUeogCDcK7Bv8T/Mn8Ve1HEeNoeqk0wIK1YAj/MT8MLbHq38ob/1NnTHcv8GAwZsqiIh5pnMW4NtmXTCOrOZUrgYc1cPVpWCCdFvC9dkfPqMNJldcbwBUWraTrgoyjvz3sD74AB6vbU0DrIsMHIX07IEVzoyjdEB+/cBRdPr5dYy/5gwc+WWVljyU/W231vuu6sP/EpVbtLz1bBtoVNp9agf5RKFho9uZx/72ZuDIbLp0zPrQce4hPrCChwAc2f7KI5p0T9NW3r9ODotx5NeJAI4e7qWa5OKVRX/AEWtFX+zstoF9Z79n4KhR1E8FOIo45jNw9M5WlftGj3G277oJ5i9yGnj/YJJ5SkuubwnFw+qu5boN5wh4+Jde124Oenvx7svxwzpJ322ysT6lsvK0rkkWHl3kqbvvMo+Zy7uAI3OOeuYnnLrMXtDO7mN+mtyGybzfJsvifpH1pw7Ztv6lcyob+MWoJKtvTzNcgaONsj9aa90A4FgxQDFiVpGMFOfFsRBzAw1VNxzTZjPib5FWJ82fYroVwJGBR/PFnDUsGD7jsQACrNs1VBqe6ZPxiMaTCT27vOAX8hedn5wWwNFquWAAaTqZaH6jUw5V9/L5c/rTn//Erxcvn9NitaJ/fvkFffnVl/TPr7+it2/f0mwxo/nsnt6+ecu5hlYrYaakyh//BjiEl4WmM5DIQAlrr63lkjEjwFEKjMijpdSETSBE6piwzVUZ0g2yRqi/EQ0VcCtzJgkohPB49sTDY7IETeR35FTCmEq7eTQ199KA067yN5VQdZL7if+KUHWc3Yq7IjPBwBwBkMpeymeEqTPGUZ0BUgdxABSVoQqFXYV/G4BkTCC0BXYAxsEYT9Z2A8hS4MgAwPr96/21NQHQEmKw62zcJR+WTpMkVGDrWrICvEY0VJ0litpiKLCLezhM7IxmTcq6uQC/fMCRr72y51szM3Cf9fruXi/V5TncNN7pmPNc7SlcV7de7v+qDBylMrXDE1E5y6EHe0CketqeXR5AuqjBNefiTmCbz57eucFjT2W1Mhk46iC0UKileP2Houf8TtLqgY5dPfY6Sa2OiH+p7TlUB5O8/ZN6vU5gs8vadlP8dNMme8r6GKlyoIu1i7vN/hnaTc+lz/EmX0JM1/pb+9RLYg8msivnVLkXsN55PQ02J2J2VMRnm0ZtaJO9Xw8cDnAUkQXOcG2eBnCkiqgAjsx6Mrdi0wSru09TF+S7uM6S0HZz3dYfsO/igeuf8Gq6ugzPh8vM46yNPfjalnK33yMP9sjC40d1clJ3n8ZIt562XxWRRXtt76ZEX2umL+CI50UGjorJYcCRmQXiNB6Ii1D/L+Lkz8BR1bCy9QFHqMe8h3t2vSwTmrcDR6VzP13xTdd51qpdF3lOMXjAIMPuvxI4AoDwbvTT4d+lP8aRFzjisV6vJYdRwpZJ5wB/z+AR8hvB2T4QF3NhFgqsAN0qAIhgCwhVh7+joylNJuJIh84xoGM0HNJ0MqbJdErPry7p2eUlg0Onx8I4wj3Xq6XkOJpO6erigs7Pzzg/0bOrZ/THP/6B/vBvf6Bnz57RbH5PX3zxBX0B8OjrL+ntzTUDDrP7e/rpxx9puUJIswUtF8sirw9YFsvFqmAWIRwdchpZ+2wzk67jEuAQxsxD/WiMK8hBZIoy9Rw8KcOrBI1E/4o0NzQcCxunChytFfxCiEABrSx8HgClMmxbCRyJ81BCCgIcxAEx/g4blJJvJOsyYRThswyx2POCgQBkwry1wReniGSkKplWXDIBCevzyUIEGuPI5JoCSNw/IlqsBewzWVu9kGkaqg59t/xTtvZ3gQoMHNGGVsslLZhxhDmy4vCIsskuczn5HbBDPi24seS2xgDkvVXzH9ZB+WsbcLTvXEQZODr850R7CzNwVJdRYXHoD03+iVK3mY4THSNlS2dxeejhqQFHpofbZ1C8RAaO4jKz8fA/T2L38Nj5sRq7le7D/xLZl5it2a311XC7qe1hOsHbP7l/uuEp9Yv8Vuol6Z99t82HmvpmrWx7L9c46ZUcSawC5NbfvoGjtG/tbbYS+WCIX1ZWUoAjmU8yp+wQmR74K8xMfIDdboeGts1PmXcR/RLx2T5t4EhXsu6z5DBhKW/eyw1H6pNuw0lwaBNj5nOSeHViD4yjYnmqYtllYHkmWFUZirLacR02VIWQ6vfedl1iFJZezvjqwsa/FpPdKvENW+yW3kEu2vBI4Cg1TuqGivfBF2lz/VRGm3SiYMm2+pu+j/SvrZ3p76mjqL6J4JlfY8p4He+7xqp+n4jyjvQtnXee6/oyfg20KA7rqoqoQNWJ2khVSNPnOsRdnJjeUQdCHw0scbiSMevt4QepPYADDCmPbN9FGXbAqaIr9B10TiJvlh0fPJf/RC7aOv2cykVs4e2nyOpzprc5FBRgdE2l67r++cHptAI4kueNwCzyeT3Y0EAFyE7clYFB8r1wwmRANjwwaqQwYGN1wdU8lN/5aSufxQ0NpySMQhlh4Q6Un8FAMOcwQk1tOEm63nJLO4WLINcJcFSyT7b1z+YXAxDmgGa7IHWUtjl3zLZoui444AdRXMCFvf7xFGEYpzCr0vVcLF1d4wIgrGmjtgbAH9m76qxAZDJd+5vBkDbDERu1tr9ldgzn5BnSGIwlZqnozAAgNRjQGAAIQKDNmp3ycM7j+8l4TMfIZ8TA0QVdXZzT6ckxnUyP+BpeH6s1wbF+fDSlq8srBo4uL8/p+Yvn9LtPP6VPf/cpXVxc0GIxoy+/+oq+/PKfzDz65c1rBoTAOEKOo8ViTov5nGbzOddZrJw1CfiwWBIYUre3d2XouQ1CxQ0YwAL7B6ALs2IA5gyHzOqxtczPglKJ8riWOqXqxJTv9Xe9sHQHyPcMGDGQpw5MxmfXBAcAA/7KFsX4CZsKgNKSFguwqpa0AgCSbF4YzBtK2EBZ/qgQOkVZp9yeDYODrL8GuE/1tKLpF56z9kzg+TvguvACQwhsNWkr2imfUz0POY4n1VB1KYAEhpqxj6AilpiLRhRG23gzjP4aUCZMMmMO4Xv+HbmoVtKOMhRGqW9YFiTyw5xMQSjZuMkzjxlBxTMtWa9cVd0pxNtEWX+qgbEcWM8XC92gQfkCe/zkkap6vlx/uL64lkPKpTpzP9rjUBhHj+3NLnvCa4s/tg37uj61SZr2Gul9fk393pf8pJ7U0brrs9ke1d0CdGKdMVA39R8n+9Sh61/Xkf1t1Mb2rpOmeh8ni3LkH9OGfc2fqO/jUNosJkXVg7Vtv7IvWdXric45Tzs8PhIxXWUdecej6d5Ne7om34+n3V7gqHkvVLEMGiIUpL+rXdewryp1luizJuCouhfxeUBD41xRb2n9tT2g/lSuv8LJkgBrVclH2hHZ60d0gG8uVHXcY+botvvJniR5rvCesPQBmD+hZnVqdfb8M8cQNgFm85b7Fk9f+5Kzf0z6ZhyVezPZE9s+R70gjNph44KswJz4twIUl6CxzW+Vs98MeOBv3jYuPQJHpnTanDdtv1s9qZFmAJDXiEsVYG3C62assAnlmKRnHm8tYxO8WMSbdJP3qKorF/snvJq8jwSO0ofouwCO7GHtVYZR4CgVZl0p1f/tNayjo5vGDjX5puPaFThK21GfJ03zpq/+RZT9Y8Zv+0NP9WtyCpfVrYEUtccbz7nKWZq6E0b8mHXza5/XcZPYyxadTe+nfMVMU6fVThmqEc5O5ZZx4B6xM9onjKhO7EtikXmPNqTrbxtwVDhXmakhM64OrDDAo474KggjRseaURnNS1KiRuxclJMp8CrCVamn1tnRDyNFwk8JMKQn2TjhfHm/FACSzyXItKudzcCRPKe3XSfdxzl8OKbbnu9NNkSbPeGbb33Nny71DgbGJulydfM15RbLAEHVj1vWLZdPQnI+0APFdahvCMqKOMT1RgBRxhxqbMLvMrTMnVO3u55SU8DDHPhglgAwOkU+o6MpPbs4p4szfJ7QdDyhEYcpE+ABINLx8bECR6d0dXVJL1++oBcvXtCLly/o5OSEGUWvXn1DX3/1FQNHP//8M93d3dJ8JuHqlvMZzeczmt3Py3B1vIEGACTAgoStm2tYN7Cs5JRYPQ8PAB3oQQAO7HBPnDSlLlDgQX/jE2cDS3ha/lZ3hmADgntaDiAB4vRppeBFAcooo8fC13GeHoBgeNc8R2KT2TOVaDyGglBwWoEjzl0EWQxFrwm7jJiNJSFjMQ4CtbH1r+Avngc2h0EK4lcyznaKMHV6Qz64B8Ah06MmY/QZLwltOGawjsPVMTYlDCuTL+osch0tlwISMVC0Kj4b+yrN+5Sumsm4BI4AuOFV5jni1olcmNllDikwitJaUuDXmEOyVtR9JTqR9W4KsKs0dXiNsynrz54Wpd1jdzQ+2r41hthy7z9U3f769fRrshO76frZ5Tx9+j0+9B6Yr+Fx/oZqLw8LOIrYwX3s/0w23v1tn/uHSP8icutrljfJwp6X6bvXP9O1nX2OibWpDqQ3AeuPGZNtezqxBfzh9brK0HddqofqvtVdftrq4T2xD6v2qu/+D3NHbr2usJksykIdOCp3LmZgwc6tACBcefM+L7JWze709LHPsX7M/NzedpmbGwJLvwl0DHvCEv869gl6sMwhvEj/IuPnH5N+gSPe+9jBW8sbq4d8ec9UTFcvZrLnQ6TJGPUMHDlmwyEVceRt8DT31wgc8ZxN49jXjkn1ZZj1pSzq4/i+gCO7b1222zZ0XYy03zpwxL4yA472uUfzKIOuZVbrkonTtY53dB0/0OxUj4JybbeOrGuARoPfEHDE4rS8HynYz7Y4HLFjccm1zOUmALpJF9hYbQtP09SWiGHWNhfS3/1GnFw1TkLARO6zy1AuDeSnBR71CxypVAJzbtd4iGQBHCHPUVlSnP5jZg8J6ABQSQuYDkiAZDQHQAxAIwA+p6endDSd0uXZCZ0eT2nCeX1scy4bx8l0wuUQku7s7JQuLy/o+fPndHFxRufn5wwyIETZd9+9olffvqJXr17R69evaT67o8V8Rne3N7RczBhUmc+XyihSsITDyAkIIS8DKErgyIANceQi1BujswVwVMn1pGwi0QlaHn0eQj5V4MikKGuoppRVWaS2qa01A9/sHd8b24ZBIwApFeBIARfgyYgYOEQoNiBBGA1srhLgyJhQBXAkp+gEOFIQW4FpBoEYDBvSBmwj/dnuvU3nGDDGM0rDI6aMIwOQGDgaIb6eSIplYSGINQ9bAQoZYJQARwCREIKO24OXnUTW05gl4wig0YKBI2FsWag6mQMSeqKc1iI3W1jVz8YyEnew/SbgvvxtcxTLJvehoyRZlRvhPuzXJJL2yFg9Lf25n+fH4daSgaNDHJt9r8AMHDWNcl/+iciMitjMof1RpBGBshk4qkZ8ecyYPA3gqLsu2tW/wJTzg2hsWqSgUR04sruWh1eEBW36MbWfHrYwslbN7vT0M7q/9dRpZR4zP7ffR0Lds33fgz03wA7eGSUj0r/I+PnHpGfgSGXxFA72ZOAoXTEZOGrUH22nMSIL2r9Ik829M4lFRFnUO9oGHHUBbDxKv35fk89vETiKzg2PfM1/loEjj7S6lcnA0UO5RXSiOTG3GYCF7tHnEwNHTm9fk+7eplsycLTLEdttbbzLq54ScCQ5bsAA0XxdHD5LHPkIJccMEeTzMQao5k4CYwgveN4BKkl4umPOUwQwCO/IZ3TCTKMhDSzEmb4Da7HyV1dXdHp6wuHqEJ4uzZ2E/EQ//vQD/fjjD/TTTz/RDec4mjNgNLu7o/VqweHbBBTApkoC8AE0WTNwJJstMH5EFwjzxsAii1HNbBsAWwOi1WohYFOFqSGMmvKlIdkS4MjiV8u6FpCMD6opJCBMGoT5E7oQ/8chBPU0YRIOrgCTOFQdwgBqqDoN18aERO6PDMxmhI2lhtjT8Aqsz4xxxP2TsHXMOAIbjccCJNKVhiEVGpoQoUSOSOYK8AjtsdB0PO5SedEHAX8GkmvJwCAAUAgFyOw1YR2NEN4QYfMUODK5Y0yMhIW+rTBmChYx68jYRyqPFFjiMHoWvg/sxyJUnQBHABUFeEM/peGySVbgqED/68CRnb5Qlp+Ge6zAMIX+jwBHaVnxA1jYyP3pqQwc7U+W+60pA0f7led+auvurG2+fwaOmuTi3b+ntvF+xresJeKfiO4f9t1WtoQbmDDpIbL0edvH/a3OPvwC9fa2+bge29cMHPlmiHusM3D0QKD96IwMHCUanPcKcghh/2x6A9EycOTTFYdT6lcOHLEjxgnCpA/tpgd43cDy1tvFMPPWHTHM6pOuDTjqa5I2nYTa5tjt2oanwjiKzA1v2QwcdZ01/usycPRQVl2NuKaNmW1aLMTUcDhxM47qerxJF1iZDBzxdjk5WfW0TswfCnDk0RwF4wjAkeaZMUCjApQklTHLQ3PMIF/cZDyh46MjBn0uLy8ZNDLgCFHDhpwDCaHWkLMHpw2JxpMhM5NQDtednBzxv/HCfgDrA87+29tbevPmF3rz9g29ffuW7u/vaMX1LGg5n3McNQFANAyY5eaxKKMcYs3mTwIesQ1Wso94vTPjCEylJYMpFgoSbWEWjoa3A9gENpaATghVh1w5GnlSWUYFeytRyqu1MGVS5wcDR+oYKsAiBnUETCrCtmmun5SNJG2WtbIerBjoMrDKQC8Ob8mR4TTv1mCjQBvKAkBCGDrJm5TmNLPkQxzDG6E1tYNcv4IlJRCncuW8TRKWQbCxEoBk5hFC1iGXFGQPBtpIwDow0RhwKlidZd8BUgE4WjFwJIAXA4UaglAYRxL6kGUGFhiHqhPm2HyeAkdLZlgJcCQvZlM1AkfaC3WMsDZSWafP2XJZtAFHKGmb3LSshIfMwJFHW/06ymTg6BDHMQNH2+zPQxytx7Qp4p/oun94TPvq12bgKDOOvPNpFzDmrYMtSm/YvgwcPRBrPzojA0eloDPjyGSRGUfp8nuiwJHXvYWTvF4QpsmIaFLs5sDvWm/kodJWNmKY1evaBRx5QYq29rXds1yUemq4dkHXdmTgKIeqi87NSPkMHD2UVsSIMwdxuv7ZfZiEq+PfklB1cCZ69b7p7V36G79l4IgllIGjZDqnAR2aHdfVue99RhXA0WgswAmYOQljREyxknHEI6OsD8zT4Ybo6OiIQ8u9eP6cw84BCEKOI7CQ1ss5reYIJzeTEHC4Zjig6ZGEqbOwdpMJcuDIC+ASWEUIUwfG0d3dDd3d39Fsds8MEgA7m/WKBsqUYT6Isl+MKcPtZDYN3sHakdwzAoqJ/SX9EvBC1rgARwxEKAhjYAQHfQN7Zjhm0Aj5mYZDDe+goJGAOpIPiOWaDtRA1jXab4BPwThKQKICMNoIQALAhtlPGqJOWD/JWLP+2dAKIBBp2DbGgCQ3n+WvY5aV5rLjegFEARxbEa3WAsogfLoBTpyfDXJRSAMSKaKycY41YvCHmWnMWFMGVS0CO77H7wCOUH7MYJsAR5LvCeH+5HfI15hHMn4KIG1EbixfBpIEuMR7Gj7PZAeACjIB8Ai20Xw2L/IcybooGUeSuwnfpXHIExpp4RiRfEYGHskIaEjAYjiSVbo1hJ2W4cRIFlfWpGx1Rp7628pmxtE+pNhHHRk46kOqj60zA0cmwcfs33eNgtcmSevow58R6V9k//DYGbhVk2fGUSVZ/GPGJDOOfLM0A0c+OTWVesz83H7XDByVssnAkckiA0dVa6GSmLjrErYFXDwscHK0a2U7rmNnAcck8bkQkXiacwZ4/5JqS+NL4ufX/x2p1nv7aLmIYVav+30AR7xdT3OYaKPsNHC9jV0MYNSRgaMMHEXXUqR8Bo4eSitixDWB7yloVDxHgjmO0lbZPTLjqG1mZ+CoMm/0H4VUHDmO2iQsv5eh6gw8ERtCAaQ064uGR4PhATAGDnc4/U9PJD/RBy9e5xyMtAAAIABJREFUSr6i83M6OT6m8WhAs7tbur+7pbWyjVA3AIPj4ykdnxwz6DSZTJhlJPeHwx8sEQGO8Fos5/xdmednQZv1kga0Bi5RgkDcbjBkDMwVMAhrbbVUNo5ARwW7RT5LSLeC8aJgsIFGYh8gNIIwjZg9g3BrGpaNASpj7iA8XgHuyP1FnAKCgClTSaOjdoHkYZKXMY0W87naeCLrgplkHUzmwGKjQJAYowX7qOgf5y0S9tFqoYALwKaVAjEMxki+IwbQOdxdaRcx5CaYi7CvAERx3ioDjjQxs7J+CjQdjCIOfQjgbcQgkrGMMO6jgbCNEMIO4eyYhWS2GI+jhEQsgCMNmSdgmoTxK8AjgG2bDTObALiB3QUZzjCHFgtaLkpGluV/WnHIRTCBTJhpuLoyVB23hIGjGluo6GhNX+3MfaS5kZKcSkMGbGv39i3gLaUycPQo8fV4cQaOehRu56ozcGSie8z+fZf4u+ybM3CUQ9WZ78TmVmRP1+RfaqrHfD1d5mhnlbP1wu66KDOO0gNA20fGDYx1GNzHzM/tt8vAUSmbDByVOowmPtShw0R+cpf0xjjadwJakSxv9APnzvn0pRPh0egYxX3qD9HUERkb5/6m22MMz/cJHKUGRdPnxxrWTwU4iswj7wPYQI2c4ygi3VjZDBw9lFfEiKtvGupMoxI4EsczchxFGEcpEJ2Bo7a5nYGjVEJRxlGbdKu/AxVBqLAEPBFDQyg7RrJT5zozphVUQJi687Mzurq8opcvXnCoOrCIptMJIBu6u7mm+9tbAXrALhmNOIfR8fERTY+mDCLJrQQAEHBIACPJ64OQcZaPB0CB/I53Wi+YvSShf2XDWIYdwxIVOwsvDklmbJPk+FBphykLBUvbGOHKQrI65D7CmJHQtgJSCeCD3EhobwryKPDCoJQwnpiLpKCCAFPCeEG4OFwrgJywacCUEekLeFJYbLhO0hFJfiMiWuA6BqxQB4bNgDIBvYRdhXEmYTLZfbi9+m/cX/MtmaX8wB7jyQCwB8CRyEJANIE9innK7bW5U4ayk5B5Ep8cjDTOo4UcSOMJs82YecSspBIVg5wWi6XmMSrD2FXD+Inclps1g3uAggAcMfg4m9OcgSOENZQDV5qdiYE8AY6aGEcpmKSyGdRjqif/Ln7bprvKsa+sv82ABDjq7jB6uN4zcBTTge+udAaO3p2s/Xfa59oTnZ1oQ3czmkKmN13s3Xel+1ivz+Ex+/ddHe3ilPe22S3gBkb/rmsj+4dIGyJlm8a6aW/Sh6wqNqg3fFmkc7WydX9Wk3/rMWOyC1iJrqlHdLPl0u66KANHGTjqMi8tr4/n2sj6izxL/OsvA0flcz0DR+WctbAhnlm8rYw6DCQMfLkJDfB83HcX/4pCR44b4GQlNtptfwYaWcly06vuhGITbP82g7WtZvndiV1x2YjRF1EW9Za2AUeRdvikYLIQKXsevHYqOFK/yTBtf5Oi9G4coveOKPu6HHbdyyuLDBxFRyxePgNHD2UWmffpetwKGqnihHMZwFGRHsMxXBk4cgipKNLN8RK5Q19lDyHHUUSHy4NvBG++ADAAIxQ0glOdGSgWtAzc+MmYQ44xCDQ9YrYRgKMXz57T6dkpTadTBgQQTu725ppm93c0YIf+iAGl4+NjOj6ZMtMIa0IAowWHp5vNENJOGCKWD0nxLM17ZLmSFrRezQU40tBzwtQBMACgAiHQwGARIKIIC2a24INzMwKa4WfOXzTCvyV0mqx1YcpYNhpBScBm0oNDqw0tARwtAfpozp0iNB5AOchYQ+Ap+whgkISik9BruF5CsAmTBjmcLJpZnWRUAEfqnlwgz5PlSuJ6U3aNwiRsEwPgUnYT556SfEEGJDGbLOHflHmH1E5Kcxcp84oBNQ1VJxaoAl3maFIbvACwGHQfMMNoPAKABOAI82HM+bL4YJWGD8S8A3C4XAroIyCa2Nv1/E/o1xKhEJlxNKDFckXz+YxmCFU3X/C/ZT6XNp+wlSo9VrVQd0AwxMdjWAlOWgGLTKOk4JLlhNqhzxg4krCJ+zvaloGjvvT7Y+vNwNFjJdjH9ftce6IFM3BUHSe/Y7AhPPQehzzin4jsH/bYxEpVGTjKOY68c8vjv/LU5V6rbEuZ7qwzplMju7SJkD+01I/pkbiHLYusVW4JH+hq/3P3r72qByX60RmZcVQKOgNHJoscqi5dfgVw5FMC29a2LeCKMu2gCNouYYcFs458+z6csm1VcLrfFPCoVMCpwquDKH5lKEo8PdW5q4/+eqWWqLKvDr3lG5BvUyUcbUfbuNV/3wVapb/xKWhnWML0HvX2HypwFHnweWWRgaPobIyXz8DRQ5lF5nJ9PabXVk7zKSN2NJy4db7psvQEXR1EttbnHEf80OvkeImvmv1fcSjAUauNUem6ACQ254vQafqsY7c2HP7DIR1PjxgcAvBzdoowdZd0eXFJz6+u+HuUYfbHckn3d3e0nM8IOAyAAYSmAyPp+OSI8wRhDQAkEgf/Pec0AogE9o6tAw5jpwdtmJG0MsbRStk0pd3BrB0NqQcWi7zAalLGjVgVxfMbIFP9bzyZ0mg84Tw8DCJZXh4wlxDOTfMO2X0wVZFDyRhSyyIsntwL13P6KFrRcj0XncEMIQldx+AN2DHLJa3BsmLG0Zo2ADWM7YX8RA2fuSqJTifgTy1fUpNtZc/sNDyeHQAxnVR3QDTVI+wgzV9UC/Wb1levk+eRhqgT4Ai5rRQ4mggLbTRSqJL7jXxP6L05H4YE5wMDR0sAbgIyYgxWQJWGAPQHNF8I4whgJObYYiHXpHrXQt5VGUcyblUQhyVMNFiKXipCATxAIJN2qh57UDbVbahumIGj/avhg60xA0eHODQZONpmf+5rtKL794jtHmljxD/RVxsi7c3AUQaOvPMlA0c+n3FUF3nlb/v8/bP/MnBUjkEGjkwWGTiqOTGEDtPOytm1oN8FcMRbQAWOUsftrnZ5gaNi+7oFOOJt6Y7ftrdBNrtOcP5Bbp42JRoxzOp1vS/GkSn8+nvKPLDPXrCk3rcMHOUcR21r5zG/Z+DoofQiG78m4KhJL5i3mhlHzkeUtSMDR94ZnoGjVFLpuTyvnbEv4AjP8xQ4Qk6j46MjBoE4TN3VFV2cX9DVxQWzRfDHAA/nKLpnMGQ0GjLbCNecnp7Q0fGUy6JucerP6P7+nm5vb4p8RgVwBBBB15kBRwhth/w4sq5KMMeYKWBOCRgBIGIiod5qPn6ARoX9xPl0AFJsaHp0TACPOCcP5zQaS05KDnm3YVaQsF02EraOWVMCHOH+Fq5OwE+AJCMmdK3WAIdmkn+Iw9OBIQOwSEA25HJixhKYS5w0SUPSoY9FLibpM3LtIA8R/pgDw6z3gTKYSgCppNeUzHvTcwVwxOHthKVk6JTcTwQm8pXZaPmvzPnN78h1pKwvY1UiZB7LyurUii0CAOYT8h0JcDQpgMjJdEITyHsyoiFmHQNHJYPJmlUwjiC7NZheEiZwud7QoACOVjRjQHJWMI4eAEfMOEpzHKWrLlXudeCoBv7wZVt0ViUvUkMZBo5GmXHkfTQ88XIZODrEAczAkY3KY/bvu0Y26qyN2O6RGRXpX19tiLQ3A0cZOPLOlwwcZeDIO1eqlu64CPfddn1EJ0Z0rf/5kIEjG6MMHFVmMZwPTo9cLbxYpRr1NhTK1A4Ktq2MZFQ8RTkAiSUFdlwgoThEwRW9TD6kPceec8ChYmTzzoFEeBMvIUXY8aG7+uLfjjYM4HgoblRlNDVdHmHY+BVA9U4pSNM0jtzrDkwfhzgqzCZxkDSHrsNv3vBs2+S4DeyLKGRPn+oy9J6CiLTDC6IdOuNo27wawBHVdKg4OgC18l3mcdv4ZeDo4aBE5nKqt+qyTvWByFlyHDWxTJvGKQIcbWtHEwugyzzyTN2IDoemhNuzbX567luWycBRKq/HAkfp2DSBl5wDJ2EcwaYQRgcc6ysGjmC3gGV0fnpGpycndHp2Rhdn53R+fkYnxyd0cnwsTOqNgCgcbm4x58RDEqZuyvmNwDiaTLFRkWcpHPsAmIwdUmccgX1iDA8BZxbMODHgyJLrCJgg9hBYX8xcGSMcGvItibWlphODRJaQR+QhB5Vgx00YOBKmEq7lcHfK+GFQCOHkGHAoGdFgIgnrpQSOeA2hVgA8ww0tNwIOrUnLrNa0AFtmIbmd8BkgEvIbsY2BZ4/mXJJQeWWuIua3K/AlbHe0XYAwYx2l9hL3X20aW9tcVhk4nFtJbcniccc2oq1rkRFLScMDSog65HuSMmgjvkO9LAfth8nZ6mK2ESE3kgBOCFnH4Q85z9FEch8h35H+XiBXGkoQc1FC/Alba75E/iKAR2B0rWkwmrAswDi6n5XA0VJBIg5Xp3a09N+YTInlzQZ3ugJRZkUbZhwJiNSke2FXF6Ku2NdWWRrGTj8zcDTOwFHsAfFkS6c2SX0vUO9U9Pm+32fwkxVxh4b3AxyV4+fbRGyzHet7uYh9ZvtZ79yIOPsigu6zzZF2RPoX2T9E2hApu+1AW+qn2PU5cq9dZaPj571vXcdt04n2fdcx2bWnS20lb7v7K9dNF7X1rz5H9jPWsKPtkL8vVB0OfZUZO8UGkrF9qCP7fP5F646Mt1fX+sckzT/aLKtI++plIzmO/G2O+Wv9+qVf4Ei8GZoz13zrNb9zn3MnooueJHAUO9Hqn9abQKzv0EOEgSMfIu1dHLyEBxKmzmcaVsOvNRl1aZ8GfPJU3Bqpw8cmV7cJbAuPa6kwito2Mv5R7KdkX3MuNI86di112FgV3cYv3oBI/yJl+wSOvGPtf+CI3CJOfKQw8GsM/7h0bfNOY487JyVEL7W3JzLWOAEPIO23/tcEHNVBnRRoSuXV5LSPGAoHKftNGeV6f+3rBhz1pTMi/Tq0UHXs1E/oxQYYpOHEGARQYME+A7hYca4hMIZGNJ1M6fT0lM5OTun8/JzzGl2enxc5jTi4mN5HGDkr2qwktBdAGIACAI44B9IY4exWDC6BaTSb3XF5tCEFjvBvDls2BNtHmDnyOzafiJUujCPWY/iPQYwyX4z1HcwjgBQSmq4EispxlU0vZDMaTxm4EPBoIjmS+MAIQsqhXwpQaXnLq1SwbApGkuTPkd/XtNqsaLlZ8DuDHAilhrB7DBwBaFlU8vdsVhsajAY0Go4YXMFn9IFD4wHEWEndCM+29Ch77aw8ex7mIrL2y+8WzljAIAkAUAWIDDDiecOh5yS0HwAjMICEfSVOApsbYJ6hP6PBSMBm8IpwHTOXBOwDA2nMQBLYXpKjSu4lc3Q0FACQ+75COLoFLeZzWiBP1hI5jqYcvm82k7kF8KiYM8qCWq+XDUz68oFZsqzkeSdzDXEKl/wZ8ikBJ7Mr5F3ammiMrYwjZTpxjiPk4XroMIo4IKo6SvSnOEmf1jM7ZJMEFHPU5gpU/eDg2a5rI47rSFmZe35r1Vu2T7lFZBzpX7zN3Zy129v/+PXntSmjMmwrH51zbfXZ79Ex6UsPRPrXVxu8MutSrq82R8fP2/a+6sX9+5KFt2/dyvl1UbR/Xp3vbjef04JdbVekhk9qd6T7OT24owztcvzFF5n+RfoXnUdeWUTrdcsuND/VCVxhte94+lh+UWdjosCRs9pQMb+cewaO2A7321HeTvr7J75+j284A0eJ9H/LwFHd4ciOWpyg1STMENM256N3AhsSJXuMDBy9KwMjA0exUHV9PdgzcFRqiohhloEjkVsGjmpPmgwc1TY7yGmzX8PzMYyjbcBRapyarsV3BhxhC7hW5/9YGUNgCwnL6JwuLi4YRAJDhPXIhtTRLw5+YYQsaQPG0nCo4JEAAsBiLEwdnPvIcYSVhXKr1YIBoiJUXZHjSJgs9pvZQabDqu8JeDQc0HRylIxJeUJSODS2riUEnOQ4AttIwtQZoGRsIsmjBLspuRbnezQ3kTCSNOQcM5RwsGjNINH94l6BFYAqS2bFcGg6ZSrB1uN+DQccsg2MHoAtkD9iC4Otg7uuAEZBvrgnGF7Fqc92KzBlFqU2ibGOinmBZoBdpIwilq+yjdJ3k7vlO2LAsWBfladLbR4iBB2zk0jAI2MqjcajAjQS5tFE5hNC4Sn7yNoAJWxAIufIWswl5OEKm8oRLVcbms8WNAOgNJ9X5gwDZAr8yFiWLCCZU5Iny1hFMs4rGgzXNMRJEloV16egTDn/4LBKHCDF5zoYrgDmZkCDNQBBAcfqjpP2EW0q8XjHdbf7Pv6qkE0SuJ13Mx6osigaaXPEcR0pi8Z4beZI2T7lFpW1t3/xNvudtb42P379ZeBo3yx2GbnImoqsa9+86L9UX22OrylfX/uq9135dXy9jJTy66LoWHv1p7u1Chzxvrjx8NKDnYvYVcVhFrOlS9sodZhH+hedR15ZROt1yy4DRxVR+eWcgSMTXAaOkinUP3DkOIq/IwReXTFAX9r22HPwU05O8mNNTstq/Pr6v4swdRbEXkEj2dTqScgtVLrdyovj39FwKMo6XbCp0vYgnhEluY+yXmUfvVfkARWt28o/FeDIDC5PP71h+7Au7GSyON7ba4+cto3M1QwclbIPzfvMOGLBZeCotnYPCDjqS2e0a6t0TR0ecFRf59Vn0YYZH6bLoZotPBtsEHzPwNFkSkfHx3R1eUkX5wIenRwds3OfoRgFjoQlgs2vAAgAJOzPQAhsHsFMAQiEEHXL5ZyfDwCVUuAI7eSwukN5YAjTIwnHprkwmW3EjBgBreT+lhsIeXSm5XcFHcTYSfpA0rrANkL/JXSfhF4zBtVqaeHdzH6TdjExXMEfMG0QFo3Dp/F3AI5WNFvc0839LTOOpKyUw2cG2ZJQcRiP46NjAWqYcTQsgCO+HwAmDWe32hAt1xqGr0J1aZ61/KzUMHoV4MjqtLDLBiIq4wiyYODKAKziXeQsOaFGYk8aqKWh8Cq5lgCQ6MtAoxJY1HB106mErMMLDCWeU8JsQhs4VB1yGnFuqIXMocWSlhz+b0PLBXJnYW6BbQQQEiwhC+8sYJGNKX6TuSVMK5tjAihBVgjHsmTgaDRCGa0LZSVYKf8VzDdppv5ZfOwdDErZQDwAjtI1mx4o8zk+H++4jui8fZYN2SSBG/sdE4FKi7F3GLQ2IwLhtiNtjsrNu5eKtCEuudgV/bXZ76z1tfjx6y8DR/0AR5H5HF1TvrnRb6m+2hyRW6SHfdUrz+R+5lCkf/Gyfl0U7Z9Xf7rbnABHFu65vDZlDyWHczQ+k/hsSh9k3RcZHb/oPPLKIlqvW3ah+ZkZR6VcRRbyfEzt6t2Sd/sGDoBxhJ547PwMHCVj3htwJIExinj2bQvcO9GQIB3AUVO+i6Z7bNsQlhtQDbuClnKOlZJx1ATsRJzmcg/ZEGMjnIEjkUj0Adw2d5p+f0rAkbd/3rlXgEWaK8IDHHnbEC13KMBRl3bvuiYF5Phx6vBlhOZ9Bo5Y/Bk4qs3CAwKOomuqj/KHGKquaZ2nuhtphDgU20qc6BwmzHLM4N/IbzSe0HENODo9PnkAHDE7RHPdMCBSeQlbQ+4lwAoc+/gMYABh7Aw4kjxC6wI4kj7IiAkvRPlCGpqOf0c2Js4HZKCRvI8Qcm4AQM+uqQJNHMJYD/SA4QJ2j217GfixnD0aHk4O+ZhTAuyqjYSfWyL8HsK0SY4nCdcmYepmixndzm6l/1yfMl/ASlKmEW+FBsRgyfHRkQJHEt5NwvBpSD0c+GHWEULVgYEk8vD8leOuIeuM5VTLjyR2kYWqK/trjLTinZMvCdsMLC3AM3VAKg2LiDbLAArbSFhVEqZuCqbRVMIZGnCEuQcAyTb6kAGAKciPQxcy40jzHK3WNJtjDDRv1GIu4CWDPGW7yjlpzLYypKCATMZEgu2tjKMBmHP43kAo9EMdIryRtZxQNgr1Ta1t/qujxP6TJeoS0DMFiZr+bWt091g/3nHtmUt9lAnZJIEG9OkACjQjVNRrX1ul3j0ryh+C4ywkjF7b7HfW+tr8+PWXgaN+nP59rinf3Oi31FPTn9HxiEovohOjdfdT3q+LomPt1fnufhXAkdmekVB1uIvliqweYGcbnw+N+XVA9PnulUW0XrfsQn7HDByVck3taB9wFJlHEjJ6vxFDbD5754Z3zmXgqJAoTk5aKJF2MfsnBJ+jVeCovV6UwGa27U/xcloihj3vtNuuEIO9bhTypeoVsXd+fLCztsxxVJ9QTUBSewsycFSXkX8etUt3W4kMHMmxXC/jqLukd195CMBRH33LwFEfUn1YZwaOajLJwFFFIIcKHJmN8fBZB4sLwIcAHnhOSa4ZCdeG8vjMjKOjI7o4O+MwdVdXVxy2Dk5+ZqIkBwyNzWEGM5zdAqQs9H1Oy5U47QVUWLG9hRBlAigZWwdW1boAUCR0moA85QEjBYuMcaR5c1KbCiHnLPeR9V9AEQWTGDQCYDTgsHIAGaxtnNOIASPb5AqgUoA4FjZNcxVx6LS5AEd4MesI+ZxWS5qt5pqfx/q9Pa47M7mUPVWED0wYRRgnYDB4IVydEdEBgpVMGDuVp4YpU8gKvjp/QG8l6RH6jjw+ZdgRCRGHMHkCuLHsAPQo4MOMKGXMC/gz4bVgjHr8ZIwqBsqWAAPFKQCij/WvAI4UNMKcwhy0F+ZFutEvx0bmlcwtzJk1zWcAk5TRpaCksYrS65DnyOYnBxPk8RVQ09hHfMCKOwObeUm0nnOoOiFtlbmg0E9LLyN9t8VgJ23138Vv+LeCgKhsCaGUjLn6Wk3XbAaOuj3nvZvxbrX3c1XUqRpxkh6C4ywqtf7a7HfW+tqcgaO6nKLrr689eZ9ryjc3+i3Vp9yisvP0tI860/tGdKKnvf2X8eui6Fh79ae7j2zWpIfxtwFHKeNIDqelbCNjH9lcSOeEd/yi+sUri2i9btll4KgiKr+cU+ConFe75B5aJwcCHHnmUQaOCimlwFE7ChOZELLF9Sll29B6Bg9Td4HwI+3NlU21xYw3lElPwbKCtBOxGmhlqKf8IRWLcFAusPI7a6fvIYzwGTjJy/Excqi6kAL3zIjmMk8FOPLNoaAcEO1FvCEu4KhLG7wGRgaOyrGL6M+c46g0dyVk0rhgmdYPAtQPAdT1864DAMGV9f6LHwhwFNUZXn0RFfChA0cpCCEyAHNlRcv5nMEj6GkGjcD+GIHpMaDpeMIAEYAj5DUCcPTi+XN6/uwZnRyfMCMJ8ofjHuDQfDaj2Wyutg7yFq04nNhiMZf3JZggAhzZphG5fAAgwKFvOXL4d+SXSQAUBlSGI9qQ5B9iphD+Y7tKPyv7iO0pXqsjta1QbiRAV3GdMT3klNkS998oIwhsIQa3FFyx+pCdByCT5jbisGl4LQQwms8XtMALwAVemzUtIWMAE2pzpaHp+NGofUDb8Iffpe1JeDj9zcIVs3tSgSPZQgnDymLI1z+vYfdx6DX8D5+HBVA2tM+4L9cBvEjDLnJOIpVxARyZbIcFSwrzBiCTyFef9WsAXJDPijYaug85mjBXDLzD/GGwkoEjmWuTiYJHCihauEKWjeZ4snCHFhYQwNRyKewvBkL5fksBr3C4C//W8HZgtuE7CNBYcJL/SIAjkaax0VEO+brmREWouhI4UtNdT8hK3Eab1yWIlJyO5KSlKX2u/Hf67Eifz/a9J4SFOWWkbILoRpXZeygfskkC7fM7JgKVJjlnI1d5nz19PtMOwXEWkRnK9tdmn1/A394MHNVlFV1/feoB/ziWB3oj17zPsn3KLaqPPHLoo870vl5d62nruynj10XRsfbqT3c/C+BoW5vN9kiZIQ9zHOF+lmuyrie84xfVL15ZROt1yy7kd8yMo1Kuv37gSNZDu92egaNiVqTAUTtdLKI4OZAJHAgOWlAUOJoDOLKdZovmsDa3ORuZI7UiGmpMequ2CYDwTjSpQwK90AAnLjNwxMMWoMRGHgxp2V8rcOR5sKc+Eg/jyKM06+PgaUc61unplvR+ldMu6z5Iq11n0O7rMuOoH7k+2ADLJMrAUfFAKs+c7W8E0o1GuwEVe/5JK736ItqnQwSOrL9pmLECQIIVsAJLw8J6JYwjDRF2NJly6DSEqkNeIwBHL1++pA+ev6DT01PNTSTg0Gw2o9ubG7q7u2NGD3LfCOMIwJHko1ksZ/ydOcEtzJeEuNOcPwkbSRgdEjZNwpYhJBrYLQlwxACLhasThnn5XBdbUsAZYyiVIBNCpkmSmg3NF3MBjxAOjdsoNpLVxeHVNOwdh6EDI4nLAjRTBowyjjiUmgJHAEsK4EgBH3Pql8CXhG8Tpk4Zy7tqM1ZZRACJEK6OQ7E9AI4Un9BUO5sEsODSGwOZ5EphH9mM5yB/3J6N5jeS0HIWYk7AodFgRKiXGWNgHCXAkZmbDNoABFQgTmSFh6vkwwIjbDyWPFqTAjiaCOMIoBIYR5CL/mE8JOSfjBGz11ZSP0hT/H0CHMk4AlQCO8nAy4WAeswwwu/6WRlHFkddwDvIZUm0WShwlCZ1Fpta9gyctFTBWAVtCipek04TEI+LGCkpYZV111GPd1xH9d6+yvdli/flAOrTVt2XTJvqOQTHWbR//bXZ76z1tfnx66/NP+BrR7yUD5iO1xtdf33pgXjLn9YVfcktOn5PS2qH1Fq/LoqOtVd/uqWRAEeirzyMo/IwC+yucu9Wsu+7PFOj89Mri2i9btmF/I4ZOCrlmgKPqU29XfL1KF87x6gnxlFkXnjnXAaOCqn2CRwhVjxOqfr+IqHq5nyS1IVJFQ6IbYYhVwMljGTT6w2BdWR/6YTa5uxu7x0HYgFPKgNHKqzoA7hdxg9LPCXgyPvg9ipkUe+anNqxTryKs1grAUewjfX7Bo68TiHvWGTgqMuqjF9jzLnMOFLZHRDjyLtW+tT3hwIc1e0XOwwjjnpx2MPRzVs9zTVkYbo4xxHnrJFyx9MjOjk+ZpAoBY5ePn/B36PDjAshAAAgAElEQVQMQKH7uzu6vb2l6+trurm5YXYP6sG4gPlhuX9SxpGMBW8feUIBRLLNJIcW482lOObBShqOJjQYTog2AlJYXiNcUz6PwJSRkHLYzPK84NMLcq8ibB0c/ZqviMsxcDSj5WrBgAIADptTJj+ukzcXwpqxMsiFBKYLWEZgwAhopIwXRCPbrGmB/vBhHaXgIg4xQusZ6MXh86SNmzUAJPyuOS8ZT1JWOstI+8bWnFh0Poi1xU4tqO0A1oRxJGNkofMgP8wLzXuEcH8kwBFC1bF8OcSdgiga1g1ADwg+AiJtaLEAYjIg5JQCcISxBcsIYenAOhqDccT5jQSQMsYRs6E0LxNAPQA+EoJO4vaNQP0HfsRh8QAqIVygsNgAWs7nYMPNaLGw9znPsTJEooRrFEQHc0r4V4DVhghXRwJsFmVktuq8spj8EtpQDmjZ3G46fSu3UQiz8jDaepjFdcjp8Y7r+JNxP1f0pZsjNmWkJ6kd6bku2r9924nWxkNwnHnklZbpr81+Z62vzY9ffxk48uc38Y1JWaqvNRVtRx/lo/rF24a+9Kfd3zsm3vaaDRkpfxhl/booOtZe/emWgxs4qjKOYBPJc7NqR9XnmHc/Z2MdKe+VRZ/z3j9+GTgq52SZr9SY9bvma7lvc4YE6xE48uo475zLwFEx8j0CRwPEZvcBRzbZPApUIBiLjN9+hSmsNsNQGEfbgaP0wRhRmNLCFW0ycFTOOtdmvH1sd5V4KsBR5MSZFzhiQ0HD73gZR5E57X8Al+yypwIceQ3gDBw9bn16r87AUU1STxA4Qg+8GwfvvCg3wBreK3rhjvIPXM4OG3gbcITv7SU5gwZ8OAVOdtP9BbCkIeJOjo7o9OSUzpDf6OycGUfPrp7R5fk5s0IQCoyZRgoc3VxfM+OIoQ7N6Sj5YxCyDICKOPNLUIa1HL8KQAKhzgA4rVFOArEVwBHbcVNNppPmOLI8MbL5lgM4CCknAEx5ItIAJxO6sFnWgw0tVzO+pzGO0AaB18rclAB+pD+W6wagkYBIEmZP2EcWcg9HJpYbhDRmTo/kyOE7om5h8aCpHBou+ZzQUCR4XAHipMCR5CkyLKpt2hX5h9oKcq8xlxWE0/B8TKoZgvVlz1L8vqHRUJhBghfJOIBKI+GhJTQeGin5o4hmy7WMiIKLo+FQwiMCOJogVOJU5+lQASlhWgkYKGGa5aU5iRg529B4M2IGj+RT0jHAeC6XAhrN7+n+/p6BI7zjO4z3cjkvcnBJaDsDjyyb1ooGAI4whvyyA1iW0ylN5twGHFWFP9awifasrx8QS20VY97tHr7HO65bp0dPBSK2XKQJ3s14pM50vLzXRfrndTTYvSM2s/f515fcvPJKy/XXZr+z1tfux6+/Nv+Arx3xUpH9X6T26DyKrJNIOyJrKrKeIm3os2xfcouOX6SPkTGJ1PsUxy8SvyE61l796ZaxAkewEZsjOTUcllF6dXnwpgzrm4GjbZLPwFEpmRQ48uU4snyxrnl9AMAR70V5z7r7LwNHhXxS4KhJaFU6JD9wLJb6VhmLlwWhLsZDKDg9uZmUr5/UxBXieHnooWGTUKKa8F+R40gqbv2rK3t7aKbveg5Y2EbIc4Ra9SRo5YQbt8Ei2tdureFJHjaIg5swcMRX6ulN+ZzUZgmXaxVYoJR6vY6ut8qmrcDeH3x6w+gDuK2dTb//WoEjz5iIs0xORlfW2pbJxKUQImiboNPr2OFW6oVt81MXvibz1lKV5OClM6+48dY1VDZs5/0a2m/rxCM3WfYPE6g3zq9E/5iOapunoXmv+dba6vy1//7+gKPoTLOR6Pk6XSM2r/dxN82OUoAJnjnlXSdWl3f9ee6dluFNVBJWa+coWAzPHUIrflLw3aM/oQ7hyLeyPDbDAX/HuYQ0BBic9QBqRvCbKYuC2SIAe7Th0K3IY3R2KrmNnl8943eASGAibdZrZnKAaQSwiF+3dwwkMQuEWTR46TOAwaOF5p2RFjKJR5kpCFmGNhpAAKe+MKGE/TEcjZVxNFY5lyHpSnaMgTzyXAD7BHcSu8psTFWYbFdJb8E4AvuEQ88p6FCAWzRU0GcjodDWYEIJoITGgXEkIeskvJ2F4mNWjGRqotVAw8Gloeosj1Etl5H1v5hblv9Sy0s+TFkpDGF4DbAkj2b1KZbMYgN/CHNZWUcKxAHYwjwqc3VC1mIvg3HEpCgD7dg8l3ba9/gAUOZ+CYkANEMkAIQ0HDKzaDwZ0wTA0XhSAJzjEcZaoT+EzjN2muZz4jHSkG/jzZCJWpiXHBqPx1NyG83mM5rP7+j+/i5hHs1psUJOKrCQ5lymDGEnPC6MGuc2Qo4jQQuVQW2bO2McWbQAYUKVHDAZJZ1lD1TKhPcaPAP5f5JzycJIl2Hx0E8AtRwSz/GXcxyVQoo+HxzilRFz2mfFcyBwSC1in0Xb4X3+Rev1yq1Luf7anIEjGw+Pw6rL2EXnUWTuR9oTqbcvWUTaGy0b6V+k7uj4Reruq81PcfzSw01tMizlVtqwzdeoDxRG+D7/EuCoGfxLgaNCwyReoDTkbxqqTmwhy+XpaXJ0fvb3LPG0Vsr45315iMkTV0BkofbkzubIvBjQuLfQ7V5p+Mfv6QJH+55zTxI4ip4S8JaX7VXTxsi+tzjiZegO2zTbMtDVoGtMlCX+n2O0mwNBN7hW1uLDW2xzCbFi97TzobIMcL8UOEJM/HZ8UJUFh77Qlmo4j2KjLatYNt64pW5S+Ws9qmpOeNm8iqSKkxWJp4hbbo4pU9V8gQQ22RASYWuAE3bqMyVEFDYu1hB5Ejm/HJI0r2/9s1dJWLnIiRC/ki2Vsrc9kbojbbaHA6vwZIPZVEe0Xm/fYg8oH9Jt93YzjgoXsM4tdTbzOXADRHVNFY5ROE5UDaR+Vf5s609BY17h9jnJO80nj0t1wetlVIDNyPEgSch5jsuB6OJzqRd0PmnDUtDYPqcO2qbfefwTncHuxooR96CHpTOz0QgwwyC5Th3LRbt9viW3wYBx4shJv/E/A45wGr+IOKV5KSrgf5KrIhVZBfjXHxrXvhrlpaFYnyMJi8ImL9eHC+VUvs7c2uf9X5dOte0zWVpkZZs+V4AO7Yu5xh9eWe3fQ2PZWlK/o1znNeKi092Ao7b+gcdgNkRFZzyQUSld1lTmQOfQaqUdUupE2ZDA2V6RJzv81Uk/HhOc1SNlHMFvzXLegPGj+YB0/iJcGECjczCNLi/pgxcvGTQCMwQtW8wWdHd3T9c31zS7l/Bfcw4FhnBvolSR56gIwcYgizBBCuf4oDwkYPluACiISVIyPNAv5E0SFowBRyUoYcCRgSqCSBEti5BzYs8VzxgFq1J7k80uWEZoo4UkwzMKzxdmZimzaL0qwrihQsl1JL9zKDO+VgAxjp4G0Gg4fADwmO3B7xrizb6r6IUE8KnYK2pDml1Y9C2ZuLtsbwF25PmZ/jFTiO3lERZLAQaVOY4EnGOLWscFoAavLc2FVAJ5GtZOy8K0nPOJOs1bpcAR5ixC0zGwqfmPIBPMQR7T9JCIAmjFHGdmGNEEeZnAbFqv2baQ0Hgr2ixXdL8QhtF8dk+zxawAi+bLBS2VjXR3f0fL+YIQThHsOAZUcdAKQOF6gQRKkk+J2WPyQLRQi5yri1VwFTgSqNKAI57Vpvll2z6WfYnYIQMGu3itc2g/ZVSp/QhgVUDF+t/Dke/TpozqRW/5iC3urVOGxHcAJ1Jnl3qj/XPvmx3JlCvre4t90tT/Q5lHXlnYuPjH0g8c7ZJFtX1Vp+iD1bpjvNJ6PDalp59e2fXlbI+uv+g68chAdLVzY5T6VbyVN2ll5zg/4hbV53agfxF5RMcv0p/ImETqPRS9FWlzWbbqe1RPn3gveYxlhyGfbU/Hmq9h/8cjHZr7njaXTHyxBR9OdfEnVsCOIucjnsllqLoS6ChBj7K+9t1Udf/XtMs0GTRZyLt729c8iuk4k2P7/p1tR3Hiase27YVFThYVwDPmEZ2R1tcmw7bfy7qeLnAU0XMeH/FgMDzyz2bHKXgTsoX48E6IvsrFFohMZfsrhM2n7NTA0xN37JcoSuopU4utbs483tpiEyYnEBlA0vApcrJWQoXw5ljjuPOGmIEjO28od7GHJ/9LQSUOQ7JU9o7DJqk721PD0BalAUscMsMoa42MI3F+a+OSyCaWuFgahHZbXHaZE2saDLHtrQNH8u8SOMLnDTvbN/qw4sPJUque99SToNYMyXfn+osaqRFnX6RsZH5G2hypN2KYRcoWcypoULoGMFjInIHliV0BKHV12YFbrrVwQCcAr4XBkdwWUqrOTkod1w+ah2WuzqvidK86TPWwb3LSRRrBj+vUQZu2TTXS1sdzw3WmIpBUvPzb9mCXdWbSEBUAA01O4OvCL52hpgwkQtNe/1D10P+U2uu9D6myUgSjIq9dfaNf1+mR9hcMZR3r8glXat50EyHLIEFLk/ki9+35OkYTVSoati6yHkyeaStTt2g7cCRXGmPFC095T+1Hxk7GQhhH5aq1URjWzPjyAAmXtbX9QL+YNMoNGG8pFQBPnf72Gc++o+m0ChzhGmUTlaHoYPZsaDxYc7gxqVJCu+Ed5QAaXV0+o8vLK2YaffDBh3R0dMQsI7CLbm+Q10hyGwE0AlsDdgvbHCvZBFp4LdlcCt8ZodzktaTlasVTGsAD22NgHGkuJgnPloaJk5BgAK4e/tlm2/gdcr+lOY1ZxhgHY3MUsIPmHQK3RFnsxsRO3qU/VQe0/btkGJXoujz/GZWj9XBAy5G0z/pjtiDbmwlgF7EbZMppOLikrfy9PvPT+6Cd6Z/dq+KgNGYWh5uDPJDHSA9qJXmlGERSSAR9AjCJ8gwAjSYMAg0txJ+2RY9pgKIkbLQBAEwZc2bA4Z6wx2uMY5GRsJ3ATuI5pWVtJaGNJ+MpTdiuF6CGrVxmHK1ovpjTgkGiBbPeEK4OLKPFak6zmTCRbu9u6f72ju7ub5l9hLKrFfKBrnFUgNYIs7iUnEmYybwjkVNewkRS0BAAExb1EC9d06UJpmXZFkd+KMvzJXpgVdNnvPITrwyvIxtEQaqqzpnCNCh1TFiPtVwQsa/3fe8u9UVt5i73yNc8VQn4gaP6/q/J9jMgOWX8bXtubJNYk18g1ekRSUeeJ4ewv430rc+yEbnV21H4imrPZCsXOXQZaUcevz5nxLuuu7QLDPgxGx0tYUZ/4gHd3jpzBvgYR3VdVbENEz9S8T2HNNZcoomtIp6dMk+o6a962dK2kX2c/DWBRen31Z1jff8nbUMZYcRLs/EZ9rtEBnjff5F1Xcokkcuj9/1lvlCvLOJt1pZv2Tel9/XZlE8XOPLKmGeq7gfTtZjuAfA5A0dbJZooThakagA9cZcCR5vCuWBlSucy6wwUXq14T8obdwWPis/8bz1lyac/y1Avgt7KiUCOUq8nSeUj4vCLo8TzZzH8DRwThVaeBiic48hEhHqN+aMx1y30etGIwk+hIJI62vmMKCrTY682AfkEIza5QwWJZFcqJxx1I8sOczsuy5tfiVdffUgViFW12wjH6ROFK45jXLHIFT4lJGUjyvAQDLPoJjjSP88c7lqmAhxZKMQiJKKFStQxSU2HAgRucpjCWVOeWN8JHPFpaLMibB0nFGle5EmIvAQ4ctlndcFsaQw007gCHPkkaipGTuqYEVWaFMXCy8CRT6AdSr0T4KgR9Wub2ds60/N1BQ2tSNyyXarBpshRkbaHiVTq14lS376BowKCSICjqiCqcFip5bRUwW6ui08ZQMyokLtUgKOGjRwDR0dHRXhbYeCUAE4BHMERPyKajMA0AmQimxJ+9isAgNxGV8hndHlJ5+cAjj7gkGJgGd3c3ND19TUDR/g3s4zgUOcwW6JLUaVs4sSGAsMTL4BFKAs2EJg9ACHGoymDBmAVCUvJQCPYHyYn2QSCeVHV+mV35ZCLHm3RHEeaAqf8PnXG69RlFhg2wTbrlJFk7A+2/tQMEraJPCDYpmK2kTBcCsyeGTlD2gwHtBkNaD0a8gEcsTnl3exBZulYGCu1CT3qCV1NNxnM4ioM1NK2sbrtdwMZqyCksbd0lsEGZlvbws3Js5OZ7NYPnZHcF/RhhJDQAI4whgirNiqfuWZHs9g0/5WCmTbW8nw2+1Psa9kkSXkGl3RuoGzpvBC782g0oTGDSnZIRG1bzDXOZbSk1WJBSx4zCYMIdhFYSAwc3RtwhHCL97SYzzns3EpZSavlnMEm1LEGI8lC2bHMhWk24DmANgtoBPAoDb+JMhIiWsvyXNBYe3oGoHi8qzFdWNu2DzDHSgEcyYyX6alBGTcZOLI15H8+eFZdLvPrkkAGjmw8D2F/eyhzq+u+ue7sa9I9GTg6lFE+5HbUgaOqr8oPHNmuoSfgSCM5lZiP2iGFz7Lcw9maMn9pdW14Q6ylY9a0/2sG3MTP+tSBI+989Wy2M3D0QJo95jjyjpz4J6qHAdm6TzCGDBy1SLM40WOhnRTcESeEOAtQxk6KFk6K2qaScwUlwBFvfC2eP59clI0vOx14Q98EHCnrKEnOi23ao4EjiwPPIIYpeQkbBkeE+ItKR3f67wKi532nOHwENNIToilwxA4dAY42BXCUxhbV0+O2cbdtKMsydeAZ7a3hxIMctHT9RYzUdDF5Kj8E4IhHMsD08YKP0U1wpA0e2VYe24H+7VKGu/redKrPZNtFFttPvNj61h6mwFFUMDvKM3BEEtYn8tdsbEkNbKplxlFEnJ3K9g4crUone6cGvtOLkjnnDtbqbyCz3JzF/XpATlqILnI+qBxt4Jr4mauMowI9sIu1J1xwG4hUuygpi2d7CqKlTo26fjTgyPSFlTXmD5z6Ah4BrCE6mgKsEWc3DsmYox4MoNOTM7q8ErYRgKMXz18Qwsnd3NzSmzdv6e3bNwwczWbzIq+PjIWE2y3wHgZV5IWwbivO47JmYgYYFjioA0CK7RcDHDjXkZxmLEOpCZMEAMLGQEu0WcVsjnP5p/BO+D4V172uMbSz2F9J2eFgwvdkCI3r1RoBQBXAHb7X2Kaw/zimmD07AAYwaqG2mAFHQ9oYcJQy3pVtxCCIfu+YbpUizPRRUE5C5JUbdwmDLG2xg0QlyFmGqeM5wiKzEUMfRrTRvKBl3FiLiWogEu4F21lYUwOARgzwjGk4HtNID2mlgFNhNTJgotdp+2wupye2jQFn8zd9lyZLmyAFwH5jZj8N9N4lGLbagA2HObficHBs027WkuNoNqPZ/J6ZRvf398ymY8bRbMYh6xbze7q/vaHFckbz+3sOx7hcIOfRiuvgCVB8xmErAb0ZsOXDV3ooBfY4wt2xXS65k0TklgC5HIMCby2RSM33Zdki6we63h1wdCg2pXet+J8P3hpzuV+PBDJwZGMZ2ZNHgJWnuv666rl0r8b7syRijMnNW7e3XHof79rss25vG3K57RJo8n3Yd5G1Kpa4bzeVrtXiYI4d3q3l6GvSAXXgNJ2Xu4GjqnM8Mi/q+mW7z0j8ncI42t/+L9JWKxvRn13q91wT1ctd21y/zzYwvb3NmXFk6ykzjnbMljbgyFwTfDKy4mDQuOq6qZQcHWs5/agbZNmAItGvhqvjuO5V4KgID2UBIZQBZFs3VkKcKNmnhJqMhvpiTB8MtsAsx5FNmsIpVB5FLE73ymZV+2lJdnHKkU+jao4jDa8h9WvwuYLOpKdWK8AR31lHSt+LDW0CIGXgqF33PbJEVNk/8nZbL48+RDJwpKrngIAj98Zhvcmh6ipavqdQdRk4KvRNBo4giu2Mo/qmTswaccQz40j/UuCoBI2GNAI7ZER0cgJnvzFVBDhCHQCOTk7P6PLiki4uzuns/JwuL664Tddvr+n169cMHnFemEU1FwtMCuM7MFi0BMNI8gPZgRghJQnoAxbJaDxhJg6zVPBCqDNmcKXAkXRKQLQCApHwc3ropswmIwAR++g5vJcmiEqYGHaNkIcGNB4eKXCkkb+VAcPMIWaOyH8COMlhHtybMQiFmSQcqo4FDiMh1RIAmPFYIxwDoDLARMOuqQ3K8I3V7XpwS0hB3F1yLCW5oxKbVEw1s4mLmaFgZ5UVZrJgOpodoFJmO0s8DRHNIJWwpxBGDoeuOJwcbOvxhMEbAZTQMz1FBzY9s4jsBK2FE5FWYv4V+a+KOPglYy4NfZg+vxBKVcJRYxwxvwGQgqGkYe34tCkGDECihGeUg19LWi6WHMoO4NH8fkb3MwBH97SYSa6j2f0t3d68pcXsnu5ub+kOIe3u7zh03YZzISEHEl4WClp4axzhIGEdse3GYwR7HGXNYJZDW9KfBOxLfD34iRl9nF/JFnc6SSz8QAlSP8CvXXPq/RWK2pTelh6Kzextby73LiWQgSOTdsQZHVmrv/b1lz6H6ocg6yCS2Wnuvde7XAr5XgclgfcFHKVCaAKPbA6nc3kXWFqvb9sh2Pra8Q5GFDhKw4h67+EpF2l/RH967t2lTFQvd21zBo5io5MZR8FQYHXx7gKOzOnA1+AEapG/JAGNLLQLGEcW8kJRc9nQWtg6CVNnTgqOTW9gkcTOKJId8yIwNoKi13bWr2161CnK6UKsPyTKvESl07aO5pc5jsSRwY6jJJGyxF2XHEcMHBnjaCdwxG6IwjFT9dskDpsKcKTSysBR2xR49O9RZf/oG26pIPoQycCRCPKQGEfuzUsGjorngYxiBo7kpIK5MMvcLvvSNxk4YsNGxJkwjoRAkoa3Ld3Du4AjC1Fn4BGc6qPxgE6O4WBX3aR5HaGrp5MJHQM4Or+gs7MzOsXr5Iyd+m/f3tDbN2/o+uaGcxsx00VDt7Fju0ifKAdrFosVg0sIFcZ2Dc8dDQ+cgEUMHBnjSIEjDnGqB4BUGEVYXQNahPElpyplRlo4NTB5xiWTxtjdHF5Dczcq4IT2IFwe2E+DjYaOM1ZMEkqOdaYylYpweUxRUpZ3AYjAFhvSmkOHAkBC6LcELOGcPWXYZLYNkxCtJSwmEFnB3ko+41sAI5gfJXAEpno1F5OtSQuJV6xRrRQ2Y3r0SSInAjgaErBskLv42BEKFeyqEkSyUHXG3EcOv8F4pMCRHM6Sw0zC4uLwhJxXS8ZMQohYZGXJ4WeHmiyqABhyAiqWeaJ4WjCzTRhu66Uc4hpruMOxgUc6jikohxxFYPTDJhZgcyk5jxYLZhvJ5zmtl8o4urum2f0d3Vy/5TCNt2AgKfNos9LQdTjJyqip7jcYPFLGkUYNQCg7tsd5kZjBbOHsIGyFPuuoz0DteIFJzZhI1G06Y2QiZeDI1GfzetjXsyrX85QlkIEjG70MHO1/HqfOZHxuOvCz/7vmGn8NEnjfwFHT/cXU1qNIyT6kPs/r/7bxwLUZOKru4d7XXI36EqM+P+tXBo5iI5yBoz6BI4n2L34VA31Yq5XJlHmi6wbKgCOLjS6hQZJNLZ+Y1Do1j1J5KlbzKPDNZCMvv1miNS/jSE5XWt6Bre98UrYMO2KnW4ucRdqOYruvDWLHUepkSBwKBXCEejnMi9bfEIsUm+pS0ZvfJT3lm/SXh0D/vdJcS451EjFSUV0k/FykbEQZRtocOX2QPozbRBdV9m31df09Ird0/OrgJ8+eHTnCdhkvUVlYm3cZLulpXp7xe/a+PEXgSBibXWfKr+e6Uutl4CgDR+W8FuCiv1B1kDUYFfKckJuJLtMbJ98/ZBzhGmF+pKARHPCj0YCOj5CPhjECyVMzHNF4NKbpZErHJ6d0fnZGJ6endHx8yuHkwBq6ub2l2+sbupvdMxjE+CFvCEG8QDgwcXKDIYHXYr6kxVJyzHBsdiZ2S0gz5MXh/JLoE9ghliOHgaMxlwN1w+w4BjCYraGAgbJ6JEel2W8mnyFNJsidJL9xfqEiPw86rSCQMs3H4ynfn8EMBTtKhoswZ8x+5GeP2VpJqDeu3zbXusFGqLwVZGM5KPm+FuKt/JxqSg9whDIctk8ZRwDwLDdmkQtP72lleeOu7ZZ7CFCR3g/tBHAEphYDXwoWMdcFY6sHqdgW1rEHWAR2FdhZlu9oyImTJfcRwshB3pAbgCNh2DD0xWCJgUVgTXH0P0UfyzED0AZ7vRxbRrEUsBTgSPIHWTQBYRwpQKeAnz3OOTcVgzwAOiU/FfIWIf/Wcin5ujBfkQtptUAepFua3d3S9fVbye11/ZaBpDlC2i3wWjADCXWsl3M5yKU5kFjiPO0VICo+I0yj2dWa+0i5a1XbRqIFlMvdRitFh2p7kJ6Ao6hdG3n6R3J/ROqN2omRunPZpy6BDBzZCEb2t5H931Ncf4/Rc/UDeU11eQ7tdWmDp962PXfTivbW+9S1wSG1/30AR/X+14HO+r9TJ3c6r1IfS73ODBxl4Kiu23w+2xyqztZYDlW3Q1MXirMhx5F6H/jqSo6jItyDouLiBlCYSTf+Fj5jAOeEOAmYcVSc+izDahQb2iQdc5moXsKDeB/wTSeFtynmbQ72gYbLkz1/uVlkx0oClLFcNOY94rrLZwlVxycdK8CROe/VlWBHhjVKjPg/UuDI/p0MHsqsEOPf9+iNGKmo0adY5N6RshEDONJm75wwaXkNs4gRHm2Db+RKGXvbnI5JBo4OI8dRZN5zjrhU70Qmyv/P3puwuXEjy6Lg1otaiyVLlmTJlmfOXf7//3r3HNtSN5cqku+LjEwgCyySQDcpdXuKHk5TJAqFwprIQET+g9IOwJFvzIFxZLVxfuAoi4x0hHF0cXHRGXVyoMQBR3Ssw6G+DRcXU2EcAUQCYATJuNlsFi4vr8LV1XW4vgZodBUuLi7FimrbtcSBWSzAymjE4W7WFRzwdLhvlMVB53vT8A3ZL1mTRpRYm05mIlOHfwueJGWcCutoAuAIQIEwX1LsRlwfgSMFuiw+kIAKYsOpPNp4Is9h97CYSf7QUDxMIPcG44hgldUZWS6sLwORKIFHe4hrYALy7AZDCDkAACAASURBVN++ASDN1qzJyvKgkoFMEttJQSbBYfCMmoFnIZnV5dlHBI7U1hPgCEBIOnRk90N+E+03EfAyhlN2PwGLlJEl6pkC5ChgZDaloIQpJhZlBVFClaWTNiMoKICbfCbjCDazUWJ41AnlZV4bxCISQg7BEomXFOMhAThSO1eu04DKOjETOEqSjQCNjKlkoIupOBN0MjTWGCnsW/4t0nLtKrSruUjW3QI0AuPo9ltYLO7CcomYR5C1W4Z1uwrNahlW8zuCUvpGHnL4QjlxFntqNCJwpLUiMnasA2tDa0dKSrP/edtbbfK+wy16v1Mvv4/Jpix9thqbuTTPId0/pQYG4MhasmZ/W7N/eIrjr2ae82lzZ/9DRklNGe7jR6gpW81evybfIe3+GvhRwFHe1t5H2Vemzq7Qsd19/+37nM8L9+nvYg1lDPt9ZSSzPdl6p+5755o/T13OuG/do0yw7341c/6+PtHXXt4/ePhZB+DI6m8Ajg70lBLgCGk6wJGTKeE2lsCRbcztVBulQRQ0MvaRaeFrMGXZlkWGUZI7iLGPYqC1suP4+cCzf/cZG/lEK//WwhDH6SI0FDpR9SD9rbsB5oaYbKJjwJFtSOkYoR58NC97WkyPNw7AUayb2kWw1DCrMcJry1CzQJljrfSaQaqONfVYGEdV7QdPHo7M/4e/BuCoYw4OUnVaHY8dOJJ5x4FHyQZC6B0ARmDmTCU2EkAn/AXDCH/xBmsHYBIl58gcAoAE9pHfhODf+B6/Q/6LaSBVB8bRWoAj2yQAIJqB4TOdEKTIgaMZAAOCNnKwR5/Br390pAP4UnBHpMmU5YLrJpNwdflMQCgBZ5RaRTaRAULKVBI2C+IskX6VgCMytQw0yk9YehvOr+H+VGW73oSVyKgllvzeqdQCaRfOtSIz50AdYfMoG8rsX6Wm0QY2fTeDTcxWdPYk+jOtRBUtVum4eBBJwCPScXFv1hWYWiY3Z4VnTCirs1g/ChwlxlxXqo6PwINOU8S+ivLSaFt/WhNAT6oo6Y92gEqv8euc5KPqjwSUFHER2byUj7H92V7rsG2a0C7uQrNahMUcANIizOfzsEIspMVCACUBj1b4vAjf/vpLYieBrbSVsdIIKISyTUC8Qq3IOTUynuQeqjDA69YSrwkyesa8EtahApjdQ1wewHedZgCOOnPTOW3hwqE6JHuUNTAAR9Ys53J81uxZH0sXqZkv8rTe0W52S8dyPqCwcZ90/poaP0JNXZfmW5PnkPZwDfxo4OjQ/X2/Rrpef6Xtj8ym7fm7D1yq6Ru1wBHzPr0/A3ud0td9QZjS/EvS1c7L9y1zH0CYz5llh/0H4Ih7LOxXxpflPbhCfkBOvD2C1307W2fB7WUcmfyIadVbJNmkby95KHAkevJe4142Yc7JIJIZvDYyinQjnM4majQjxVWo144NYVkTdupCJUT6wCROa4pYuc8ePJIzoe7AYTRW4pzoTk9iEyonKVWeYwsHDsM5cwDzZKNNpvGz6tB3gSP/rE4yA/eFdn1ZVcRTw6VdtGxiYW41aWv6Z41hXTspl5a5Jt+atKXtYOnS6euyKwfgiPX0WICjKlkY0AGck7isxf95qQbgyLfpwDiy2vgewJHJ8pI5oQwX6uPFeUXUwBCfCIwjAw+ipBqvMeczP4cwm44ENLq4nIVnyi66vr5W4AiA0YUyg8ZhtWwEAAKDeQ1WkbBbVOZLpOkIHOEvfqdcHb5ryUQSm5RsIwOOEAuHwBCZKZPJTH4D2CPsIydPFh8WhrPGvBFGiqadTHHdNMUOmk7C5cW1MJgIGkC6TEGgEZhNxogh43wL8ENl7TzDyMfWsRg7ZiMJNGIxdEw6WU7yKVsEmPt6K/XmmerSZ/TEX/ys3x2aOT1byGxkDxz1baLFNnSxL3vv7WxYtFKDQ1HCRKIdavmaTJ08PxhHEZScMI30B2WwG6FH7o061ihHsJkllo/F6oIlyoBFZNuYNDTiAyWWUfysh8PEhpW0arnqQDRwyZhgttbR1jMbkZ9T3ffZtSghGrAJm9VCpOjaZkXgtFlRwm61pGTdYh6WAJbubsNf//3foV03Yb0iAwlvkbID8yhsNfYTmgTxqJqwDWDi6aYYDCeJSYrfzF5Xab9Jqi/K3pmxn9nh2oH6iEgPXZUfk01Z+iznLHNpGYZ0j7UGBuDIWqZmf1uzb36K46+mzN4J2gca5aBLKShVUwazBUoBntq8S/0Tj3WUP8VyPRbgyPfpvjLFfZADhvoAIfvO//1xwJHZTqfrGXawqiTHmvmzJL/7pKmdA+5b5gE4qmudQ75SbhEH4OhgjcZJqg84suDKPsaRadz72EpbKJ2ozrlsVBVwcsARG0qlNHQ3abAbJDRSOFoFjvRHAY4kIG4ZoucH3qHJOJ+IrbPI97qpxkfIo0sncowqMSC0cxnjSMqI2AMCHKG8yjiKwJGnb3apnOIU6QRCj6XbRe3X2BiXvWqMVHlW6wMF2dekrZkMa8pck7bm+Wom+5q0BdXaSTIAR7U1xvSPCTgqHSc4/TwAR/6M0hDjaIhxlMb/9wGO7GBMVx+7byMH4Khvc2ZrHUEjOs4BHAE0urq6DDc3z8PNzY0ASNfXNwJAgfFhjnfI0wEYEruihe3DmDprONI1nhEBJTj0aZvgs8Q6Eoe40IoUGJoKKCVAjoA5BJAENAJgBABIgCPGZ4IdwtmTL35PcAlg0XQ2k7JOZomBBMYRJPaEDSMsIwBHep3GV7LDQ/h9A/AIlSKxjDTOkUj64YARASL5XiXXVHUvfsetqIEnsLcIaiDmU9uAvzOK9htAGVSSgT4RRFJT0qAAk6qLdl0nPlEiEAkzReTdNPYSspdHYSwleS49HJSAIzugZOALDyOtR9vQbDahRTsbcBQlQWI2lp3GgxpTzk7jWwkAZAebopwfayh0gCPUJ+EwkuoJsIntYrGBIuPIwCf2BeFDRSI+alclp539L33d5PI0vhU7ES8kEObifUpRWPsUSMRhqDaM2iaM9OCVydBtEROpaUSuzlhHkLD78//9v9A0y7ACG2l+FxaLuYBHa8RA2m4EOJqIv3oT2vVc5PmU28WyqBwg+wdt9RgTSsse4yV1AKT72SQ1Vz0mm7K03Ocsc2kZhnSPtQYG4MhapmbPWrNvforjr6YuciAo9+34f9fURU1aWa+chPGx0VbzfDX+iWP3HX4vr4EfBRx5v0AfEGp9zfe5PlBIrCx/IEnp4T8SOMp2beWNUZAS+5xSULhmrBbc+l5Jzjm/+AINwFFd8/xg4CgxSOqKfdrUDxkg9wWO8nsSOIKURgqsS8cJnRUROELwXg22i20+N7NUICc7xzbaKjmy3YrDRLwkBVQb087nppSnheMJYs7CumGluyDNuXQGMMyQRSTeDxxxT8zNME4F44SwSF8ocAQJDaMr+UHNSc/YR7wh69IDY31MNu1rZwSO8pM0h07WlDrE/QJY0utLFwVbMGvSl5a5drKvNRBL6sEMydIy5/W82+f23zU3nvryKi2zzQuHDJd47lhPI8P5dsoXxv1kO7lXlrlxZpnI7GDzD8pdUOaBcVTfBAPjqGMOPnqput35l5JUnLcKqbGF3QRjbhQgiQbwIb9IQR+5pcZPdLeXwyz5kQtZwy0jPfCi2cqcGBkkzo4QWbCRACi0H8yGUEe4k+/iHB7CdIY4QLMAltGLFy/D8+cvwvPnz8Oz6+dhdjETxgfXsxDmi7lI1eEzWUWUo2uEiUFWEb6HM56xa0aCN9tJPM5TkzAFQ0hiKRE4AvgjkmSTBBwJc0jiHcFGS88vDHJlDxE0AmBE2TuARwIcTRVwmkzkewBIqGNK1VGyLsnPMaYRPPmQPN5o3UaWiqQHYwnsFzKUEjMbzYA+RQk1s9mSRDDbAIwjACpbCR5EYKlVpjrAJQF9FMSQKjKWufYK8rT48owjwzjkYBPqXGMVmSAewCKpK5Ooc8CSB6qQK9rMDE7cb7VpQxPjdyY7mNeZajLRKalb9HvtFzigJHXgtyDWX+XiVmAfrseoU1nVtZ9h8232r+ahpjH7olVQDhxh6LGdcVuJqaTxkISphHhHcj+MUbQHD1IJcGRxjQTlE6hMbXP04m3AMYHpZh0m0gfI1JtMxxL3b9Ouw6oBQATpukWY392G//l//598Rgyku2/fwvzum7CS2tVKAFQZGdDbD21YtXdhvW1Uro4VxnmLsY9kb2HAkcUZRTliHFJVHtiJQZrqtHAKK0pWa38WZaqJqmwSdZSW5H+uMtfY9yXlzNMc2uPcJ7/hmr4aOC1wZLM0FV+47lr/8/3lUN/JnbUykr2W5p6G7EtTcp1lV9Ofa/w65xp/5+zPNWXuA476DgbLgZOKuCI1aa2PlLZ3rV+gZq9/znb5T8q7Dzi6z1g13aXSusvHtv/3PjArn9v6fBXW584NHNlz7pY794mX7QFLx9RjAY5q5vGatPvq4Vj99AFHti76tjraP1Viy/zUR9Mjrqvs/QocYrJOj8ucZ3rj0nxLyunT+Hz7xpHs9Wqk6gqwiayMZQMjb8RjD1pbYbXpdzpTr1QdHCY8/dmJcRQ3o6mz4MQoHAjGKoqOF3UE2AaWahm8bgc4UtCIJzDV+RMox1IqVUeJGT6dAUdxwY9Akm2g7eyoaw3Db/SvnUYVZ4qAYtgT26bbnXzFJlk8OMY4Uqk6O9WpYJENSNu4pn4BYCwuWd0Cyb/ODxzlA+sQkHTf/nas39f8XjMhWx8oyb8231rjs6QMVt5SY7K2DDULVG1bm/FufXvH4ImTj/bqsjWneHHC+BzBgfiA104fEJBLAd1C4Khm4ye4sXgBy161fbQs1x+fagCOfBucV6pOOcBFjV5imDIjrlMwJkuBo9L5hWYDS10CHJGNwrgldJ7TlvHzEoAGGUsWn8cydnYED8O4SUs/Ii9j6xBosUMzEVaQ7wAagW10fXUdXrx8EV69fBWev3gp7KPpZCJAEGIUrVarQMYRgSMBPFSKbg3mBSTqBEjaiMQZwBYBauTgDYEugAuoewBSs4sLsoEUHDLmUQKAKFkna4w9oKIms6nFHFLG0WwqcnpRqg7SdIiPNJmEy6srlkPbx+Y9spjAQGJaAArbickeJ2YRi76r4c62Mja2sWWUQSQMK2UcoY7AupLwTiNKqylYZJJsYlMqYCGPiN/V6Yi7yMyuaI2ASHqKSFyTOBCkaWEDCoAZJZndZxyKkrg5mnNk2yTmjXa+sB4FAbaEcaRGZmQByYEklXMW+1HrQRhN6hiz50Nh4mErewbYy7Q/CX6q3WpqASJhp0CrADxusy8Plw5RSS35c0zSzuxvYyK58h4D0B2rNB7yNuwPoJ7Uvco6K/hmwJHY1IgttF2H6aYN0/EooO/hPZ0KNCU2NWIYiYRd0whg9PWvP4WBBBDp9uvXABbSYn4r8Y8wjsA8WkPKbtuEdrMI680yrDcrAaEMJGLZ9dm3YD1tIksQaQAcGUsJgKFy3dJ8aQ9RNIOWJzrn2l4615r9WZq+tsyl6Wvt2vJarmMPWH2U5l/6fOfMt7Ss90lX2i84rdp6ePxOh+qte8+oV9Jdz93p+z6wIS9ByXPkjty8zWrauq8GLP/8b02+NWnN/jneGudNUVvmfaUpacN919bOLzV7unMCRzXPfKp6Pm9v+D65H6q3mjrdLS09hPd5+T6VzwHIzxzzO34UJ1tn9z0XcGRzno2XvrmVzyGzSycsx7E6qR1TNf25pk1L0+L+NWO7NN98Xj627vh69eBH3k8sXVm90efAe+cgYH9L1hxG2sjBvjLfXE2/ONbHSn7f7dMVMY5sq1pyo1LHiHWIsobjnUsdxmXl3J8qds4DwJGU3+TnBDnRWEbG3lG2EYGjdPqSDU9pC9toi5yHqMEZy4gbX54dcowjp2XPQVruVD004Hxn3Gc0QJ7OXtbFDTiSCVS14q1d4+lXZRyJTB027rbZVPAoBQRO8Y5Yhvz5HHoVS+KBo7K6qJnc8h6SD9q+Be2hfe+fcH2t4VnzzDUTZ205auaXmnLki1Sfwzn23krGUXGZMXzgmTvhyzOOZJ4qyL6m3uC/8vPOoaLXtvUJq+HsWQ3AUcccPCvjCE7ZSfFJIdsMpNO9tv51OwUdOrXA0THjOvpot+An0Hnffe0yjkS2LcqLEDiyOYQMHZINCBwpW4ZXxOuiHZDVE65BmZFfYtZ07SIBKMaj8OzZtbCN8H758mV49Qqso5fh2c2NAD1gEi1XjTi9FwvEd2EAWIJHjHMEqTphGwE0AhMJdTwmY2jLIy0EcsTpjnhKlyKDd3FxRbBH5ea85BzYQwIqKRhgbB6JEYPYRJE5xHhIBhwZg4nA0ThcXl7JvbW2u3WuMY/wu9BIDKTqgGys5bQpJZtbWsHVu/3u7S1+xkaOcY6kY0i7In4QpeVMKo34hQEFCQbA3MvDSgzkg8/4jikpGcj5n4eHCDhQZM1AL4E/cGsBjpIEHO+twFF2j2a7ljLKfVyMo/TZn5dKGy6CSont1lkPZN+HMihwZHJwcjJBSqxVaiwk1p09LZ28Bnx1GUdi9grbSMeHgpWyJbBTTw5Qk8oR8Izyz2B9edaV1SFyBHA02bZhOgrhYgZ2G/rbRNhIGKQATsHq30CysV2FpYBE87C4uxPQSICjO0rWLZbz0CyXoWlWoVkvQrO+k7/tmjGTiISxPYmlSQEJHEmf42dGl1IJO2nTrp3OrlRgCJx91TzPDWrsl5oS1NgvNWlrypDWhfL2K7U/a8tcU88P2dPV1s+h9KVlTiTL8no+Xk7v0OKq4+vcO9F8XqXtl99/nz8B39e29bG8fb2eq60fWubj7fN0UtTWRWm/z/vksRqpybdm7qp9vmPlfOq/19Zz+fM+DDjqa1Obd3LgKJ/fvF/53MARytkXZ8jq9XsAR+VtUpeydH1AfUtoksJXTZ/L5/zc77ovr7QfSB6UHEAqwx9IYGBd9Clf7T501fOJX67MFqjJt7ApqpLVMY4MGCi6RZkDv3YRQfrSTlxUzAOJaoGjdDrVn66Fo2gWZhMAR9yZpomEJxQZx4f69nGjbNtVjXHEeuKGnqdo+UUCjkrq250OdqctOxJ11m/3ZOdV41IXpzOB5zdT1zcZFJHicFJ1IhUSKdO2yVet9yhVl7Tfu8BYNmAVxZc0IlVXNqAfYngOwFHZyDqnYVYzcdaWo2Z+OebU7dsMeeNmZwGzCwbgKFbdAByxKgbgyI+mx8M4Mhsmt2V2jdH7AUdHZ1udK2oYR5wTzZYiqOO1jQVYgu0hFJMUmzFOTx0neFfKpgMcAUARgKQPOBpTlu7ZMwGQXr58FV4KcPQiXF89E0OiWbVhuVyF5WIpfwEMqSEVGUftuhXwiCAJRgkAKwI/PJiD+09ERu5idhEuARxdXgqogzSQqQMDCXGN8FneM4BGChwhvlFkRyvHRYAjAmN4S3wjsIf03wYczWaXUb5MQD1BzOxEP+uGUnUEt4SxEm1CO9lGhlUEhwTR6/YKHiyi7BnZRmZzCZmI7Qi7UcHADWL54LOASGthiktEIWG9EBSRour3ZphucOIOTDT9T+w6ARcpz7bVE3nxsx6WsthLHjgCACayghvcmxx7mG8oB8pUChzZqX2CUDzF37mftB2ehSAVeD74S6AIh7fYKGThW6winXGNQW//VIoRJaUVYBW73g58afvGQ2L80YA+byEbOMt4TGy72D/0ekCO4wDgaB2mo60ARtPJOEyFKYg21dihYPNDEnoDEKkRcAjg0RyA0fw2LO7mBJMWdwLCSlyk5i4s229h2cxD0y5D2yxFTtoUDCiDyDc7C/qJCCrKX9aVydl146ySzXZ05nqyCWrsz5qHrLFVa9LWlIHbVD3kWHhhjR1c5qSx7XKZI8WvwYVFPluyuroodxaVFbgfOMptlLy+avY8vhwDcFTWKk8xVc049XZhybPW5l0zpkrnrnPOnyV18NjS1NSxrRFlz3Be4MjKcMivsm/+y/0vZc+zm8rq7hzAUWmZasdUab5IV7o+oAy1vtXSfvfjgSP6HAbgSPZNl8Xm/cA4SsFvufvXk7xyUlSlXhzjKKLiYzgkLnWcqq46o9PKf+yICTjC9zz9SaVx2fPbKUr51k7z+HhAZdPAPkMvXwgODWbDaiL5VDfsLJmePHXou0ym8l4zMLEwjlxAYJXc4/bevldZEzsFu/N4aiAPwFFZw/+AVOc0zEqNQzMYahbV0kWy1li2MfajgaPxpow2XlpnA+Po+wyuATjy9fx4gKN9p5dOARyVbNCkX8g6WC5Vx5o09lCfVJ2SDxgNRuXeKNuW2xD+5JfN+QZE7WMc2Wbk1atXBI5ubgI+g3V0c3MjbCC8ABZBom4JlsSK4FBiRvF0G+TrqO9NIACxniaIXzS9EMYQ0kscIpWnu7y6DhdXAI6uhXE0myHe0aUwkiTeERhIiK8kwJGX8DObZBOBNgHF9DqJbQQmCKTnBBAioCRgkJF2vDfdMdURX2mEOJhiS2rrOIm6FLfI201pPET7UDduKb0eONI5X+QHRYpuLTJsjAUkaI0ANgRUEG8JdpramvwxsoyMSZIYRwTzROJNThDZESKTdVCJN8lSbVZlL8kYkex5P5qSAL8Q/0fZZarG7J+R1Wh2cGIfabgmKY8H26ymmIfG7XHljGUWEInsIz4xwTse1MI40HLK9yZVx9QAuqQmXPuJneJkWjhWfH9Ip1T9xpjXgVW0ZoyjQOBIYhxpnKPoUtfnGW3QL7dhNgFTD/J1y7CCPB1AogWAI8RCugvz27swX96FxfJbuF38Fearu7BaLcJytQjrpqGdrjuPsYFHwi5rZFKgODdZRwIsGZ/OYqaiLsCA+gcjRzX2Z411UGMzl9pnvu+XlqX2+UqdP7VlLln/7vN8pfVw33Ql9WFzWOkp47KyeODI5rAu60i+zcZmSXn77j8AR2Wt8pRTlfaN2rF9znxL8q6Za59y+9WUvaTeLL/ytOcDjsw+37cH83Od97vY948dOHos61+pT6xmDqhJS3u+Swrw+06rp74+6fcNfbZCeTnIOOI9yggKNXbUZmAcJYOlZNKqncBLO3HJvQ+liZ2wR6quo60egSOeHrXOwr8I3AuHBAJGiz4LnRvKMmJgoHSil4wjbMts00oQid+bJI4FuPbgStnTHjL0/IKwb1Hw579MPoqbf7o1PXDUcWaAvgiwSMAjBOPV05+6kTekfouTsB35OpPAyPFN+7c5EAfGUVkP+H6pasd1TclqJuTacpxrfrEyD8BR3YnWgXHEkTEAR36GOC9wJH2uZkLStH6uORVwVFIMhlQBY6UsxpEaI2oEJ3AkGdbmKFdRKrnBrgyvt3VsM4a13DZ0B4GjySS8eEFZOoBFP736SYCjZ88AHF0ISwaAEYEjyGipU1/tMZGq09hG4qQWWWAAN7Mwu7wKE7B9AAIhrtFsJjGNLi+uwuX1lbCNEH9IGEORLUSmkkjXzZDP1NlqZHgT+GjJsBEm0zgA9AFYJM+KYKgaswg2HiTzUHVC4FI5OAA3NJZUD0z/Mt4Rex3q1a8T+4Ajs9P60hJMs9g/YzJxBIRRRpLF1pHYk/xeyUNRGpnzjtlq9lnnI4BUuId2GrJqohUZgRf73oAck/2Ldp6yqeL3ALUM0EJMoV7gCLawwjsCllmZksRiV+IuzZ5J/thZsyYpZ6BPNugIHGltqHSelRffChRlcnNxc8kKYRwlPXbXAY7IkKNqoDKOrAoFAAVItAkTMI1Ga4HzbE4iaGP2tn6W2F4hXEzHlK4DE69plIG0CithId2FO2EhATz6Fr7e/hnmi29hsVqE+fw2tCvEEcM1kPMTSloYibw034SQNwJmCbikwBH/2qyCGFUAecs21yXz22NLU2N/1pS9xlYtd3ik8VpalnM9X+n9/3PS8QDp6V4JOOIaksbgIduk3AncLekAHJ2u5R5jTjX9onY+OlfepXNXzVz7GNvmR5aptI6TRXCf3VRSMsjvZ30n99Xsm+P6AKK8/Wv7r69/K8+pGUc/so39vUt9YrV1WJP+hwNHGvNzAI4GxtHBcVkLHNFZkoNHcCpMxYGgcCVjBmROA4t3JGYf9msiP6MnE1WmTratCiLxMzf7O7olR2abpLneDWScJDXc9z15xQ2i7sUZcBmnHb1cncq7KNglgx5vbEAFOKI3gM4Ec2TAcWHAkQfF/Aa0D0CC00iE/Aepusey0mTa2qcuVo3hUmsgnmuRzE/H9BkusXefUaqulHFk882xthsYR8dq6DS/D8CRr8dzA0eUXy19eQe+d+J3r6+TqqsxqmEvjEeUZiuJcWSHWtLGLnNeybMzZgud4nokxECOeOCFDIj4/IBW1hkjR1g4tHlSOtoYz26eC3AEybrXP70OL16+Cs+un4WL2SysN9uwWsHhvQrLpg0zZfMI09vFONquebBGmEUSr+giXFzfhNnltUjH4TvELLq8gEwdAKNrlasjcETm+EgBIAJNYBEZcBTkkI/wRDTGTauYD+TlaO/J80kcJdiAE5VA44Egs9CE4RPj+lgIGOYs99C8LHQRD4XzsBDq1GI64d9yldmQrpNJWmV4Q7JOWDKIfbWZEDhyB3Ug+2eAlMWYTAfRndRYPMjTPamOvKhnvmegZIiS2IDRfnUSxbABLYanFEDl15AWdp3K67HsGotJgTg8upiWVnB5RtjQKiPn4x1pOWVcmbxjhwEWLePOsO08XcxPWUhqiOOgF50GPJWY2HzKOIrsJjLKTKaOti8lAxnjiNcmQBYso02YjMHwoVQcX/g3paclDpIwkbZQPAxTSCsKjcsQN8gWAkRqw2o5D/M5JOsoW/f3tz8FMMLn27tvwkhqVguJgYRrtmAZbVp5kyAH6TwAWJ5xpDG3LMLTaBvadRMZY6Vz6FNKV2N/1jxXja1asz6U2nJW1prnqy1HqcO4Nl8ZOYVxCWvapCZtfZmxVpweOEp5cvbyw5/H9QAAIABJREFUNkmfE/W+ZRiAo5re8fTS1swDNQcFavKtmRNtDijpz7X5Pr3WqytxzdyF+i31k9jxlrrS6M7ExYrvm2u8vHY+z+1b847NhQ8p5ymBo5r28Ov2fcp/7Jrytj6WU/q9dvydCzgqL7HZ9rS/S14189zAOKKpUlKv0aipGSTn6MR9hb0XcKTSKGliVYcC9PYjH0cdKNjgmTNFT/OKoybKghA84gRoUiG7m/fSirY6zifgQ8ZfJ287KKvNa+YuZeg4kMQ5ZCcs9ZitOTOiTjo2onK6lY6LHDiS78SRoBtxFUlxU072yOpEXDcDcFTaGb5DutqFoaZINRNybTlK55eaOUvGhrIRDxku3wM4mmwnRVVdWm8DcFRUnQ9ONABHvgrPDBxt0gn6kob7kcCR+porgSOCHWZb9J16BoOJwNEotLK8J8aRXWt2js3HBibY9wRU0tvXEz5fXF6HawBHL56Hn1+/EeDo+vpZuARwtN2GtmnlvWrX4RososnUiB/K8OCZEVAtAPhcgD00vQiXz56Hi6tnwv4RObrplIwjjW+Ez3gDWIKZAhBFWOBiv5E5RMk52mgiXib/Q79rVKWYdpzM65JewR/wQoSFTlDIpIaBsTCejRKupfYdcKQyb/kBdKvTBPJQrs+3gfVRm7NT2nEIG7CNEnBkv4mcGFhbwkwyNjtzyp2Lfs3y97Jr8zHS55zM7+E32fYbr1NpY/vswR9l+7AOCYTx8JGVO8nWkc2THKeEp/gimLd/j5Kv7X31kX+32bRab8w32Sg8UGZtDfvYSxcS37Gyan+IMZLQL8Hgk1EYD4qpeGRkHQEwQlflXUxKDqGzwHpTttwaDD1IP2qMo+UifPv2NczvboWB9O2WnwEeLZdzYR+tEfeoWQlwNJ6irzP/MZhIwjIioCU7FcHjAPZtQ7tpwgYHxE7pEy+ZiL9Tmhr7s6ZIpTZXTZ6W9pyO3ZrylDh18zmoNP/SvEvzq01XuycI4XzAUTqAsAse+Tm89hl9+gE4ekjtPf5ra8ZTTd+vybd2Liidm8851z7+lt0tYW37lfpJzgkc+f1EbgP3zXFIPwBH9b2ztK1r+lDtuP7xwFG9z6F0LpI9ySBVJ12iuHfWTuClnbi4AHsS1gBHdDhQ1947U8T5gBOoCHws7geVpcM9Jb3JldApI9vmGPsYMnUsnCmJ79vAlz4rrrfn2vcXefV2+CLgSNlUeLy4ybfTpTgFuQ4jbCgVFDJQaQNNew3qHFlHIv3hT7Ran8r71gAclbb/90xXO65rylYzIdeWo3R+qV0knxpwJItZgdzMABzV9Nz7px2AI1939UZcTc2P/uHAkcX+4RxGR3bHIaSHXGCjbDaj0IghovEZDSzRQy82r9mmDDGHjknV8bbjML24EMbRixcvwps3b8JLSNepVJ2Ua7MV5hHmoWfXNwICiZ0AlpGyVyAZhxhGiCcESbrJ5CJcXgM4uiYQBMZRjGV0IbGOptOLMJ1NRcoO+TUN5OdojxEwmogUnYBJkSGu0lzjtcTyIeEnpSFryJhZXeAIbJIdxpEYWrQJJQ4S4AwXH8dvrAygMbDFgCO/Dlr9m03FvwAlAB7hOQlQGFiUA0h96+QxAKkPdMo3hH0b9S5QlOL82PEoSBrzOsdMcnGiPHDkQRjrywRiurE9rL+gjj1w1LeOH3Mu9NXVet1EaShvW8P+58tiPxHeSVJ6VBkA0JWQFj1cBlR0vAnbcUsIUmIMGTAFsIgAt4BG+ACbGeNP4iHhPZaYR7LN0LZvmmVomiY0q1VYQLbubh6W83m4vf0a7u5uI5C0Wt6F1WIemuUibJtlmM4AVgIgcnGORMJOmU3KQpL4WVswjjCmyveBNfPzj05bY3/WlLXWVq3Ju8SWs/xqnq/WDi51Gtfma/vWmjo5ddr6Mp8TOJIJgf6DPQcD6sub2QmOLdWd84zdev/xn4NSvk/W9OWaNj7n+Kspx2NKe67xes58S/Ie2rrby2rmAvNxlvVT2sT3eeVzil+f/OfcL9rnJ7X14Zht95By/qczjmr6UL5POFbvPxw4Uqk6lnNgHBWv7KrSfax99ffibHeMmmM3KHXsHsvn2O/3BY66J2zhQCB4JJOnMXJkJ2cnePG9BUUehbU/PWkBgB0Ux02znZesq2f/zLnTocTw9vvA+Fn12SU/0WVXqQ0vpyfsI0rVjTLGER0YCTjCZ5NOkc0nTV9fA1nTDcDRsb78I34/p2FWu7GtWdBK55fa57N54ZDhEkfzmaTqRlsJHV/cHShFdPg1AEfHaug0vw/Aka/H8wJHOLEBR2vJy89Ffk7YnXPqpepK5y2RqpOYPJMiqTrGHgILhWyNHeBI1nLKuMEeaYRylGR4DRjKAQzkB+DINpb4Hffa3WjS/pkIcPRcAKM3P7+RGEc3N8/D1eW1XqdsjVEgcDSehKZtQ9syLg9sDYBCYA/NZgCEZgIUXVzdhNnsSg7niFSwxDKyv0wzARVD6wD5qRaXgkHKIDIwSWw1SuKOABzBSW6xbCJrXCXn1M6z2JXCaFJWTFeqzsAB2k1rZaz0rW22IbX+5Q8nmd3mgSOk4zUA38ZhLVJ1BGgIvJFptIbdZZJ1Yp857EJY7sbmSYwkv35FxpGprKmsnYRFssNjMR/NK0rfWd9DOdNvEuFTysK3B4bs+SNwZKah2ckqVYe7G1AmtrKVgZWlEIfZ0Sw8Yzl1/4oMs5OHZl7KXbJnVtuUjCOAfwBzLG6YOyhmLKJtYiDZc5tcncVtMrk69LfteB3Wo0YAJJNMpK1NIJOCksptE+BIZe1Uwg7A0QSAqDp5120jbb9p16FdrMIKMcQWizC/vRXZuvndXZjPv4UV4iDd3YbV4i60y4VI5pE/p5J5FvcIfUgOeCEe0iYIcBSasA0Ajso22CXz7GNKU2N/1pS71qYscZDa/fucWvvKVvN8tWU+l31dU+aaNqlJW1cXmBvOAxzZ+mzAu0yTusjvA5FqntPS5uBO31p0n3wtH3+fATi6b03e77pS29PnXjof1eZdmq/vf8eeum6sHsvt6f9eA8Z6xvvxJz8vcNTZFTqAPAePbP445zx4auCoZpycc/2rWbNr+lE+zx/qS+cEjormFwWO2CZldm1NmwyMI2n9MqeLGTQ1A6S0Ex+f0A6nOAgcSbBok5wj08gYR3aaVxwTsoGEA8bHOMKp1nQy1U6p8tSpxTbitls2/iqrETewiqHoWaJ0SvVYrbsNcIxT5OIOENRKr742kd8z5hGb204+KngUZXB0M84jlQy0q8CRnI7U08TrNYLpGnhk0inKODKvVu8m1AAleEUAMnUd3fuUMnYnt0P9tZtLPhmwn1Bvfnh1+0/NuK6pu5oJudZALJ1f7pMv8i4CjqjEQyfwsalUA7V36m/PdRidU5mLjr9QzmLgyE42Ipj58awTo7Hg+WSmLMm052RlQVFieQuK0pudv+6cU8DZgaONBf7IH/MUNVPSEpam8H7x5EKZEVdTAkf73XuZlVJmf13vkmPZH+6wLOj4hV1Q1J2jk5rXH6wVBY5wSGVXHooxgaIsmpRhKsBR18Gu5TQmkeQ1Fpm6piGwIuwblUljbB+VatPFLweOCFAxnayTcZEkcIQ4RACKABi9+fnn8Orlq3Dz/LnI1YE9BCAIZcUb32H+Wq5WwhDCvZD/pUjQXSuTaCq22HR2FabTSzm0E5ngVm4BsgiC0eYy+Yp0mAeAkoAzqAu7zoAjcYijPvA/HviJzxZtAeYlIIXG5SEuYyAGAQxbx/AXLBDYJTko5NcLb7f4a6V1XRt44AiMsRZydcpqgZ2F+Efrtg84IiNduosxxtW+i33WOSABEvLn7sn2fc7JBPzsSQ87UlAeHh5iMKt0Yr4DHFEYjf1aA3slkIlxgwwwSuARwT3h7USQyIFDHccDTFazRTk2CC75fO1bxuc0LhP7hck262lbF+dI+h/ikQmYZ1J1HsAl4IQYT5tRG9rRKmzHYBCpHDSyF/UAahGAIcmKQqxPlBHtwvlmithfbgwKo3+9CYgNFtptaJeII7YU5hEk6xYAj+bfwvLuLtzdQrruNjTLucjcbUUtwFhGiH0Ee37d+R7l3QI4GilwZB3nnItj1eT+8MQ19mfN3Wptyppy7JOV7CtfTb61ZT6XfV1T5po2qUlbWxenB444H3ngyObn3JFqz1VbZl8fA3BU0zueVtraflEz/mryrsnX7KASR3BNGZ5Wy92vtDUO/8cGHHk/k29X/309cHRsl5Z2gOxvJpvsD7nTL0h7T23FGKfycDvV9s/acVLTS2rW7BKfkd27psz1wJHtMdS+1oNhPEwRVz/ZP9Aff+xlsVgtau2x9HuUu/ZcNgBHusU6Xq26Gcto1MeuK+3Ex/I59vt+4Mgk5ChrIhIl4lBBcGQ6ZKJzRYGjrTphus4CO03LTrvFRlELRdCoG9coTkfqJ1NoKV6D7am50LxTi9OVZqifZStrga71uzix4jeJM5QOoHaGFWMLa+OlfAUm0zguEhPAklj7CnBEuTpxDNjp18g4Us19+R0695iIHeOoV/bCDWJsagEcWTpfzqyx+4EjdULEyFJSSZ1/2UnQBBIZYOSBo0LH504H/Gddx4Uv9r5jrs9jw7Hze82CU7sAl84v98n3GHDUGVbqD3PdueM8xhjDKDUHp/VeziWdYaAnkglwTqJ0zuEqLwWOoryQ3De68g7OS8ZK7CunzYGR3H5gHOdPsNvnjner5NcyR2TPNQeGJs9+M5cS8yPlXjfeU9QdhCbnzfKNu/27ZOOUP2VUJZT6Ts80llDoXFnseztigPYGi42jHCX8jtftAEfHVkBrnTTPsw56rkt6sXs70L2Ao1EIE4DH+3J1XUL6FJzfseYPYMiCUwA08ZIQHO9sHPdZgSOJF6QsFNlgOXDJwAsAL+tNCKuGjKNcgo5xgbgpwjsHjmgHJbtAPN/68Cjv5fVNePH8ZXj58lX4GcDRKwWOnt0wHpEwiS7DbHoRLq4u5dLFYhlWq5U802QyY0ykq6twcQnGEUBxMCwuwngy00M73ViS2whgadwiAZEUTJff1OmvknyyHoh8He4O2wSxW9Zas6zvuB7FDYjmozaU1LMBLFbPuqEUJsh4FJbLpQBHVsd+jesDXPx9/Xj3aYENADhat+SKGLsITCMAR5v1OrRw/IN1BJtLBZVlrnkAcOTtqz5QSbqks/vjSU05gIRCO4li2IGSlowoKaUYp1z/OCtpv1ebgziKbfSY3mYwYdE5Cby8LL68fcCYpfd/OcbQJ/zIZrn8nCz1Kl1jQkYfmGYmu+j9DdqnNmP0uDY0YYlwKAJkyhvjShlHUi9iMxPUkpBGamOLtJ3EOSLrSOYeTScqeMB9mnVoVyuJa7Rc8C0A0u1tuPv2VYCk1RLf3YY14h0BlML8KAfA2hBw6GsNQAlgLtqtDdtRI0wpAVgPAkfHnDPH1+/yFHXr7aF8a+zP8vLtSoodu7amHANwdKw2H/577Z6ADkWzS3z/7NvB77Nfdq+zAx353Fby75paGICjmtp6Wmnr+7IeDip4zBqQQiz0jl17+Aalc2Lt8xU81pNOUtMmjxU4ysHxhwNHHa9K5sOyfaOxynEQ3g5RwdrkfM3tBg6iyewb5YyPdZba/lna74/dt+/30vFX7jPiXWrKfC/gCP6oeGAvyiKoPxwNAoUA2NRiNaf9MnwL6tdI39t+4rgKj9Vh1fM9pRhH4/FlseVuG477dLxTXlPaievv6XduzqCzRUscCqZPTkCBpwJJOac2PuVQ/KlcYRyNZ0ynevY2aMzjgg7GTSUX31gSSI5E54M6kex0J7o5NspqT/q+Hj/7TZt+FlmbOC7oArQhI587zqtdZyiD4OrApyXKSSCTqYsnM/EMsrmlProwj7x2vQZoBkiEINUi+SEb0/jkerOkqWMbdC4MDMi7hUNHGEectLubeE7a+J+5OVlme1mNZ9epw22jJ4vTYuAXlG5O7J89FS+3yheifWnzTe7Tu+4wcNT3fOUjtmZC9sZDyR1Kne61+fp7H7vWeg+BFe2x4qSHu4idGN+L417GHeYhBqiWXuYd+npdXMwq4I0yY1LHoPZvA4Oif9TmGh17Mv+obE8HOFKwy1+Xypx/6h8PrNfyDTjdlN36lNGsdYvJkHOinnwnZ0AdlWne63Pvp3nGb/jvP97TQk0ncAlw5MdJDirtOHRxCt3m8p5+xmrSPqeNhBPx6JM2B/f1z/Ncp4w8NpZOt3ndJuOdafraAQ/Sd12yBfYBt7GXaX/m3ZRhm62hvANj2Mhnpb1LtxJfMlFiGQ9pqdKerBsQv2ZrWlvPuEwlcIgH4Phvtnv3M2MvjrjRibEF7WQcD8SYnN1mMw5N6y2EZPALkwgxVARAgimwEUbQbMa4QogjRPMJT78Na2WUMNbjJFxdPQ9v3rwNb9++Cx8+fIzA0dX1Tbi8ovwcpOYYfwgyfCgz4wXh83jE2EbTC7CTyEwCkDUZzeQ3H0OI1QAQyJhPWtkqZ8cYRS7WZDSs4LiATYfnxthf8y/S4z/9y3k3sUYS0Ktzsi3/Zh1Yu+tYhlye2EkCPvkDKclKidaKgi4c3zYZqImjvxGMEbMrrDc47IRNFCXsWkiVwdZab0KLdDr2BYgRwMW0UtlmZpBKH1fgAXMFGDkcH5yd7KBI98AIN9Ow7UyCOKXzMYxUDi/K7MUTUirNrACQ2nyGH6lxmLGeGB9LbBAiYKyLWMYUYyiv0yQDnWIv9YFfHScFABuTg4sTtY67TvPZGGcfNIYUY5nCTnadRC3Z9XgT1gBgVKrOlAGYu65gMq7cxKGHr5Cn2eUGOAkoLLDVVvYBI2l/AIlNQPwjxDUS1tG323B3+01ApNViITGQVqtF2LarsAE7ThlIYwBIm5YS1CLX14TRZB3CBH1LD4FpF1JMVp9VJQmVhckFzfelBPxFJ8oWwHuKGdVd6x9qX5dYh/Vpam3VY7ZhfQl4RZktp6PJK1EcuWGtg+u+5T/Xdbm9v89OKrl/jePMDmeUA0fp1PrhI0opjnFfmfP+xXn8dKztffVZUn8+TQ5K5QcpavMrSX/qusjvWbq3LCnrfdOUzi+l6fz6ed8ylV53bKzSBil2aZbetjqdnxOPlflc5T3nvNy3r7RK2p0/8Ut5jKO+MVI7bvbVqfhW9/QP/z0/ayRMdYh2r4M9yU0e64Igkn3X9fP5A551c23Nc9f0oxqbxNapfGzt1hd7QE05kL70GQ+16c4AjfGIkp+ICga5D4CH0bhXy3/3ae3z6dbJnbVBDpLVj5POPkQzzesqH5P7xmpp+40mFcDRKY2L6pnYXXA+4CgFJ1bXJu/aAY64aeG5Ptu6MY4RJVEMOILjhUCTnGYdz8zT5yTN1IEhkHRy/NipYWybrJvaBljcWdxdppf26V6Q1Ke7z3rqfbCaV3JDJXzEuaY4kbIHxmDMcRFT8Cg6xwRU2oatnFpcq+4+gCMwkhjgV6cjBZt0s6x0T3NZR+BIAvL6we3dN1GUXh1AfcCRNkVcXLA1x4l73azG02E5cJQq2iSA+vv4/ut2N8F54+06kJiip5HipT/ufmxzjpaycpZ30JqF7yFzzSmvrZs/PezZ3+6R/dG7yd9t964Q5fEnKzc8k5O9T6iur3eWtF/3qe1ffYt5/izHx4PvaYmleYhxlIKt795tl3Fk82FuQO5O3Pv6/G77+ZmsFjjyxp83nq2NZcOMOC+ReeKXl4czsXZ624Em8qyl/dfRAatQTVyL93NyauZBi5+kbbOniQ71sv4p2eKfKIi0s4irHaCgXGeBNwAzzvf71gKzjfWQigOO0gZHT8CBsbgxhz7Xai9FByAG4AuAIyqS0dFtdcxzNOMwzoGjRoEjgEcznrRbb1UWDQwIBbrBIvrp5dvw/peP4f2HD+Hzp8/h1U8/iVTd5dWzMLu8ZBwmMEQ2iJ0EVgxsIjw7gHKVzoPtBdBoCpsLQNU4TMJUXOM254nh7O0s/bf0CoBCAJwmY7714A6YViYtB6bGeEKQBtYAHeBJpk/YVmapKFPnkHNvp0uNAsEcQQLZtrmx7zdYfmOQb7zM+WXAEdoMz4K8kzQwgCMAcBuRrcP3cp3YYuTxCJCp3yn2wu/F/lQwRoGjOCvboaaezTnYO14D3s89/jNu4dkR+caod11SGWZJazgXnsvFTooygYLuaXvZEM9jM6mMXRd86pPMS/GOpsIi8lx7Pz+xcxgWmdZJsqZYbJOnTnaTsMTGW3kDpPcvM40jJ77bAVU+ml8q90nHKoBVMI+BReFIFA9ygbW0AXi0Wobl/C7c3QE8AnA0F4bf169/y/ftahHa1TKsV8uwXa/CaLMK4zVilzYhCPMIwBFiM6FvUVJS3iKnmcAh/IbYSOi/jIPGOrC9PUFGHmYQNhz2DhjVspfiU+2+auZ5f3WyYXoyffBXpXvWcpurvkg19meJfWYlOGeZ65/yflf0gRQ2B9c8H9LWSPVY/L+SUte0SUl+lsbi3tVcU5r2IWXua5NSJ2Np+fJ0te1Xc5+H1EXNfQ6lrenLtfesmV9q8+6se0nupcNYsH1NreP6IWXZd+0+doTNKd62O1ebnCvf/Bns31YXvp+zTRhyo/RVulaW5leXjvYS24/2Vm6b2nc+39Iy17ZJzZxRM/5q8jX7zNeFr4PHMN5SWyR/MU9SHfIpcgdf2yZ1/ak89Qh7VgEg6155+fuex/fPU9g6A3DUaaMS4IiSJhrRRz8zFkACjtR5MeH3u8ARJ1H6h0z734AjYFDsPLLp1fJxc8l/5QO11Jh68ADXwtgS0CclJRJUaecnm1dzFnBTr6wfGdNp0IqWPORTJGgv4x0hPYCjWFumDWr5xLYj42izWYlMRgc4MukTqetY6+p6Sv+2I7XR4avX8TznRIEjO6l8eGCXLiJ108PTS10+IfsJvgw8qln4HkvN1Szs7Kzli8g5+tzjab+6uihp7x3gqMCurWk/2CzlrVdS4q4JdB/gqG/MdOZm8ZSXjb+yEp8vVSol5uaCxisuis5Fca04ZX0og1byzk4uZVJyySmqK5IUw/eofb3L5lIvkWVyaiqNK6YGHNxjWZsJJthzUu8ZDi0BYUYTAkdNXsfo4Ewrcw9MHa0zsAxwaGYyhe2j8nVgE2vcGmEiQWLu6iZ8/vgl/Prxc/jw/mP47bffwqvXP4Wbmxfh4uoqTKazsAFotN6Epl2H+XIZGgGPeHAHwJHYXSPci+CPAUfj7SSMjXGldpYwPCL+nNbyERji05kyp1hvaB0wbWw4kEGOZ9WDKyoT6WXlrIuVz5u8wnBCAXA8gzw7EODHr7fl+pwQNq6lfTvAEdqb7zXqMgJHPJAkDnoDvnTDHzfODkjjngxgOhhHCdLuA3msXsS2ExZUsmP9ptzXWy1wlOcpI0zv1f0Nv0x2bOl9m6/cadBbXsU6xmFKJm0218SR7sFFbllp5+vnWE5zVmgKgEZrZe35gxk2RSWb1TYLbs7Suha2EUAXAWh0jAtw1ApwZLJ3AYe3Go15BNbR7V1YLhYEjv76K8xVtq6ZAzyah02zDKFdhvGmCSOARgocAeSCVJ2oB9guRuOcUdJyo2ByK/MGyiUjwcsZyAle7h/WUBKQ7RniNekhvJPN+/X2Z/FyoglL7bPauaOmHFX2y38Q44jLQxq1u47PtPc+Vt9ovwE4SrX0kH3aABwd6231vz+W+aW+5N0+Zf96yFh9SBmOXTsAR+nw09MDjowVtGunehvf94Fzre818+e51venBxzZ4aNjwJHuvypD5Rwb+/f9fQCO7ltzhdeVDtLC7FyyATg6WGcnBI70SCsVhFTyRII2i4SKMo5i8F/VF/HAUecIrAeOoKtuEne8LgJPR4Ejk/5I14mDSmLJUI/e0cX2VtX5+md9j/6RV5QbqfUb95oF9UfWgb93zcI+AEe+5gbgCLXRB3YdcnhYDebObbsmd4LCaXjwgM5jGUidunjqwJE6rDon8noAor3AUt4oCQBKgEIPcKSMaa69dqousWiEtQNApRc40nuoI5hyddSZhGwbGEiUhSNnGmt6s26EWYE8nz27CldXz8LLFz+F//ryv8LnX38P79//Gj59/i389NOrcH1zE2YXV5LXar0Jq1UT5otluAXzoWlFdo0HOgAEETgSxpEAR8r8hv7fxh1ikfK4eIXGPsLXuG7WBxwRRBGYSoAjleQTeYqccZQcj+Xrnm5cxHMJVpAcD6JgwgHQqDMzZun8mE7g0Ta0kPZTMIXAEWwtZRwJoGPAkR3miaQiqtRFEEaxZe0CW4lz4yRSs8NNHuB67MCRtHRP+fvAI1vL7TceFEiMoz642QBC9qjuoTAAhjbHS57aD+QTurIwjrJcvWR03CsnVr0/BLADHEn/3QrjSCTr8FkkrBHvqg1t00jMLUjUNatVaNpV+Ot//hTpuuXiLizv7sJy/i2sl/OwXc0FPAJwtN3gvYIopbzXaosbWIUxROYX2Uh42/hCeVTEgXVhjCNJj4NkmFLGYTq5cAzTUyxK9fZn7V1L9wS1c0dNOWrszxr7+pxlrnm+h6Q9JXDkwfFDZeKY8DGODj9BTZvU1MXAOEq1VQv81dTzudqvpgznHKs180tNmfO0pxqrDynDsWsH4GgAjvr6SO34q5kzasZfTb4DcHRstJ/m9wE4Ok097s2l1AivL8bTA45K2UZ+U1xfL3rFKYEj2/plwJEYsZCtc4wj3UVKfCTZ2KvGPT4TeNqQcbQF48iCKtsm22m/7wBHKQ2f0NxRevgxfsMzmQNwVNdzyhfJ+o17zcJXV+rzpa5Z2AfgyLfDABxxdkqvUsYRrrCx4v/2OUMH4Mhque7EUvmM0cc4UpDIe5W999Q+7zCOjt+1BDhCLimgq/QWB5LAqTUN280otAgf6PT3JG/8T8EjWx4h53ZxCccuncOtxC0E22gTJjOARs/C69evJZbRm9dvwx+//VeV7UGRAAAgAElEQVT49cOn8O7d+/Dhw6/h5vmLcHlNthEYP4vlSkCj+WIRvt1BMgt5adwerTNKzZEhJUwpxEAR4EgZ3VZVeqqcsSQT0wdMpensIjKOCDCBcZTYMQk4MsYRmeKnZByRYc7YTTZu/d99n3MmkrE0bIyDsdVKfCGycCLjCMCRxJekDFiUq1P2WSSIO2Y487TKg6wdGUfevuydWxxo5cGZXgbPPaTq8jzZr9l+3d/wi8XISTIkefmtyxxjSMXrYItuJpFx1KeEnmTqOM8IkGfydAZameSe/Sahz7bSnfdJ1SE3xCpSE1ZAvjj29WtI0wFgtb5CZQDYxms5GoU3ACTh2hn7v8XYhQIAmUN//fVXuBPpOkjYfQ133/4OK4BHi9uwkdhHS417tAybAKbRRv6T1Rv3h6SlqCnAVgdwSeAI8wR+Z0Jvk9MuJJAGRQJlHA3A0fHJvydFjf1ZY1+X2/n3KvZ3uehUzmibe0sLPQBH+2tqYByV9qLydOccqzXzS3mJd1Oeaqw+pAzHrh2AowE46usjteOvZh2uGX81+Q7A0bHRfprfB+DoNPW4N5cBOEouxJoJoGZi6a38kwBHTplc/XMymUJfXd4EjgQMwgZYpGEIDkkQXwcaWWRhbiyxRYV3y4Ajbs6RJp3fttgVDPCczghbEGYHHEU3mcU4GoCj2mFdvkgOwFGPeTxI1cVKGYAjnc1ijTwEOLJMcqctEIT8UHvtmP9e6dMK+IQZR8fk6aQy90nV+Zq2lcxDi4zHIzmIbjKBDkg9pe/oxAUQYMwakbDTYK+I6yOyXpuRYIq2cjNfCfaTJH50eYRtdnl9Ies11nPI1sHpPJlOw9Wz6/Dm59fhw/sP4e3bd+Hd21/Crx+/hF/evg+vX78JP//8LlxeXwuIg8I3602Yzxfhbr4It/qXjKMQWkgCSVwexE0By8jAIwJIYCakGDAsbyJ1pc8YR5C5mylwBBBKqBca24dMEM840hZRpo+wraTOUntwXOUjdv/IMMxQ8BoBCLTdLD6V+7cZLSKIFttX5Y5N4kzsqRQXBkymBBwRLIqMowgcqTSyky00mT4DlNJ8oSi2IB8aF83fOwOapCZyyeIj6c8mVSeVpsBRJy5SYgAZ0BRllrXpaKcqGOXKb8ye0XoURi4WWRyNTqJO6kLbjfG6MqaRYx4JqKT9YQP2XjY5+38mvIVtTxxGZfMknhGAI50DVE7agCMcyMJ7LPHHhHomf905K/n969dvEvdocXcbbr/+GW6//hUW376G1fzv0C7uhH20Xi3CerMIWwGOaJeLKKYwEfEXmpZkEAE4asFSUiWBxDhi+RlsWsEj+Twwjh6yvtbs/2r2leV2/kNKf95rT+WMrq2LmnquSVtTWwPjqLt210gN1tTzudqvpgy1/bMm75r5pSbfPO2pxupDynDs2gE4GoCjvj5SO/5q5oya8VeT7wAcHRvtp/l9AI5OU497cxmAo+Qgqjmx9GCD6MTAESakuEmXU456GtaAI9nAqjqcHJdl3CNxSulmE9cYA2m9BXBE6Yv4EuDInWLU3XY/cOSVMggi8f8HxtF9hnT5IjkAR7v1WweWnGNOfDztV1cXJX21j71z7Loqw+yRxDiyZzJ2BP7t592OrMr6tNGCjtXnQ35/+sCRLVMOcYgVomCR/HsfcNR3XbdGE+OIjnKLa2Sf3RGOTqB5A44gUwd0SIAlUB60PPzdisZV0oLaS7ySGWLIrGWNhnN8MhmFZzc34ac3r8OnT5/C77//Hj5+/DX88suH8O7tx/Dq1Zvw/OZFeP78pTAShPew3oZV24a7xTLc3S3C7d1cYhytmrUARoh51AI4MkbdmIAR4ieNx1NhHYFhIS/tLAYN5GOfwBGl6iS+pKJAfmyMOlJ1TIL3KRlHydjRmj7APPLj2sa0feeZNgDZEnCU4k3CFhSpOgOOlI0kAI+AhBqOUoEMz0qL6wJ+a1MAYVxj986l3PxvP5RxJIDb9GiMIz6/ad0nCTtft359lJ4mpmd3XHaIhM4ylVhSmpwHn9w9chk7wC97QpoZuGPDUepWGWPC8tExABDYgCMbFGNpWxzIYnxRMk4JGoF9NJmOwkTHEsbwfD4PC7wFOPor3P79Z5h/+zssvv0ZFvOvYXV3G5r5t9C2BI6MTyX3VeDIYhl54AggpsV8G41NBlJ6jA5f5WYp42gyxDi619JZZb8MMY50zeQeNe5Tj9R8TVqbt70j/FD2Nc6+mg4yAEepttB+D/aT7Kn8c7VfTVvX9s+avGvml5p887QDcFRWe+ds67wvH24T2DbH9yv2VOfwZZTVmG0WhhhHvr4G4Ki89zwk5QAcPaT2Cq4938Ty9KTqnjpwZBt0kaFT4Ai6+TRCXHwikaUjsGQa6fEEqGyUEWwXwBGuSzGOZEMdT/8a44jydSKxEo9VUhs+uex4bz1vPEjVFYzLPEm54TIAR7vVWweWnGNOfDztV1cXJV31PwE48s4OA468gZ8zjkY4qV5SeY8gzdMEjmye6zKD+sd+AmqSrpr3Hh9vqXLgKOVlG0JhKyhwJGwd8VyTORD7UGRSgO2bnN8IZS/AyngkbJ5nz67D65/fhF/evw9//PElAkfv3n0IP795H25uXoaLyysBbwToWG9C0yAu0jrM55CpQ3yjhQJHbWjbjfyGuD3ChgG8hdhGChzB2T2bzES2Tl4mvSZMhwhzyU+4FummFzOCQIeAI0htCZMDzu0TS9Whdpl5AsOygO3maDSbyf/bj2sP3girRcEjVEO/VB3jx0hdCuPIx/pJ8a8oXacMGQUotmgw952/t18/8rnGniH/3vI/K+NoNGXb75HYs/FYU2YZQYJ/KMvHH1/KGEciO6egqgFGxquhqZrGEhlHKlWXTRR+BrDwQHKtMI7INxLwSEEjA47sucX+xQEsAEeQh14jXhUYQpswBSg6QTyhaZhibE0nYbVcSryj5QLg0VeCRrcEjub4K5+/hmY1DxvEOgoEj2W8aOyzqUrSGXC0RuwziV+k9r7gtgYepQNf1hZ8JrSfB9cfuiDV25+1dyy1z8ptrtoScOyXvmqc3Ocsc2l5H5ruVM7o2rqoqeeatDX1MQBHqbYG4Kim53TT1swv97+LY7lnsSDtQFwpyPuQMhy7dmAcDYyjvj5yzvWhZvzVrCUDcHRstJ/m9wE4Ok097s2l1AivL8Y/GzjqnC6vr5x4ctc2rNGN5YL0UjtdU6hIvj+lKc4O/T36RWTfBikKA4/WEngB22cV06FzQhlHclpTQSQ4hWTTiWC7csoxSacwUoEo6sTTiwYFMaCzK7jK2uVnvbmlxBnMQaqutsuUL5L1G/eaha+23OdKX7OwDzGOfCsMwJH4E12VlEjV5cBRPma8Y1Tm5QE4Shpc/kDBSSeEHDzqA4CMKdPDPIplOQYcmVSdytOpTF1ykEFezSTWeB/J0dbvKGtn8nYqYafAkWzSTa5LYpaoXKwEvV8LGDO7mIVnN4hp9FP48OvH8Onz5/Dvf/9LWEe//PI+vHnzNrx4/kZAIwA/KMNytRbQCJJ0bbsOc4lxtBLm0WrVCNMIoBGYR5BfA5tGlnGNcQTGEZhHs+ksTMfqYDY7ZESQgy7qNJpgT05nYCp54CjF/BELQBhNJvenjm04w1GHqBMHuRo41RmwJX3IQDk2BAE6bWYCeUa/hrlDGS+2J3+z8zEc13rIxsWD8jGOUG8b1J/UIePHpBhHHrzgkJD2RfWpnUSyCqXb+BVBuT7gqA9AkvlsJ3ZSOtl/LuCIEoszBRA5q5qsIFXREi+N3cbiJNlvCj66skdGW4uKSjw+P1/7A7cSfiuXvFN+js3znLsVQEL6DHxiD0mvrlQdYxzJhn80VuBoTDvYWP5i+qpNjTZUSUmTrQN+ivEAphLYewBU27YNbdOEdQMAaRFWi1uJcbS8/TvcffsrzL/+Fe6+/hmW89vQIt6RHABbi1wd2Xkml6cHvSSWqcY5AutotCUw68Ejtd21afRwl9riJzvmUG9/lgxnn6Z0z1puM9eWYACODtXYKYGj2pYZGEf9NdbXJqV1VdsGln4Aju5bc3Xzy/3vMgBHpXV3zrVkYBx56462Usmrtk1q/Fw1/qWafAfgqKRlH55mAI4eXocHcygdpPXFeHrAERw0pcaU34zX103yXD4YOMokWKQsChrJxIqAuXo6Tja3JhUA+RvZcKcAzxbnSBhHG41xpHO6urYy4Ag3owPJgjr7uqAbhvck4wjxEEzxXfVpjlTe+frnvVrth11UvkjWb9xrFr4fVgHZjWsW9gE4ykdlmWFW2tb/iYyjxEBJEqHeeQvn4zE4orR+z53uaTKOZKHLIMC+fq2AkTxkDh5ZzfZd50+UE+hhDk6qzuTbLOaRpEEUksQkSv1EGTvCNKKd4Zk2AiYog2etYIVFbQF76NmzZ+GnNz+F9+9/Cb99+RJ+//J7+Ne//hXev2dMo+cvXobZ7EZBI8QsCmGxaAkerRD/ZB0Wq0bAo7v5UiTq8AZgtGwIIjHOkQE7kzCdgmmkwBHAqO1YwQBGQSRwlHoProVDezpFnCQDjljH/qCNsDbkjfrS2IvK5tgHyNaOAcjh7XNgSjs6+Shvy+X2nwdxwDKSgy8kVGeMI8jVETwicEQQzphF9pl1QSaL9OBoj4WwXScgBb9ZuXIAyeqiD0TKASSfj90v/5ufKrZ/+/zzA0vsqwSOOBIde+oAA6mvzF6KjxUWwrYluGZzaNe1kFTsiLlRbtnAPnyK8Y4kO1fXAhxFBDF1K0eYt1mC9jOBI4CaIlFnjCMtmdSVsa1Ens5s4XUYbddkCCn9XmYGBTABHAkQBPscoE+7DO1qEZq7r+Hu25/h7u+/wre//ifM53+H1WIe1m1D8GjLuKNSJmHWETgisGTAURuBIwwxCYVktrhJYWosNhZ9YBzVzi819meNfV1u59eW+PulPxVwdM4S17RJTTkGxpGbUgepupqu00lbM7/c+yZqB9n1fkzIYaYKWcmHlOHYtQPjaGAc9fWR2v5ZM+fXjL+afAfg6NhoP83vA3B0mnrcm8v5HPMDcHSw6SIgw1T3Zhz1AkeUzZDJT5hFCu7YFl+AJcY4oqGr8Y5ijKN9wJGVMwMn5HQ9N7D+lYAjbk3lqgE4uteILl8kB+Bot4LrWDbnmBMfT/vV1UVJZ/1PAY7MoSpOOz0VZRss1FPHOT4AR9+RcWS99JTAke/VDgi6F3CE61k29h0AK/yOb8c42m5DK4c61gHgx8XlRbi8vAzPX7wIb9+9DZ8/fwp//Pvf4csfX8KXL7+TafTyRbi8vA5NozGNkEe7DYvlKixXrQBHDQCiVSPfQapuMp0JY6JpARy1wkoi48iAI8Y4MuAITInoII+AhzKbHXiEZ5lO6WCnVB3bJo2NjcRNEsaEVAmlt2xMfQ/gyIO+KAEAGpQv/96Xm7aSQhCjcVjvSNUROBJ7SvADYw2ZjBscMfq9AHRdeTeZW9x1dlo72WjG1ukCdTnI872AIwE6BXzrAkfSos7htK98Pt0OcIT+0uxnHMUQYTrDGHAk1qcCRRoprBNPhUw+4J+nBY4MPEIsMVldje0DUBTvyLRKwGArQBBkKPVg1bYN23YZ1stbYRzd/f1n+Prnf4f53VeJg7RaLcIGUnR62MsYRXwU2vMEj5BmJWNbmE7KOoqxSUVrGvsB9kf06QE4KrFyumnO5VgqtxPry/y9rhiAo3IZw5o2qXFQ5vn2tUl+SKKmLCVpbQ0rSVub5iF1UXuvfenPOVZr5peHPM9TGKsDcDQAR319vHb81cwZNeOvJt8BOHrIbFV+7T8WOMpP+ZVXyWlTnst4gO42zyTqKVwFOLjZ5G5mq06YMMIJXDpW5DuVhBghmOyEsieisS9SJtMwgjyGOlzMGRMjLOMLdUTEw3RyKpESMLq33Dkhie9rGEcPlqrTguwyjvQ4q8lnOIBJwJfsFIi5EToGgOyeeeI16AlFOfSoG1huNOmIwObVHCebNU5A4qwmPBg82chNph3sVrk71VBnT2QQeGs936952pKyJKneyTqSzaqLO/DQXt3n9Hlono/p+vJFko2V0udndXefyk6A/8jn9Q6m05ejDix5zMBRbujX11VdXZTk/5iAo9J11c+bJlWXP2vf2ujnmYNrJxzRzjnMabA7Fj0QVVLPttades1OpZrobH68NEXzESd/tzQfn4uO39mnyPPrAY5E18pWWf83fZaz+6JkZt9lpYhfm9SctIRjIREA4uVdxlG0T1QoNtoykI4V5hGBI0icRamzEW2Ri4uLcPPiefjpp5/C23fvwqdPn0Wa7tNvv4UPv34IHz++D89vXoTLq2uJSbRqQlhvR+IMRsyi1YqAkP0F4wgSdYumkSUZrKRW0kKyDmwZXehhf4lcHco3CRezC4nNYi9zlEsfiMaBsZXgsB4xDgvAI5HKMhNA+0KU8oMsHivX4j2luE+JkdXXJ/aNpZhW5AEds0j/TZtDWS0uLo+5zykvyFcCf8hoIXFbdMLIOpLvGAAcoIGdNo/xjTQmEvNiCBzG47HPlMFLgJIWLR7oSWxwz/jpAC2ucnx5PYCUn4L3defTWV9Fu+Xfe3tX7EaKpsFqjrBhh3VkAI4MUQXKoqScyug5Wb6OvQJbdU09Odq8ZA1Zub08IvugHUrSNlMGVPyt085oP9ig3V7F2J18eak6ARR1rFtcI4l11Jkr2KfWbbKFZQyMGJNIpOukrwDccdKHqEWJW7QJY7CTtm0I7TIs54x5BMbR4vZrmN99E9YRJO0ayNsBmcQ1In1HG11AIwGjGtC12E0R30jmXzvYleKSSqtoDDR3bG3v9FtuX9cfXKqb888nZVNTjlI7w/IsXbOL1tWagv6AtKd0RtfU2w941J1b1rZf6fPV9qNDdZHfs29PsS9NTb+nf6EMRKvJ95ztXOMErm3rmnL/iProa/Oa/llT5pq0jwU4qmm/mrQdn1l2EHy3P+peo/AGNe1XmGVMZnnvs8X5vX9398A1faCvbPe5vrQ+Sucts5kPzamWJtqXeujUzx/2LPd5pkPtti/fsnnO9oO04VXA+2A3OeecmNfj4f46gbZHbZfe66OxjPzz5XXYV6cl/W00GV+e2jNS/eCP5QKTVGB56EzpgDviUWBgXQGEJHh0CXA0C6MJTjkyPzSMbHTZq5KWvU7AJlkRTxvGjaaCGc6ZVwscPaiuHSDEGuJLJEysTO7Uund/xU68ZyibGBzTcTPr4xrRcZKcEut1K86PdQsHCAC/dWCNqofDrhfJOY2DFN0FiFhEvXUBpGLZ+YCUqmPLMsfzAEc2qZQM1Ae12w+6uHxCZi1z4Subjh4LcHTqRTM1VR1Y8hiBo9xx4xepGiOnVravpLv/U4Gj/Nl9ne/bbEdjuqVsUW649RlyZUZcKs2p++d9gKOyPqczvjhRuQac93UMOOKKxLUiSceZgVnWDv4emhdWwChbp/GLOocijHGUpNzINrBDNSE0iHmCNXi9DtPZLFxdX4ebm5vw+uc3IkcH0OjLH/8KHz58CL98eC/fv3nzU7i4uJLDNZvtODRwBG8AQsGJvQ0rxDBqIFfXhOWyiZJ0AJXwHeIbASsy2TqG2IHRYVJyNL5nFxfCPvKAiknUqhVliAdNPAGLYJeltz8rwvBIdGILK0nDDQnQ5CTr7N997dI3rvrWD7vW52Frab4JMBsi2lcuzpCAQzQyJUaTOMV0fPPgDfABi4WUYjqZ3yyPe2T3ToCQgUkJsIoHeoQVnvL2Djk/D/k8PViUgz4055L9mzsubH7J68nXlwBHYtoBbFbbztnSfe3jwS8rw05bqKzxeKN7hhxcivdVRpfKtkm8IQUoJU87POOeVQ6OSYAgHfsePNonVQd0VV+0cQHIEDjK1+S2IQgIlo+wfeLBKwON0IfYbwg1oZ+0YbttpRbHsLs3TWgWdwIe3X39S4CjBYCj+V1YLOZhuVxIbCQATpPpOBB3hcwk4pgtQ9i0AkTR7uebn50DR1Gy7QYgM37v213sztRl8+N/BnB0rnWs3M4/Vwkenm9uG/lxUvt8ZX1u90Dlw5/ifjmc6/nuV5qyqw45wPK2rHm+c6Ute6r7pyq1r2ue7/6l+XFXelvsWClq66Js/8C7Pgbg6NjzP+T3mufDWg3G/o9+2Zzhbcddm7LeFqjtR+eqh5r+WTJ/9vkl87p76LPn9/D55XujsnX1cQFHZWXWHgFZ9XsAR8f6U34Ir6/tZZdoe4WCeF0DcORq/bEBR3IuTze2stHt2eT+JwBH0kTy7DhhTIkWOLFEc11OzmJzC+BIXWzCLlJACJtiwhJaf5xYCBxJxpo9PEPccEfQKmLW2OCr823PAe9jg3ff71UTy31v8oOuK19UBuBot4kG4CjVSV1dlHT3ATgyMCI5E7cZcMRpd7+ztgbwLt3YlrRdmrXxqZxxVGZYD8BRWpO45gFMAXmHMU4SGIAYQ+JQHo3C9c1NePHiRXj95k349PmTgEWfP/8mwBFApDdvfw4vXr4Mz58/56GZbQjobqs2hGYzIouoXUe2kQBHAIoEnIIMbZB4RwCOhJ0E0CMRnRU40jhFo3FAjCVhfMeXT0z7wFg8jKliLCI+r2ceWQwbOLRlNKhsWB9glANH+zZGfbacFdU7Le2zByv8uMxBGPxmYEfcMMjhpCnd8ZG1TbZWAo66UnVyD4l71JWvMwAolacLHj0V4AhHjfL5zerfz3n7gCPPoLL04+04jIEEaSwoAlVafy4emMAeglYKZTCxxNxca2WRcqL9DDjyE+QDgaPtdhRaDCTFpsi2N5k6MIRSf7H10oAjYQiFNoy3bZiGdWiWt2E5vw2Lu69heXcbFrffwnIOMGke5ou70DbLsF2vBf8SMGuLMb0K63YZoPRAwAp/DTgiQ6kDHuFflVJ1ZfZ1vbOodJ2ydKXrX7nNXFuC86V/imXOa2MAjsoPyJSNqfP1N+Rc4vi0dDX981xpz1sbj4PReO5nLMl/AI5KaunhaQbgyO0sHmlcrUOtbPNnvu7tm1sPg228Uw70lPSyHMzrO7zl90XHfQ4DcJTX+wAclfTEB6R5zMBRrn+OAVazSNom8AHVEw9fG3byEMZRbqbylCFfkX0kEzJOwcu0JLJ1BhpRJscYR63opfO8p2McaTBskV/yzCI5KZkYR3HS01OVdjLZyiPb6QE4qu46NUa4AX1cOI5vYgbGUbc5Sh0TNY1Y3n79jhfvAM0NkjInfpoRTn0SYwCOeoAjBEpXR3Gc+zJnphl2tc6DU/fPp8040hW0I0nnR6Y/nWCrbC45x2MS9D9HXo3LxJ/It9/dd3pvXs+TTia5Jm0reUNql1Jt4/FWGAIEBnh4AywglAHsnpevfgqvX78Ov/zyS/jXf/2v8OuvH8MnAEdf/ghv3yKm0fNweX0RZrNpQDdDPKNVswnNdkLwaL0WSTrENwJghM8GGgFUAnCE7wEiwS8v8XoUC2JfnAgTCHGNIKc3mVIu2G3v5PAJa0BBI6ERKRtjwrrEJZOxxjtyclnGtqAdluo92WBWf/xrbUNpvyR7x+G0y+qTb5Xq4zd1JkIX2SgSsyjJukrLOqYY2N+QGJO/Ijem7PjxJIEYkQ0E4IhMX5OeE3aJtKuXqjM2EuqceXNt0DZgOEr57kcBRznAZvZuBwRSqTqBKZTF722/CI44BrrUjVaGrHImXWcy0pqPHG0A4yiS77uAkQFIPP5E212ytanAVAWcukCa47RjZlp1fpbAfaWPyg3sAJT2HmEbKUcn9hV+A6lJJdKJrT0SuWcDVfnswopSZy1YQ5gHtpsGV0v6cWjDplmEdjkPq/ltaJZ3YQng6PYuLOZ3YT6/DSuwjtomsoogKy1SdeuVMI4AJNHuB6sxsY94ZwOQlP1P9LbIlClbp84PHB13ePBx7uN8KaqIMyYqtxPPWIgHZj0AR8f3XNEaN5WUB9b5Qy4fgKP77f/+CWP1UL+p8YnV1kXNnrUGWKktx0PGzamurXm+gXF0qlo/nE9NP8qBo33rH7cXOLCT1od94M59bBevFGBP55/D51lly0VSwPF1rabealuyrMya68A4qq3ex5H+UQBHukmzTYRs4Q5I1dkJ15IarFn4evPTMXhf4Mi2Z3Eod9g7Kk+HiUo2kbqJsthEcPpovCOCRkmqDicZqbtuMnP+elwn5yTjCWN8nqhzjJtk27AhrfxLN7KqkolDpLZRHRhHJV2tchPMnpH65/HJ3gzE4sKcIeE5F5xaebZTO+ZtTJQZAwNwlHcvzCNlrq1yZ5GNCvT9fTGOdsrhNvlHTxfBO18oVWcGZemwOnX/fNrAkfaMgw7QXbBnZPEVBbgwubTEGGObWM3sytOR3qAOa3Vw07ClbF0uu4b7SX4CHgGwIeMobRxGAtBcX1+H1z+/C+/evQsfPn4M//v//F9hHP366ZOwjn766WW4vJ6JTBX2H8vlJiyX67BYrQP4Ciswj5p1WC6XYbFaiUTdqmmEDWEAEfp7BI6MeaArvjwDACOJcYR4kgYgdRdrYy/Ev+rlB9AzBeNI5Lp4oGQ8GQsLgvUZIQXKvTlav61DO3WnDnrI5fkNUd+8GutTdPf6DwTZWmN/fTv4cZ2zjSh1hrhNkKrjXGMn0MAm4ttiISnDSBkzxu7gNZ6RpEATGEnKTPqRwBHq1GIc+frN6wytCFikFzjK2JV5PofyNZlmAEfWVaLNjvkU9Wsxk3iESbtEiltEMNDEkbtHZwTuxHg/ABzFGEfIWduP8C9fBhmnvoK5YBzWMt/DwAUgyANYbFUDVxlfiRnBgUDgCHGJEN8IQA/k6rbrVdg2y7BezsO6WYbl7S2ZR3e34Q5/F3ehWS6jzB3AIt6vUeBIGUYAr9BKFmupI1unTyNznwfGD69Cx0Gb8wNHpevkU0x3Xjv4+9TIABwd33NZS1Q5w87UfANw1K3YUvv6qY7V43N4qo9Sn1htXUDmZAoAACAASURBVNT4z2qAldpynGlIVWVb83wDcFRVtfdOXOarUXuwxy/Qd9A3L8wpQaM+H4LPPwerytYdteUG4Cg23cA4uveQKrvwcQBHTr7CpNJM/1wfox6F5YU1C19vjT0QOIoRbBw4Fo1Rxzgaq2ScB3AsUrNswrF5jcARTi2aMwsyG5ChSzGKxBGjQaG5LefEIowjmbns9K960ox1pNJ4duJyAI7KxpBPVb6QsU2YvmwDU7aI1Je55orzGnxyhrm4OKUbh+IMDbB2J032XzsAR3nd1ABHpW3iR8Y5gSMrz76TPzauazdzpc9Zku7JA0fxAfaNcVsko8vXxSTqB444J6L2kHkP48gBVZQgM8mXBBwZk1OApMg4gqsbhzMoXxXBksk0XF5eiUTd21/eh/fvP4Rff/01/K//83+FeYR/v//wIdzczMJ0BhEqMI1CWMzbMF+04W7VhnYL4Ajso3WYSzyUFSXqGhwMgZOd8QXhPF/G7wBigAVMtg3YRgB6ABpNpjP5Dqyh5DaPqmBJfHYEG4DsIwJHCHKkcV5Emg/2AeMjanCXyPSh45+Anb2t3hLbiL9Np5DLI19JWkbBG6531lZqnylw6/M1gohdJ4wXgB84LGPBiOQQjB5yMaBCmEOUEqTU2ZTcDZOeA1tbpOhMejCVTWJWalkjYCRMJjJuyJ5RKbtHAhzZXOTBIj5DOpAi0nFhFNqtQoc9bMp8s5rPgX35yzWwG5VxZK3qQT7avsrU0s+d1pfDSXxJfgrU8BsANrvzxA60rJfFfi/LMtuyAyNb8K6tCsNtRmxXsH/kcJbV1FZAWKHhSQZks5FxBJYQgaMJWEIAgNZN2EJ6rm3C6u5WGEeQr7u9/Rbm+Dck60ReeiXAkzCN1o3kE7bKRpIDYASOhGmkdniEgGXMPy3gqNwO1tbuxJorWQ1/bJrz2sHf59kG4Khs32Xrf43td44WHICjbq2W7v+e6lit6W8DcHSOEdfNcwCOUn08ljFVY2fkB6/71r++MdfnE8ht5prel8/jx/I/Pg8MwFFe/wNwVNMj75H2MQFHcdOrzyGb9UyXvdaIe8zAEeUodOPkgCO6jNSoVYkcOVWrMY5EGgXA0YZyFvKOG2a9VhwhBJesDunOAUiXTlBTyiYBSNaF4KCKQnoD46h4ZNUsZDEm1QAc2SgYgKPY0+pAtJIOeh8Qpmb+/KcAR9GRmcnoYGwfN+JSS5RubEvaji5Mez3FGEeePdC3oPQxkhJYZKBFAi+Sw7HDKNipzF3GEZJQTo2MI4BFcBaPhYUEwAELJQAjsAwIHCEdYggBNLp5/iL8/PPP4dfPn8Ovv34OH3/9JHGN3rx5I/GOIF93eUnwB0AFgKPlognzZSvvBf7dbiS20XyxcGyjVtJLbEF5jyQNZOtEOlac/2RDkG00VeCIjCMpe5xJVVouAkEqv6f/BmY0meCaIExk8ZMbcGRAnHQ44Y0Ia8VsL7CTRsJSAqvHWFspBoMwoKJUHR35xi7hZ+3NCsoAnWHZmW8ERKJEGgEIk4STcogdo0RpyPkqeLQWkEfBNWEcGfhDMEV+F8AA9pMCRwJuaM1FphEZSZTBA4OGz4A2IJjE2DPI/0dI1Vlb2FzlwZ3OZ2UcHQKO8vmu74Rlnr+BM0AyR5HRl+QEpV4EjFHWlotrZDKDdkApzm3SpMoOFKZgP8CcbGbFmsRqsPZLwNEuP4dzwSagX4xEnnC7biRWqIBHIhkng53A44TxVilVCJk5AD1kGwE4QqwjAX/WTRi1bWjmkK2bh2a+CLd3BI7md99Cs1qEtlmEdbsK280qhDUBKMZMAlCUGEf8t0nY6ZwfgaPyQzXH16n+gy+la9GxdHV2sJcePZbz4/j9sTjOHlIbA3A0AEd+/SjpS4+p35fa14+pzCV1bGmOz+FdG7gkfW1d1Oz/aoCV2nLU1Nu50tY838A4OlcrdPOtsTNycNWzjXLmkb/LPnu4L82xp+47/H0s/+PjegCO8nofgKNjPfGBvz8G4EgGxpiakgJ32KlId2LRHtOcd8cHE6+oWfh6q1JtS9us1sY42mEceZ+ZSs1pSeOWmUFzdTttp2PF2aFSdQIcETyCrIz4uVhx6XRxlF9KIFFU31AGkhmN2KiaI4CxkULYjChPI68BOHrgKNt3uQJ7hayjvkXnTAXbm+15Db46sKR041BTR+XP1+94yQ0Q32Z1c1FdXZQ841MEjnQW5FxeOBf5Os+dI5KFp6yLF9jYBof/ltSxT3Pq/vlkgSMpOI4t9DVgxiGQtMnlKzGH7MqOVB2/3D1pmS1Wkh9X7URWSVJ1xjKyfNg3oLkoXCFh+WJFBBhydXUVXrx8JQARWEa//+tf4fffvoQPH38NHz5+Cs+fPw/Pbp6F6+tn4oCGHbNGrCKwiySOURtul224BYi02oRl2wrbSGIbASDCmm4SXQIcTSQOEvIQR7eURAI0hSCgEWXqIJ0nwJHjWEgcJ7CMFV/BM6mZJSMJKnVTAaC2wj7Cv8cT1pRdSxKz/UfVMBs7XqbOt0Fib+1qhOcbJBnbLWLGpHz92MzBig5w5BgKO1J12s/Qd4RH0pGns5iRCRjSniR/BGgyhpICR/yOIIiAd2At4e8PBo5sXOwDjThnAsAJkXFkz9i3Wc3z82l3gCOtqxFOGElAoDR3RrBFJQ4NKoxSg2DTGc5jLKNO3DIDew8AR5FpZK2XgL9kPjO+V3ouGckhbNEvxgIGhg1ZhWQWrsOWnVGBW8QVI9tf2Icbk6nD+GkJHOE7ZRFtlquwXq5Cu1yE+R3jHN3dfQ3L+V1YLecKHi1DEOaRso9kVBM4ivGOVKoa+wDGWgKwO+HYP9lrAI4eUpXlduJD7nLeawfgaACO8vXgWI97TP2+1L5+TGU+Vr/+99LnwzWlvoHauqjZs9YAK7XlqKm3c6Wteb4BODpXK9w/X4yRfEzZuOnzE9jcuM8u9t/XlMqXYZ8dXgOIqe6C+mm9Xbe/VOccf6VzETdcjDV86tcAHJ26RrP8HhNwZAPVAAtqpCfjzn/+ZwNHGvtZtVE4CAgWwXmyhvQFHBkAjnQ7KXrvESyidB0nhwhdybYzDVGeJKasnU42lgeyGqVTxifdr1YYOWfu+mfLvqxvss5pjNRtYM5W8IKMz7ngDDGOfAP884GjknFiJ9ZRM+cCjoS4kIFHfRvqOmOOoMYpX08XOEINJwCoWyf3BY54HUCP1I96HKvioVYWg36mYUtZNwNc0qYCv20EUBmN16FtV5L/xcWlyNP9/PatyNH9/uVL+OPf/xW+fPkSfnn/Ibx+/TZcXFwExPdBngCLwBQyZ3mDeEYNQaO/b5fhbrUOzXojoBFjG4HRQFkxMh4IHDEPZbrYSiEIkAFHkzCezhyAxmeVp8ahEjmTA3YQgSP+Csf3NkzlNpoGDCKwjjS8CyVzk8wY6oDVx82X1Zf/60Glvk2VXztsLI2AakBqV/OUsisolIMVfjPg545d4AgjhYwVAY6AD+gBnLVK/JJ15GOtcaw+JeAot417ASRlHDUAwbRReECrKxsYJQQt5pCBhgqOmS3Jv4nVA+aVHVqKMYuUbZTsed5Z6tzmWeuM2qe6By4Ayhl41B3TndnCHepCH2cDkiXGMWDyzcZ6E5HGELaQMLTYTKJdSNAoALglImXb7xZ2d4x/BLYRcsBb4x0BNFLwaNS0Ybtqwnq1DEuARyJZ91ViHkG+brWah2Y1d8CRStV54EjZRoww6oCjEWUXS2zxsnXq/MBRWTnKnZ6nXEsfmtd57eCHlq7s+gE4qtt3ldirZTV/v1S5Q+7QAama/nmutPd7yvKrSu3rmucrv/t5U/Y5uY/dsaR/1tbFABylWh+Ao1QXtf3oWN99yO8l/d72FX1zqP/NyiH7nR7fc/7cpTaOfz4rQwloVJa/2nJiAg/AUdxr2EnRHp9zd79R5qsZTcaX5RbDQ3r0E7j2sQBHI2inKNvINpcpoG55MPW8ymsWvt7mcptT/P59GEd9wBF11uXULZxM67UwjGTfLbG8DfxRMEhl6hhXgFCcqaTzOQ04MqDarlPWF89YMukpDzr+hwBHxxez+wFHP3pKOa/BUAeWlG4cauqs/Pn6HS/5guQNlbq5qK4uSp7RL3qlIExNmWul6o6PkRTDhDNW2Vx0aEOdG4kGuFv99Tm37beaupD5dgCOWHWCOHjgqG9BUYAnekcVANnLODLgiFJpnZfk4b+zz176ToEjdThbnwGgJAwAACoTMEJbAYRubp6Hd+9+EXbRp0+fwh9//EsYR58/fw6v3/wcrq+fSxEghSYgEZgHa5VNCyE0DQAiAkd/3q7CogGwtJH4J40cBFFJtQw4EsaSAB/s/2Qcia6cxDgSuboxpOEUBAPyo05zwZckVAuBIwORRG5rBO4FwDFNAxKTSNURcDKnO53mlPYz4MgDRMYw8uOqZmME4IjYQTd+knQbBa5s3EmMo0wu0jZWHjwSiTQxZ8jS6vyGGFICIkF+7p8BHPk5y5411osyjhqLceQOY+3bGPu5UObdKBmYpOhiGCwQdRRIkv5pYGMEHY1vxBhVsO3R1jaXyxrgwCOuCTlw5OYLC4WUMY4Q34tzDWUFpT96gEvVDNjbAMJwPuJw0RhHyiwyiWxcvmohZQcGIsbKNkxGm4B4pOOAWEUrgkCQqtu0YbLehLEc7mpCs1yG5WIe7m6/hrtbSNb9HVYLgkeIhwSJvO22UaYRJPIISplMHVlIJlUHiBuj9fj691D7pcSOKElTXg7mduq1sqSMD0lT+3wPude5rh2Ao3I3UO5wPFebHMp3AI66tVM6ZzzFsYq2BqP81K/auqjZ89QAK7XlOHU93Ce/mucbGEf3qeH6a2rm5UPzp9+/5KXoA4vKAJ3+58n9Ht5mzm3vsvsMwFFe0wPjqH4sVV3RBY6oM8/TrrpLMb19+Z5xAVQERdJJrAA9/YrPstiJ9v0sjCYz7nTUKYCFnpsfPSXsN4w9wBGHA427sgG0++g1C1/n6symtK3rPuDo0J7ONnzyLHEPzNOQaUtMB40wiOxLZQNBKgOMI8Y24l9IvCDGkcnUEWy2U8LqYlIwiXWXZGv0yKjWrZ7KjMwjyYgSJ3t7UqfgR/qbOdjTk8pp74iO4wl8ZeNzrIADn/11J0a2qkbQbuKyxYzPzP4ZRQEfeOfzX35eg68OLCndONTUSvnz/QOAIx1dNvqio8q+x8lrcRqyBnd+14q10aeu/+LqfuzAUb7u1K4lp+6faZaEi9Feh+dPHrrJ52D8e/c6xpex9L4ZD7V8X++xa7VnCOLggRw/X/s0+fce6DEmisbu0UUSNgdYR9GRHYu92yshXUb7xXpzxlaKEoZYKzdhMt0ImAIJOsQu+vT5t/Db59/49/cv4eOnT+H9+1/Ci+cvxAZqN3A0r8NivpLYRQ0OeMhyNg5t24TFsgm3i1X4tliH1RoyWIh/BCk6BTKwFMsgwvpIOwrAEfLAIQ4q0TJ2kjB/JgCPJgSOJEZTqhuTpkP8Ijm9KkwiOL7ZviJjJ8AR2D4EjyYSt0gPrYg5YWxY1bE7IlWXg+Z+/PjTdd6WgyIgzcD9wJEHkOxaP3fgO9soRJAIYBveeA6LayTxiFjXTO/YKQpQMi+La0S5QcY5cmCUCwmJKsKBHrlGgEIyxyQmknzW+jZ7Wm1ayt0pywyBrZR9HON66rAiK1wBGYlliZbjf/gswJ4Ob/msYJh9b1yaRmI0KfAoeevz0Aphv2KDyTfpvuwHOSCE9HgkxAmSsWd1Lbaq2ex2D5YX/Rz1IvGvFCDCcMRnA5Ci3CLy34eUiPnp7EnAKthbiP3LQ1RWfouvlaoJvX7KqEhwztl8N+IBK7SJAI/oH2ErbEC0PbpHZOQp40jAHwBHLWXnprDHpUOsQ9Mswwqso9tv4fbbt3B3+3dYzL+JZN22XRI4AlNpRJk6xE0SubrIOMK/dfcj8b+SgHWamb3DgN+afKK3qdka+eqc7JcYT7V45T6esNyOYl6nXiuPl/BhKWqf72F3O8/VA3A0AEe2Rpf6Vx5Tvy+dMx5TmUtH8gAcldbU90tHuybtd5Jast+T2B6KvtHzvawsh/d/9LX1sWfwnYt1XshUsee535h6qJ+PlmlXytzv4Q7Xdgnw3ueT8HuX2vmyr0QDcORqZZCqO98UcZ6cbYOIU5y8AydC5aXEjS4cFfadOV4opcLAyHBaTGWSBGgkk6X8hr+zGOQ5SpGo00MGj8nMaLBlG5TmFOPUaJvQrpF3CkNnJw93i31OUI/7dACPuKbEHb+DQyg5IRt03TBzs+5bNimYe+DIGEMiVRdPynJjO8ImHH8B+hi4pvGK0KaMXURmkW0OBZhyAapNrs5AJ5bIYk1lRfTyJtzVx1daRHNj3CrGg0EGHEmvi4txmlB92rhUZSDSPuDox4NIJQ7xtACbc84WRL84JiMlLZjaPtKhdITEz3312Zevv4eN/T7nsG8Hfu4aDJb3/nIeBgH9dVb28varqefStOUGkTciWZ/5Rtza2L4vnbO0Rc6i/Wo1nrdYt+ew1WQe1tgefb/3tV5nUjjwj+L20DykXVRC6NA9+pzXeTv4e4NxFHu5o6ZbX+/M0NnvfWm6c2J5Xy6ptzSzKnggF2EetBXTxrDeF3HqSANwBreN/fw6LNUOOIqB6feNcd8j7H5Yb+LRCjdf56uppo9p7TmYJ9cSxpDpvhiPJ24ARqMwnUySE1mc4+ogtyAqdnAFrtcJ7BQ4mLEMw4YhMMUxz9l0jMMw4iTehulkG54/fxbevX0X3n/8GL58+SN8/vxb+PXT5/Dh10/h9eufw82L5+Hi8lLsnGa9DctlG+4UOFo2jcjRARcwZtF8tZb4Rs1mJN8Lk8gYHcSFFDjCGgnJO+Vdx8M8KqkmVcbyT6ItZlJzjNOEZwVwhDoT4EgPj4g0nCni2Tkh9282gPUZbX8cEMrAHQGkVGLOb8r2zXd+/rPPU9S3tHl3rPh5uA848v3CM2LSZ4r4ojcQyNkIIAAJwfhvAXcMK6GFJPcSlpelI2hkcY+ExaQhISPIhDg5UVIQ+ndmN2FjrvF/BJhIm/UEHBnQoveT0QybTmN+KiIj5ULGgvGQ+SPA0Wg/cIT4Q3YAqPVxQ+USA8IImEg5IzvdzQ0CKGlaGV9aXu0ehi3CpjRJQBtPHfACMb9Uqo4tbUyj9JndDuMygVG986KAVqm/CB/HDqV1FjiT47M5UOFSA7J1TEQ7Cs9mIKTYzegvaj9zuhDwVdhAW4CFbdiu+Q7rNiByEt74vG6b0KxWYbWYh/ndrTCP5nff5L1ezcOmXYUtVANM8m5L1hEkJCXWkbQr7mWdrd8mlr7gNiXy+NG+13lU4yS5hGwBqWdTGihZgcrT1Nk6SZ6y5A59eefzR6l9UXK/vjTlduJ973D66/J6y22l3LFW2oY+n745fmcV77GjTvW0pe1e036HbMpTlbs0n749hi/fffYaNXVRk7b0me6brqatu/fI7OTojDbbON/3nmJ/a3b0vnt37yE2W6FiQek45dKwY1QfrP6aw3K+b+ybj/33fWU5VL7S9r5vf9r1VXTbhDYS+0i3LLZn4Xpr+5d0SI1Xnbb8Zp+brbbrq2E56WtjvRqAZJ9z4Ki85qrnASnenn1q7/izut+3vzUrshw4ytugb8+yr40OrWs1Y6pvLcnz7tv7HGwZqQq/Xzs+xqvbr7xrFMdbk1JvujpYx25Tsre0ec7Xa27b9Nk+R+89SNVpR6M4uUPROfGpeEj8HP+tJ3bpdAE4BJ19AEcAjAgeyWKn+vwGHEkcATtV6PTxE3AUUasO7i3dP/O91XZ4W/j6Bv5OXs6JmLu6+jqVLewxH3oeDOpSB4IO4ljX9lD9g9s/rpU5nvjk0dN4slKGXAuNdYJHkj55QsJWHBomcGMeEtvx86+/h2i3aNdg3Sfd/5ROr8tOKCQbxyYwm8wOD8d+QzgBS91THseGdt0kVGqYHbur/722f8YK31k8DziEFcDbvZe4PnVM24JqBqu1R5+BQSmikoWd9/QL1eFy7geO/HWejVBT2+VpS9u6vP3YzzmvlZejPCUyPV+95FuhfeUSxlHPj7b98VN0vjiXP+v+lP7epVJ1Nff1wNGx6/zzWT8pcZQcy7f099hmEm/GAtbkLdFtWTv9n4DnvpZXI1zj/rA8/RuRg0BV7wagb3Do6irAkf2eVtx8XWUd801Qh4AJ/k5hd8DViuVNGB8qD2fGg1BolF0gsYAm4igX9pEcdBkLKABZOTj/J5NxmF1Mw2w6ChezcXj37k347bffBTD6/cu/wq+fPoVf3n8Mb9/+Ei6vbqDvFjYAb6bT0LSbsFy1Yb5YhbvlMsyXq7BcNfLdGozhzVYAIwBH7YZyXGS9uDGm7coNH4Aj8n6RPw7m2GYUzwBwA9VClhBjFIFBAfI22Ed4FjjUGeOIwBHPe+A5R2E6NQa4nmeJZCz0L7NbyO6w05P5Zov35YV9a/mxvn2B9nMnIm1cebvNxpiBQvIEuSRajO+YNsloY7FwhelCUMAzjsAQs/UsyqwpAASQCf1CGF9geivzUs/lOCCJedJGS2ssz0exb9Mk4+92AAj3jSwpY4rD9hYnf5JbQ38mkUg3+S4GEe+W0tpnyVsKmraTGjFHYzihPMqM0jiYCRgze8GY73ZAhyC0XWfpwYQRjEMPNfk2sj4h9TAmSMq2RG3nB3+0v6ECqDEnB6P6X2AjuXkFfT2e7rXYSN0rzc0gUUHNBJYKIjBE29k+y45WgCPsXThF2RykbS22NcAjKgAgYNZM5OagCtBQTrptQ9usyDy6uw3z26/h29e/wmp+G9bNSiTuwDwKW7xbiak2VVagAEdoc6k0pSfqjszsNIaBSvsNGbNaLVqD8QqsF+5oWpwHbO9wFhPm2OC/x++5fdbniOmbo0pudV8naUnejyFNn9TSISCi1Gb2z5Y7vey3GufafevqHPbnfcvyPa7L2+6+AFf5nic/OPg9nvJU9/Az3I8Bjoz9kR8C3QdYCJO+4FXTfgXZdZLUzIm1ee/4zxywlc8XNWO7Jm3aH4m1oo+QbCB+wf5S3n677dYHUph9VF5vZg95H1vZ1YYXWtgKsWg6vpyyfOpT2T7C7L5Un75uj9V9N61rq84esq50NcBRXc5lqfN+6vc+dWOa/UFs/krmWElJ68pSF7Nysy7xtGvrR0WQ3XXoWBmPAUcl9TDEOJJaUn2JCBzZZGncFDvZylN6nD/huODJU/ksQBGl6ggcjQVI4mnCaQjjxDiKDgYPHEmfUQe3LpJ+SjTfj2/UYx0k7wA1wJHbd8Xl4lCH6gOOokSGcaVsl9pB3A930+gKdLIhXoKCm1zIruMo8zqyjiIQZI4IkdzghlgWPueAi3J1+l0EnaJsSYyk7eQv2G+kDeiSiQ9yWuAonSKoM1zqnO332Rgdm2Bq+yfzO+aa372r9YdkYOUO4RpAw5x/+xw16f6+H+4u5sdqx//eBz3UXF+XtrSty9tPXTMDcJRc/25hr2ud/al9jxyAo2RAJeDocE3XzJ+Io5GfktvN3Y/bklbu2/yqPbEFWO2BIzEynMOdY8wk08TsEGk1lV8bo8RTATZk3HrmjkhR6eGHEeXsIOsmYAIYN2Af4d9jsnoQZwjfTyfTcHk5CzfPLsOrlzfhw/t34cuXf4k0Hd6/fPgYfn77Lrx89TpMZhdhvR2FVpgro7Bab8KyWYfFMgOOGjiXAfQEkbObLxHfiMBRDkCKgWusKohXaYBPgEYEjgyMIPAgNWbAkMRgYf2AaQTQSMAjISeRo8E300ynFrdIf8iBo9g0yI+yG6cGjmawIbUPHAODcqdkX3pZTfV0pcj9KXBkbJdDwJGBHgIWgaFkwJECT3GjDSaPtDnfFnspAUfdevLljFJ6Kp+H36RsOpQSY64bT4hSeSpbZ/aCgki+Xjz7Sp49xvYBiMY8WXZjUTFff53ZFNbW9txMxzhTlsd4OyHzSceefW8zQ+wvAC4UvDs+a6R4m8lmtau6UpM6Y4RxjIW2z9lmPZ/mVpTigyCzkwKMB7/UxlViot7c2gCbdJWNhhIAqIPbNkzAGApgIDWUlG7bsG5aYR4tABzdQbbu77Ca34V2tRDWEWIkGXhExhGAX8B8DB6Fw18EjihLTVuRQLMBRwofEuztAEcCtfMqAY5c3UlSBk8zxYLj7fLjU+T22QAclbfJAByV19VTSDkARzWtdL5DeKWlKAc0uOsZgKNUs+V1V+m4rogSUF6GcwJHHjwq7XlRgTg7LO4PAZfnVZdSPboV/s+q/B8gdTYAR2U1Xe4TY37l4wTnrQbgqKwVHk2qUwFHjGdkbCMASOKxAXAEqToBinjil2wkDeKcSdXlGx5udvorq8YZZpvg5GBPdN2dTQjAmIr2KTsx4VemilXKlSN3LnEnCCBoE0YKHCWmkTocdCPPXXHUVolgD2XsjHHExYh1ZM4JmQLc9yyQ10XFiUwDPQbgyOonsbgqulJ10t4+keXiNxbHbnB6YOXYHb/v76d/vqcNHJXWfs1cW2MwlN5/AI5STUVouMM4OlyTNUYfgaNz6nLbmmLAEf76FVd5AQ4c6QJHsB02Tq4uhAkc1wYcRRkO6q7xgIuyo8X+IFAkpVDgCJ/BFIKUHF6Xl5fh2bOr8OanV+Hjh3fh148fwr///e/w2+9/hE+//RZe//xzePHyZbi8fhY2m3FYtOuwatYCHolUnQJHYBsBQFo1bVg2YBxB/gznPMZh2e4CR9aKNobsrzGOplMezKHUXgIV8BlpyTKCBN02xioicARoTY35WNuow7EAR7KmC/GLrBBWjknmpb5ljI4S4Khm3ZkB1FPG0SEgKLfjjoFMBCC7wBGuAbPMYhwlxhHbRgARi3GUAUcdQGYz1hhGOXCUZitfT/uAIw/YkOuiJ+myk7f5s5qt5uvEPu8ARzE2FthlGrvJAUU5YGRl8v3RbvqIAQAAIABJREFU389YUpZu+v+z9x3MjevMllBwmDx3co43vt2t/f+/at/7ZsaWxKCt0wFoQqAIyKLHnku5XJYlEAQRu/v06cbsMgBozDii6SQOBanv0ruXsH9Exu2WsYpmgEIDcKR7TFyzua4TrieEa+nOseApGxjFNtcTs9Ao7yixgmo3d7WbbxEBoGaQDN8R66h268sLd3kJ1tF3t7784ar1pWs2K7dtNwIg1W7mKsmjBEYkwuEBOKpJfp83yHlEI0FMKHpHjyTepgCT7CMqsOThpgg4Ui5SMwFHOlNKZJ2SczVX1hm73AQcjd3D11v/BByV9HdZNJKSmnPL5utHwSEo7VTaveOYe5G1m+U+Z265PPuZiKQFTokl8ieHn+tzNokkj4I27Egf5tp43eb21y6bZNjRN67bzpWUbTS/LbklJYkpFT/M/rn3ThNw5FlGE+Oofz1MjKPc9TpY7rjAEYeO4ZxHHjian/owMT7HkYatw1+f46h7PPrtpSenRclh9isBRzqk+kxzKMB1zYwj8h60BqXgHUmR7iUUh+9pDdSv1EZlN3WU6t2kekp15TYEP1mfc3w32ODemZg6RO0iL1HmWADIh/5ywYTBpWQKjCnE2XZMwFHJqOQnX84fvwk42iccl41Of+kJOAp9cyhwlD8W4H7cPOBIzxlmEMGoGrwx59t5N2wVGaqBorA8YoEjDVlH5wuF2GUQBuAOmCgAWe7du+cePrzvXr547j5/fO/evnntvnz56t59+OBevXnj7j944M7u3KEwd+tN6y5WlVtVlatrhKELwBFC1K02FdW9qTlMHY7cpl24dQOgAvdmpoZ9WeAI7QegRcBQxDiyRnhyyqH8K60BjgAm8XXEyRICsbIW5ghVR+zwrQGOhE1mo32J1RwgFF65wFGu8s58sSBn7AOEcP8YLOkDVUqAIwphJ2HRLHAEMJDC1TXMsqFfYnDnA0ep9lrWkdZLgdE8wzwdik+fPz777ZnVBxxtwXAT2EFBn1Q7cA8FK1NGhxg4wuxClir/HN5hadfoUgIckYMSrY3Y2GDREQMcdRJRJwxBxkDUlRB3gaOONiLADD9NYECGnKMAIlEHg0YKHLEs3lIeIzCPEK5udXlBzKPN6sKtVz9ctbpw22bjmnpNrKPZtqLcRgB/ARyRw5cwjmYWOKIwdtIiaR/loYqBI2pxiByhsjGxVSfgaOdYLNE18uXE/NN37JITcDR2D19v/RNwVNLftw84CmfO8HOW7F3DtV1PibGAo7LW58+LfOBvtwUpdovK0/ntDTaHHEDR1ttnB7W21BK7an6bJ+Cor6/i+RTL0PnjIc5DU6i63mk5AUf5K3ag5NWBIxhiCBASxhGDRxJ+Zg7DjABHnfB0FPydjToeODJh0Uzgrr5QdSVd8CsAR6SydgAd7gFS/6qKlMs5AUHW4BCAI59kl4wjMu4awk7zGpl8R14pNVbb0I+qaKsSLYeZ18blHlTJsEfEBByVzOZQdgKOyvotFyTMNwhMwFE8AlcRrPtGcwKOzJqXt+jn3FB1+cInKr8ZwFFQqHT01QMT3zQcCVdDROLfbQhvxw4qc5+/iEEkYdaIZyGdOfhsxsANwB1Uen5+7p48eeKePvnNvXv72v3x+xf35s0b9/HTJ/f67Vv37Plzd3J6SqF5ASpcXG7cj8sVAURNi1B1jdvUrVttaspttEKYqrohlguHSEMuprnbAEAS4CgeHwKBjLykTCgCgJZLeu547w/AEVgJyjhCfiPOc8TAEQM0fExbxpEFjnSCce4UFjLYyFwCHHknoYwtGjnGMOu0Hyy4kDrjxgSOCFAZYBwxdnA14GhHQRQOCT279Jkto/Jf/OxqLMoFjojVZNhqFgSyn+ucs7KZbY8FpwiWFMZR3M54+PONWwzGtA3WZSxDCjrilQP+n0Nk62s/cBTwlSCrdtdhdOpQdbYs2se5jbQPKUdRy8DRDHuUAJE0p5rG1Zu126xWbn353a3XF8Q6Wl98d00NxtGaWEdgH+Fa/M4BHBFoxJEBZvIe63urwJHmw5L8qVZfCk8wF+jNhhzX/tlSCLwpVB3Pm/z5eTtzvUzAUcaBdIuKTMBRyWDlAwQltZaUzdePgkNuTv35OmtObddXZgKOunlBh3v+MJtDDA71gUUl599wW7XEBBz19dUEHE2h6vLX0Y0peUTgaHZC3rua0Jk8ewEcLc4kh9FuqDoNW6dGIHKZ7ahnojJGOuChh2Rqs4zrgv6Vz1cJLAZbzy5QdfVQdaqQ429HWER/VVXIcSRx8NkrVnJDSL4jTrTLn5PXtsmDZOO62+mZPmBM7P3gw+pmamiaGEdJkO/Yy34Cjsp6dAKOyvrLi30RI2JfLfmKUX5bJuAo9NX4jCOEfSs5AfPHMZQ0rNCdMAO7Bl/GLeCBLzXAoGr+nyFGMo40AVzYkQW/yGvEMslWQuWG5PAARhC6i42FYJucnJy6hw8futevX7tXL1+4jx/euT9//+pevHjpXr957Z4+f+7uP3xEdbbIZ1Q37nK1cd8v1wQcravW1S1yJTVutWncGiwDAo5aVxNjBbZkMgm7inLdM+MoflnQCM+k7I8U48heq4wjBo7gkwPgiHMcgRPSZRxlAEckbIQoHmMBRwuAfvIg9kyL3+uzjgUcAdzTe6ZyHHUYXttFdqi6WDbse8Z2xnORvteQdVFIwqsAR4Q7RIwjAjVMriX//MKw0v08Bpv0OvzlUJFhz4jl37jNeTuGAkdY68OMI177+cARATG+IenwKbrfaDhm3YcCgFb7vqO8Ty1Cy23cDPmIAMxKuiHi8LUtAUfVGsDRBYWpA3C0uvjm6not+Y5Wrm34egKPCDjCfGAAifKZ4ldAImr+ocCRTQI+5TgKM6FA1jlUD82b/+OUmoCjcfr1Z9U6AUclPX+7gKNgexl2vh17L8plj5eMBsqOARx1HUByWsQ6Qs7rKvrtsRlHIXxuTsu7jucpeyVqmYCjUiAvr+/7Sk3A0QQcXW0G/ZSry4EjxIwHIMRKCzx2BSwCSCTGGY4rj1AwJ25OwBHnNYpD1XUZR8Gz1fJVWDHafZVucOql22d80M9vAnBkD77Ugd0PHJGGyuExdoAjOhbkcwqKQvoneS8q2CT5jawRJ+4v/B+HquP26lyiEjFnbO/snhhHhy3+CTgq67cJOCrrLy1dstdeRbDua90EHIWeOQQ4Khr1K8SLzr/PfuAoPv8I8BCnBFaWGskGw2fNrJ15xhHWOAAWCxxpqDqWWRgJob2TksXz/wCZ7t+/7549e+Y+ffrk3r594z5//Oh+//rF/fbbb+7J0yfu3oMH7vT0jIgEYBtxLqPKXazWDvmMfqw2rm6Q56il75D3aIP8Jg0AJYAB+AHjaEHAEZhH+F+fV9dOzDjSMGkKHMU5jvSxOEUR3YHypCw8cLRA5iryywk9v6U8UQvJccRWbilAYepIMvBeNLhuLOCIQC2ZPEPAUQ4IwzIKVkp+jiOwjBQ4ovxHAqhgPJsdYAXdUg4cpQAV/7wyo+leBizSZ0mBaPhMQUXbL32h6hg4ystxpHMuBziatxi/YHixsnZqPPP2CQn/hkZnMo440oGX5HdvY+O4GYAgODyZqzt47q7HLPexZRwpcFQ5twVbaCtLSkBRjFW1cdUarKMLV20AIIFx9M1V1crVyHdUrVxTryhXEvY4AqC2AJwNcAS53TKOBAiEMK95j2yuWH4iBsh5rzNJzOg7oNnCaMobmJ9eKjaSqv6wz4iea/gskXXGNtaO0dETcDRGr/68OifgqKTvbyNwNAwaWRmhpDdKyubunyV10skk4Y9TQEYMAOXqlhNwtH8U+hx5cuxJpePL5SfGUV+/TcDRBBwdtqZ+6lXHAo5gcAjAESknCFkH4Gh57nMcqUEEBgo27KCcILxqtJD+yMlxlHtAWOVXu7tv87zJwFEKYEFS6XazoXATsP3Ak5ISpEl4C3pOzzhCfH4Bj0gBFaAJGzsVQ6+LoBKFxesqSZZxJEl62XdbuncCjnLn5lWWf85BXyLwHR9YucrTHf/a4z/fYbTx/Cezhp78q45dssSYkivcl7RxAo5Cbx0KHOXuA8iDUsa5LRlJLVsGHAHg8AwjBY7E2YEyeGyRYSUwminP4mLh5hq6iphFbAkm47KGeiNW9Nwtlkt3esoh6l69euX++OMP9+HDB/fp00f3+dNHynmEX4Sow6tuHINDTePWm9qtVgwe/efHBeU4AsNoUzHzqEKIKrAN5GhkWGfhEBkP7KPYLGDZRpwvknMc4RUzjrD/69qkdQeW0ZYNyxwFmBlHywVgDgBHbMTWu1IYu+WC2zAXRheFQARwZNhGhCdtCYjCK/ac9HKdYUMTeJfpEpkCjkg0keezZ6kPC5bByCkCjjBuwrLJCVUHDpc9f20OJD/LJRlybGBOgl8ieTUthz4bYhyROg6mXANgpRs2KwkcUZ6mwDjSMvFfbZvd83Uc7XjYcXBNAG7j3cDWH7dz/84BgZSdoHqBI6owTNRc4IjmkzC7lEUUz2v+n1uojCP9j+C3LYeq0zGg/iKAB2Hq8IvMQrzm8AsZvK4rZh2tLol5tFkj39F3V1eXlOuo3ly6ur5027Ym8IiZS1wn2kssJO2PmYQ0FMYR95E10ITWWrAIraL1LkxHAFzbJtXHh+zr13PNBBwd3s8TcHR4393EKyfgqGRUbh9wFGSfYQBpLCB7DJ1OR21M4CjXBkPO8LeMccR6QsncF3kgymMeOzNZVn157X1XTMBRX89MwNEEHB1vnV1bTUcEjtxSQtKplyczjhYKHB05x1HuoWAVQnvNbQaOOoYbClVXI5uxhJ6DQYo9CCk5L4FCGrZOQtdpwmGyTjD7iBVk/l9D2Nlp2D1gdkPViS+rXDIBRyXz89DlPgFHZT03AUdl/aWlJ+Ao9Jvde1Prb+x1fwhwlGvAp+0fjKNE+LTDZk6vuBzAqUSoOqsAo+0IteZZAQngCKGyAJIo0GJD1VELiD2DsHBbBpTmC36/XLrlySnlNbp374F78fKle/funfvrr7/cx48f3bt3b93rVy/d2dkZ5RYCEFE1WwpRB3YKwCMARAhTB+Dof779IGYRWCrIc4R8RyhDYc/UH4P5QAQcNfRZV/uzz6AgUgwc6T7WCZ0GcAd+OHJ+p4AjmrsGOJovZm65EJbGIHAEBhO39djA0QlCCko/2DUVv8e9U2BJqhyvwwLGUQFwhLqR14fFKpaF9gFH8f4ZA0e87sCAg/8Pg0G6zhWs8WXkfn19oZ/be5CEJ8BRbo4jvT7eOywQ5OdfHUJF7itfZtgy+TmJbWgNZ9ijdO3I+iGARhlHPWEKlG0D0biuqc9TwFFgsIixheRjbYPNERXnOALriNlCyCpEcDb2L8a9XQP2IeU5+uHD1uF9tbkgFhJYR1V16doWOUsrzpMkYBT+8v/SlijHUQlwxMK+ruUJOLKnVImsUzafj3uCHlrbBBwd2nM387oJOCoZl9sKHP080CiW90p6O6fsWMBRiR52G4EjOGapdJLTz7ZMn/xpZcfSOveXn4CjXk1YnMv0ex2b2PlreDxYPiXbbyfi0/CVOSVKZZ0SsLlFqPlID87pr7hNQ22M2xTk/HwEdraYnw3vxjk9eqvLHA4codOhGrFyDosFo/Y8GBqa7tQtTphxpKHqQl4jDl2H+Cle+Bkpx9GvxDjaMdrAmAIrVC2Aj4aei0LV8UHKjCMKTQFl3OY4Us9KKNMaeo6tFX6Gp8AjZRnRooViy1qpUfSHl1mKSWWfs0SZs8F4cpZmLpiQU1e8+Zdcc0jZCTgq67XcsR46gMJdJ8ZRPAIlAkPu6E2Mo+6Mw3/oZ4QTy5G3SsakBePoJgBHdEaxbMDAkTIAMBsaEpD1TEMgtgXJHygreY0kx5EeYcTDgcF/eUJl8FqcnLqz83P34MED9+jRb+71mzfENPrnn3/o78uXL93jR4/ccsmMpaYGSCR5i2Dg3zoCjtabikLV/efHyjVbMFe2rkKYOgpRB2YCBZ6SQYTchPxICEmGNoWxVeZODB71MY66wBH6CnWxHBDnOALoQ9KanzIcqm6poepEdrdMI34vobZmAI4k5ZFRdnRu6d6qZzmAtlzAMgc44nFkgCZm2YwJHAEg1HxHFsQ5FnCkz0UjB+CoyWMcaVtKGUcWOEqxjrQ91vCi42iVWqvYthVkxiDH23GPgabcPZ/CKns5VJIFeQHLKpo9jKPkHqaTfOvqTUW18RTnRbgLiKo025Vrw3yLQ9XBSQvAETQjBY4AHvF9GmEccag6zmuEXEcEHF3+cNUan1+4bVN51hExjlCnZyCpYUAojBw2oJv3aKeTLctoN1Qd6QTJgOD5o3WdJWP5LGUASIHbOW0s0TXy5cScO19PmQk4up5+vq67TMBRSU/fRuAonX8vfuox96IS/aFkNFB2Ao5Kc+qwzYEZ/WW93bXfhZxHVtZTB6iymodKT8BRXw/Fa2sCjvbPJdtfE3A0tO5G+54VDg4HoQdU8ODTEAcUh1+89WYISSexxOkzBYviUHWS44gYR5KgWg0jPlSdhKzzCZhlJ+zADj2bY4lHgSqF8TWpw/amhKrTtlqlSBdN5zMcI4id0wTAh66VPEcUms6HqkOYOmYgUbYFH0sfcdTZk5JD/5AZg8MDydyzfeVBKCovbKURgCNvJ4jC5g1sLUWhlnLBhJIlOKYQZ+dwLAik2phrvLNC3NCzHuP59q3fkjYPtdV+nzvWZc/XisGppCW5ZQWEzy0+UrkSY8oYSsYEHIWBHZ9xBOAoL1Hs4dPNzOsO44iNz7T+DHAEgCMAR7Dw4rzqAkdxqDqEoEOoOqqL8gqxogTgCKAG9oLT8zvu3v37lMPo2bMX7t379wQYIVTd69ev3dOnT9z9e/fI6oswX8hZtFptKG8RmERgFwEAAnCEXEeU4wjMlbZ1FULVSRncW03PHPRt5qqaWUia48ie7TFwpOtPP48N+XiusO4kGB6AHgl1R3+J+RDyHNE5T/mgMNZimKeh51xHanene81YDkBoOza0d0ECL9cVhqrT5ziZgTEWcj3p2WDBiT7QIhjxLROE37MjE7PLLIDBQBB/hihdFJpuu3UbOOAQq4nzGuE6sMfwXYdRRKmfUG8Ip5fyELTjZNdKfIb7czxiHPU9G+rSZyoFjlI5jmz/2Htqm3VNct9wv3SuqdARxgEskhlt2dSekZYFjMFM2TVeILTAkexVNCfFCzfB5ONLDXBUVZLjswscqa7Af/mqEKpOnK9ETk6FqqN8RFuARtCO2JGOVjz2gKbiPEerS1dXG1dLbiOwjBCqjoGjH66tKwaPCDDCXqfAEcAuDkXp9bVM4IgfJOhx5PBHpLwQ7jIFHqXGZiz5LPc8ieWzHOCopO6Ssvvk2Nx6rrPcBBxdZ28f/152vuWARrlrtUTnKSl7/B64So3HBY76zvd9LczXj/Sc/bWBIzs/U/aMvvk+NAtK9uUcxlG81obu70UVsV2lro/l6Lw6xUZ3xVB1KkPGfX4TQtWVjB3LNZD7dg3FOXvf0LiW1pEzhvHzxfeI5f6cOtVZv4RxVNrPJeXz9znoFPnOqrbe+BwaOpdSbSod34lxJCoRKw4wawTgiI0FxrgjjCKewMwuYoVKchlRgrvdUHVuvnTzxRmDS0cMVZe3kEKpIsNnyAeddZs8jwl7+A8LAlgAahCIDxfr2UsGGyimjfBsVNFVoIjCk9Rui1jsDXxN4ffMxh8yvIl3a9ty2A7aGLwNiRVUzYdgFyUDjeqxcBhwVLKxZA2EL1RmbM8FE8raMF7pUo+Qm/R8VkiJjWfaY+PNi+DddLzRKWPWld+3bC6X1593RdH+GVGv8+6wv9QEHIX+OQQ4KhqDndBxRVdnFjZGXgpSpvlwDHBknAU0nJQPKzUDWBsMuzNQ3SPmDucuOmHWC9jRxO5hMAE5jRB+7v7DR+7J06fu1evX7u3b9xSe7u3bt+7NmzfCQrrvHj6875BiaLNuCDhaAzSqG7euagKLkOOI3le1u9zUrmm2HK4OoeoAIBFjxTYPoMyc2EoMGnW7LM5xpKAMPu8T3O3nYDdQ6kj8JbCI8xzx3xn/kjymno6yh4nsvhX2BQkJwSZP9SFXUi5whKeKDbp9hq55lJpFgQoFHLD/pPagFGNGy3GfhIewyhjGyOcxElI1gCIAgHjpdySHKbBkABOqGvhAJnCkI5w683y7hPORm+NI+yYbOCJfIrDdAsCm/aptsH2nLLecMxuMI46IzJM5Vnyt7KjzOS5H/U7MF34BgJnNZ25OjLiYtb7LOBJfKbOYUh5nPMmJUd8yGMrybYoVHz5rKddQKMcpi9CPzA7z85P+Z+CI8dYZh4vGZyjX1BwiD8BQW7u6Qti6766p166pVvSLPEfVZuXqeu3aekNMIw5/x7mTGIKGbG71iGHGEXeqBezVQVCfUx3HwjjaMboO+Szz8DBObnzFEHCUW29puSFDRWl911F+Ao6uo5fHu0dq/FJrU9dErv5XMpdLyo7XE4fUfDhwlJJl9LMS/Si/1eMCR2Pq2fnPmF+ydM6VPV93XqTk1BwDc/w0KqP1naNW1rdy0f5eOdzmsE/+1HuONZcDrpNn/ywBKdjRMTg77lurtm+tnBrkzq4saPfPPv2ldG5Y+27+ChgqyfOiFDgq6uehJljpu8QOdKDNId4TUntE7vkXP1rvWE+h6mg7E4+zCTjywtctBI4Q44S3Ts8P4ljo5FUroBEUV4qTzuYUUnBJmW0cjBXegxvGNeoMBY5knpjY+hNwVLCDHrnorwIcqTBl/+J9mcBX1rmHHiL9dzlciMtr+QQcye7ju4vEzkKK/lBfE8liqJB8n/J46QNBM6ssKjYBR/BDETasDNp8OycjrQqONEbCOGLlDCFxQ/4TAEd37951T549d89fvKC8Rm/ffSC20atXr9yLFy/cvXv33N275+7s7NRVlSOAaANm0aZi4Ai/GwWOGsp7tKoQvq71OY44D9KWwtfhNKXmEptnvhOmzssfcAYRppAFjfqUk1jwZ+CIGVoEycH4Pp+7pQBI+I6ZR1xGgSIOS8d5dqSZrI8JYwL1BuCoa6y1Sm8scOuebv/G+zytP5nY9vo4zJkFJkhCSbBfuswfBiitgkhGfuAGlHcK8hFDAgCOwDjyIAqV4bJgKKkRgNpAhA8G/YZCsdnnidvfAVpuCHCkzx/LGfuU7C3wNgHR9DxXA0TswZraP/Wa7j56E4EjPo1i4CjMDYBILFcj/N2MPCk5osO2EeAITCIg0dvaNQQcXbi2WbsGYFG1IsYRACX8AlDatjZsHec9YtAoGGAI/KIF1GeUEaMKFrdnkxpdgRbkBBwVHcQGIC297meWn4Cjn9n7V7/3BBxdpQ8n4MjKmaUG76v0/FWvnYAj7cHDbQ4TcNSdhTnAUZ/zW2ynKllLE3AU7QYTcHTV7fG6rx8fOJop40gMIrTA1LAT5ThSo0XHB7Avz21BV5WgqjclVF0R4whelBQYwxpAyeJBCDQp70i4DDBJ2EgAkQLjiD0nNYTdHGWg+BKIJKMxAUcFM268oiXA0ZggzCFP2Ce4qOEoNigeco9910zA0WE9WuKFNMacmxhHYdz+bcCRhosKeUhwyLFHP7+2bgm2sxiudY8hhvOc8x3N8Xd5Qu/Rf8vlCYWne/0WgNE79+HDR/f23XtiGj1//tw9fvyYACOEtAOrGmHnEKJuvd64y01FoerAPgLQQH9rzme0AUgEtlGzpfd13RD7KABHLPsAOFL3DLsn6tpJsY5yFRMChCh1JCQCCxwxgETsI7CNKDdlEBgAIPn8Rmoc1+Qs6IWZcyeIqy7fWYXqqsDRgoBbHlCtdwfsEWZHB2yJQtB50EfD89IzJoAjzyLC2EjYNwlVx3Uo60hAJgMQeQNGO3dbAyjtC1Vnd9194BFwBs8CGmDuKFhRwjgiMgx5JXZZRxYUi4Gjfe31K7CCn9J+tpFfl8YTsa9ulgdaZsVRPrKIkuZDzqEkgyI+GrPv7IQrgExwxliQC0zl5T7ARZ5JwzZrWDjZd9BGyziivhMnLJKbhXEEJy4w/sE42tJv5RwcuuoNMYwaAY7AONqsL1xdIZQdg0dts5FQdejkDTGOCDjS8H30DAE42nlqeoQAHLGLmbKPBDCihTcBR6XSUakxs7T+McpPwNEYvXp9dU7A0VX6egKOtPfG0NOuMjJD15butWXPNzGOtP9LdP2hMQvfl+U4Kh3rMRlHfcwTq6vk6ma2v1Ruz+/DoZIT4yg1bw61+U2Mo73z7ZqAIyjwEqqOBkQ9aimmihgLIoDIq3JHAI6Glpz9/jYCRxRLXYAj3dBIKSev2obzRUBRhUFFf5FgHOHrWk7wGxYdTGXsvUjAkSYoHgKObNz1TviPVBgQ7vFDNtzhsSxjaRy6sQy3Y5wSsQfv0F3G6eOhu+7/Pt7gY2B3rDYff6wP9/7J68GyuZxXZ3mpEmGyTGDPa8sEHIV++rcAR50zWQy2faHqYuCI9w+WMwjUWCzd8uTUnZycEGCDMHVgFn38/MV9/PTJffnyxb1+846YRo8ePSK20WIxIzbKptoy0+hy7S7XG3ex5hxHAI2qqnEVQtJReLrWVS35anCeowa/jeTIoaNYwubN3baTsCmEhlIARv9aACm1UlL7JF/LoBBgHg8WIWwdhaoT4EgZR96SYIEjE+WNgC7kbHHudCzgiKSXYPLGM1gQyIZUswBNDBRZ9g8eiyOncYi/Tn3COCLPPwKOGLABAIhXN1Qd56LqAEO07QfgyMpPulfuO8NSgAlnnQyAFd3CtNu+52eTHE1IvhWxH2IQC+HpKG8TAUcMHqX619aDUHX7gZ0ANCCCGvskdcEj7Yv4vLd9Y8/+znvInzSJMS+0d3SyalgSWeeyKYZId338UTATBSxqOGtrTqg6zXFkwWpqUxI4YjYkfU/EIEwelsHB7ifgqK0oaRq/MRt+AAAgAElEQVQAJGIVNRsJUwfg6IerNpeu3qxcBdYRgKMWIesAIAlwRKARa0jdcHvgNUYvet4AFrF7GQNH1EoARvyBzMApVF2eVBLWZ275m1BuAo5uwigc3oYJODq87xhAz40t0L1Pinmgn5XoR/mtLw9Vl183lxxLzy5tR0752EaQc03+803AkfbnWHP5toaq036J7RopO0fufFPZPWcO55c5DDjKrb90/RXZgSbGUe4w3JRy1wAczU8pxxGxjIR15A06GoyftB8gSKLTmKjjpNQcdtYf1Mm3EzhacCJe8rA1ZlbyiGWwiLweVXkFiORzHGmcdgaPJHMVK9QEHEl89wk4Omg+Hfui2wgcWS9y7Q9rTJqAo75ZMgFHbNIKrylUXVD6GIA48g5zoBBX1orhHEdBYPc7hmfIzMhwyiGj8AJwhLMPe2MQWDmgE/YWAEcnp2cEGJ2cnLr7Dx5QWLqvf/7pvnz5SsDR8xeviIV0584dd3IyJ9CorrduvUFIutpdXK7cJX5XDBwBFEL+oqpmhhGBRbhmK/8TcIT8Rgw8sJE2yEG0JwpAYvsuZhvp/3H/9gnmWp5zHMHuriwjyXEkAJJiVx76VvaRWNb93KKCAI62Px04Qh8ApInDoFmgpAssYfwDCKVnDo2JsIUa+R5gEUIL2jIKLGlZf/aS2AxAKjCEchlHtJ91ZKlgtic4QMPvjQwcWZBNFVkLTnWdiUQuj4AhvzIBHAGBG2jzvj0ilgFarF5KocrAUffVocox/CMAYCi3n3E0aw8FjsJzArzZYRz5hgA40l9GlIn1j3yiBBzV7MyF0HUtchytGSwS4Ah5jnyuo2bNoNF2zYyjIwJHxDTysJF9tjDmdmyKDAJlh0J26T4gss9LNLviwoJxOwov/ynFJ+Dop3T70W46AUdX6coJOLK9l2vovkqPH+vaUsM17pv/fBNwpOM0AUf7Hd1TAHLQVfOU8Qk4inaFA20OsfyVkscOdRbvkyVnU44jUvPGzXE0Wzo3PxHPX/H+FbBIGUiwbnjDcgo4yluLg+dT7iFyO4EjGM7mFJ6GD0zujhnAIQqfgb8MDCE5L3k+EpAExZUT+tKBIQYNNlcDNMJnVwWOZJ4lRih3TAYHt1OgzNh+6MZS1qbjlb7NwJH2QuyZHH8+zrzANhQSKB5nRCbGUdyPYxiWJuAo9PK/gXG0O6f0DAFYBPayevXzWbfYLrxtWfMD4QsAAdgvEaru9PwO5TV68OChe/rsGYFFf/z1t/v85Yt7/+GDe/z4N3f37j0KT4fzEGwiXA+WxmpTM2gE1tFq7TbEJAJwxCARAUYCFNVbZhwBdAILCQwkBo6YAaUONGwQ55fuh7p24hxHtj/s+rJKTPyenHQIPJq5pYSo8/mNwPj2tneZUR44kjZpmDr6nFnIpws4pzBgF99P99ZY4LYKfJ8wrqHq4n1fFSzLOFLgyIIctlz3c4pItj/HkTKOBDhCezmUG4M4PH7M7rHn1gyh6hI5juxY2mfvsGl6ABgmqIjMNhJwBPaR9lEKPKLnx3MLC33fme37o2YCjO17ndeWdRTXlTo79DMCjkiUw4wbDlXHfk5WWdgHHG3dvIV8W8Y44vHUHZjzh+7OPXkCAo0kTDRiBApwROwj5BptCW0jxr9DqDoJTVdvfrhqfek2m5XbgHlErKOV224BHq0oxxGzjQLjSBlOgMoNpBb2RJPXCIAnbzpeSWCAnQCkCTgqkQsn4CjdWylg3J5zJX1cWnYM+bO0DWOWn4Cjq/TuBBzFsuRVevM6r52AIy89xW712cOQJYMG2nZ2vcMFb2eouthhRuX5GDzS5y+xWx0foBuXcVR6fhedwxNwNLyEblaJcYGj7WzhnDCOrFFEGUech0AVmHEZR7mL+rYBR2QgIo9rDvai/cwKZKA7M3jUdoGjphbwSELYaVg6CxxBwRX2UTCcsNLK/2tQQZPhOjNU3Thr4dcGjm6jsmoPEWt8s4fRIYJh6fyZgKPSHuPyJUJOkcCQ2ZwJOAod9W8DjvjcZqHYR3gzOY6IWdPOvZF0sVgQ+KPAEUJuLZZLd37nnnvw4IF7/uIl5TL6+vWr+/3Pv9yHjx8pbN2du/cplB0qotB0KxhscYguGDharemz1XojIehaBo5saLq6ZcYR5TkCmNRyKDTl8SrjaM7h5GJh3MpIdK5LqL1Y2Y/Bo77/Kc8RAUccog73pNB1EqauE3pLWN/e9q7HqAeOEKoOvK7jA0fAAVV2sc8aG+UV0LAgjgU/umwjBn+aJgAloT4BgwgQkvGRcdMx0fB0aeBIGEeFOY5ixX3nLESOIw1Pd2TgCCyrpg7skiHGkQ1V500WJnSe/awvVF0M7nWuifb+WBlX4IhxDp+MSK4SeMSHI4gZR33xrUVGRnWN5vCkE67nJFI2mAWqLbNKwj8LsMjnpAAzABzJIYudswiBpDB1AHdaN6OEU/itnaOQdRvX1CvXbC7choCjS/qrwFHbAji6dA6djf3PtFnD7VG9igObvzY8XSrHEbmGTcBRpjRizmLDHCy++CddMDGOflLHH+m2E3B0lY78dYGjq/TKdO3EONI5UKLr58+b2wscQYaNZdOUjSPXvrxPBs7vz1TJcuCo5H6ldsciO9AEHJUMxU0oew3A0eyEQtUpw4iMt2IBovfKOBo5VF3uwr59wBFlMqBQPZongBcts4aYccQh6yi0Rs2KLLweG7wn5RZhMzRmPWucrNxC+80HjmAX49d+Jsa4IMGvDxzl7hzj9nNuK5jpgzkZG8popkTK95htnoCj/DGzJUuEySKBIbM5E3BkjFXyltbTLxqqTp9WzzE9U0JqoEZyI/I38y1ylzAQA9AIv5A3mDHUuNPTM/fg0WMKRff+/QcCiwAcff761b16/YbyGi2WJwQ0wGC+Xq8pNB3svbPZCYWmW60rt95Ubl1VUi+HNqtq56q25VB1YBkhmBQBR2AiSQ4dwC1k6+Z9sPtc3UWggJENWZdisYR6tD5lG4f/CTiSfJJLMLPkPcLXhb6Usxq2dktXYAFCEB3NcTQOcERG/Ci0iD6zMl8U6LCh6lLAkj1PmqZ1NZC9CIQBmKR5jDicoeQ58uUCy0iBI71XEG9CjiN8FzN07Bz2UlFfqDecgV5qEpltJOBIGUcxcKTPp/2XYhz1ndXbSn2LeKdOAXvaB7mGzysBRx5Qig8YnuSUu7Mgx1GjMrAwcrA0uC80zDMzi2Q38nm1mrpiRr8AR8QuAgOSZPGGGP0zAEdt7dp6TfmOmgp5ji4oz1G1uXB1tXF1s3Jtu3JtczEMHIn47XM5bbGMA8tIgSPdLwEYTcBRpiASFSs1phx2l+NeNQFHx+3P664td/9Ue0euzlMyl0vKXnf/7L/frw8c5di5xtSxxx7vcZ5vAo765LPjjOftBo7QB0PgUc68jPWA4/Str5WEcEQs6Npf998lt90d/Sej4UV2oAk4yujRG1Xk+oCjoRxHbAjjztmBHa4Yrq5kEt9G4IiV4WAwUiOMAkfIb6TsIAscsVLLIesoF5IyjkjZ5KS+DvHYMxlHaeBIR7Q78ccTXibgyPb0eP2cv5HFwBHNiD1GtPyay0rmKlH5tU6h6uK+Ktlrc/t5Ao5CT/1bGEdBUA+CcYpxhLNJcxxhTwHjCMwhhKdrxFvs7r177umzF+7Fixfu0+fP7uPHT+7z58/u3YeP7snTp+78/JwJAQg/V1UEHIFhVFUAnmauqlu3qWoCkPBLZVtmHAEsolxHFJZqHhhHwkTSMHUM8ilwFMLJxvtzKseRNRZZwCjkMwrhfjvfd4CjwDq6acARaFspES8GhixAo8arPvAIs0aBI3vWcPi5kOOoRY4jOY/QCq43AEcYP5SPFafZdiEOORzGzrKddMamlLLYecIa4VqVfxVIMgwf+7x6fioDS//XuuO2ACwiMLMCHJNiYIXcTjFwlGqvPb/pfYUUmpaJ072HfUb7fp8yrgwY6ARbyuljXwbhFLSzk+NoEDgCaQcATl6ougZ5iHyepXDmK3BkQTfnFux2JflEWcYGqwis/gAcEXNPGUdt5bbNxoNHBBpVyHcExhEDR01z6drmuweObKi6DuNIxO1e4AggO3WlMB4n4ChXDNkpdxsN6BNwdPBw34gLJ+DoKsPwawNHuUbg+Py+So9e57XjPd8EHOk4ljiJ5o/97QeOSGISp79Yvo/l2KF+GccmdxjjKHdNTcCRSM1TjiO/VQhKqUglGzd8JmooGBRiRekkC/9+CyVphhAo+A7vFbxg5Qmh6razJf3VReeNHRqmThfjPsaR6jneaja0NCM1M1rw+64eBziyBua+sBihVWwg0QTg1ijE4WZ4E1MjFDxfOWY5+pjD0FjVkHMXEaMIjCNK0Mu/Chp1gCMNcQHFluKvbzrAEX0NkIlawa66+CG4RiMGUbwMHSxr9tVnFBaU/KvBiMpGlVXf3SlxO4GjVC9dtV9KFduc+x2C4cYhl2JDkh33cQQXvsOYwFEwLIWnyenP1JwP15XN5YPuJ1GAUvOPNxo2CqaEndT6Q+jRXGEkd73vAEf7Oy23Wl+uRJ20wmNszKUdUQDR4kZkXjA+cBTPuQNWfN9mphNK+LH8yJANRObA5z5Pn30vZ43m75NQdWL6dCfIo0hHEQNHy+UJhadDMwAiPXz42L1++9a9fvPGffny1X369Nl9+MQh6h48vE8g03rTugrgUFW5zXpDIenAMlqtOJdRVXNeIwBGBBxtt24DwKhq6C+BCw7AkeQ4apht5PMbWeCIznDJKULzRVcSPzOHlFswUxNnKq0/JWorW4jLaL4h9CHLBSqDcR6jwDiau4WEyOsDjmita8RgceThaluq64TWtoSqI7kQhHGRQ/Cdwj/0lcwbfR99huu8NCCJoHjow67COYSU1cGs6dYwo1mZ0VwzynRREKQLHOlaBdOoCxxZR6Vd4ChmHPH6nhHLjcGKABylzi67F+4DYbzEpGyWbMYRy4kKeJHXoeRj8kCS9BMAUA8cCQud+s/nwtR6mKmHvvJinpf1zB6nXyMEnuQ4omKW6S7vWU7sspFoxrCXkwmxrPNm6wCktQQaxRtKAjhisbTnZfYwZRy1WwMchf2lWwHft6ormns8P3mkuG957hFIJMz+GcJzK3Ak7H4AR1sLHJG8LMARHLOQ66hZE3gE1hHC01WbFf9KjqO2uXRN/c0AR3x/Bo04QoD+T6CR6TLMVSpDn8t7uRLrvaUwdTxu8RkWy5BjOIZkHn1hv4hY6inDzXW0s1S+Ln3OMcpPwNEYvXp9dU7A0VX6ukTS795nn5PDODoryzscKSbvxXL0cNnbuG/R+TXa840JHHGsapWJVJBXOZ//mvzvyeGL5Z/8OWGrs7qplUXt52PN5SDD9bTdGBO4ryQUwNB0putY5mI5KCR5T+mScX/EayHuI/u/1u3/WjsrZNiEpDrU/ON9z3OEGUcpmTl1pxAyfagdbJMGNz3vlbtWqTaSSVMb1/4eVf1L5xaNJdUX2niozc/qbVaWnN1+4Ki/U3dtVwMD4BOu8tLjThMDEr0F/0Q+I4UfXmtzCZUD4wYWrg3DEoCjdn5CBhXqfErKjL+4B+c3ol8yQqRzHEXzQGZEykzbP6FTuQL6SlMYix4rasogqhMzZQzvGhHVNIBFrf2r7/UpxRS2AxyhzznWJoxF+p6NRRLPXYAjzmkd+pKYQ6RoQbPXZL0IQdewcUBAJDKAWLdN9EPbuFljGEfeCMDthVcoAVLSYQCt+L0ooJKsV1VS3RroYKDzw8I+4b0CUVQCjxLsF2KQSl/HY2oMWBl73KEby76q9xmPk17Iflant0+9l5oYu7OFezG17XrDtvm+r47u86iwE+rtu8e+ftBntesvNp7Rs5gNa0yhdoyx5rEQ453MvuPMa+1ZWsF+fPeN36GCC4xJ/Ay8fnj9qVkea1wEXxiNfRIUtAT7T3c/g9H72MCRzhHaWYJdMRi5MV3Dlmf6i81q2kp+urBe7JrJ0Le4dwww3weAjgke+Z1vtFB12ktkHhelpzv/cPqH2dLdf8L85L4Pe77OZz7reX7x+dUHHIX+ln2dLkWt7MFGp+h2606WJ1QfnC0WizkBR/idLRbuzvld9/TZM/f+40f37v179/Xr7+79h4/u7ft37unTx+78/IwAnvWKQaCqrunv5Xrtvv9Y0W+FfEU1QCMY07FfzQg4AqAEBhJAJYARkJOa7YxZRwQccQ4dbqw8t8g9DBuxA4ZXOeiZ5m6+QG6ihchJ7PeBggqsQGYiOYrKALwRNpPIbjxH+4Ejzn1kdm4BgzzWQx3LHazG8vls65bIcURlqZV01lOIXGqEhMQicQQSH3+P18It3Bb0DhovDoEXTumtaykRlMoNLOuwUR4fQ0ZRhhDe847LIJINGYb3ksdRJieFEqwIKiHwjQASCR/IAJTUEaZ8CFsnYAqBTGieggMkI6kBXpglexhHfcDRzpkXIAnqJwVtWCTDc+lftBsDxLIc5ryCGN2yanjiccZzYJ76HEr+ebRPIBOyDEiyIByMRIGnu8n4EIjJlhD/agU4koYHIwnq0/Mddco46LPzNNP9AMtHACRUP2dZkkLWySphHYTH378ECMFHQnoyE9sMrHzKewY9kJtDxjWlu88l95gxoIx56F+owAJHXq5m4xYDR1vKJ4rxob4kBJIZRxQGGo8N2RvyNepuN27bAjjaEHCE381mJTmOACqtXFMBOKqQoEm6gfdC2mlF7kbdKvNzN0k0All7HtD15zufnfRrWOD6rCl5bIzznVqaY/WU+dQx6BhnA213bl3RZOE96sB2pOq6aZ8NAYEx4JbbF7bff4ZcZO9f2uafPUYl8mJcts/ApfM4fG/3zq7kizOdx8zurVZS1s9DHccyMOc8+/HGE7aT8lfcx/EekfMM5XcN8kznvNupKGh96jyUvldXGk+PtZ6XQxpnn/3lKtf19ZB9PjhKpe7dvTY2KFtnpK4GqMdoWA/7AMLeFvacF7BxBXmV281zBXZPdrTW/ZYcsDpCeXy32FZoZCApOrROYpkztCcdAcb3vHUuFb3Lj0JXFOx2tdG3IZ+wZUH0APoveiZR4qmM2Bx4RvKV4T1kHrahsn1Q3otGSdEdxErNxYLUo73KWx3XCdmWRDqVK31eWnWMN/Y1qcvKrf7s2QMc2ZURRpbbae02Ozac6IO+svo5S9kKHtk9X/Wq7h2hZwYbjgjHHRsP1wEdBCG+Y3uP7xnqQLkf6YhIoUJXJu1E3gZujyIqLk9CfyLLTXQPMmmLrojrWH5X/Yh7eWhN2FWW2ue1Dr8v3G7giBdK10CJycLeZGGDyN3g7SbkXU692YeWPLm+ioECCLkHjtiAwV6DAIiC97BbnDh3cuZBJR+ujuLnqyElGBq94pLYocPTYeoKyJEol/pIvW6zirecNNdvBuZQiIVqOzHzgCNdSKntwo6fGgrYu5fHVZNSdz2LydRkkmj7EBV+0bIpmO5IhiwGi4g1RMYTVmbZS5WNEIRa47CAkkuJHhCLnXdTeIHOxHgApZ7ey2FOM1KVajIUCNtJQCY4j5JJyBugedmzIdIeDKrQY97h3jKvvUF79zoNwME9G+9G/SM/BpiQUs7i+WQ3KTLWGIN2vN3a2ZIS/2NxzW+3JtF20XViGNKNmP41AJ62J9WrVvAq2bS1rlIhvKT8GGPNYxU8dtUIfPV5LQefrN6h8cOUxxrIBlYAFuk532L9iRGbZLYgDYa1ys/Zeb7tjLyVaYeSA38237Ih+8gvC4LmVM3G9HQ7YiGupL3xGeDbFYGfh87noWfzJ/qIwJH2mhXIuz0Z2CK6V3Xmp+7Xfs/gfEy6wzNYxDJM+Cs7d+K8JaCCWM16t2DkQLin89NzYtoSSxfrYLF0Jyen7vzOuXv27Ll7++69+/2Pvwg8+vT5i3v56rV79PixOzlDXqOZW29qUvDmCzb6burGffv2w/33f767//ff390G4ejqmhi6LAKxvIN9u6Lwdg3lOHLzBRuMRchm0IGBB95DFYyZudkSdQimREiK9A7kJzp8VY4CGHZCU1mVTpY72EjN7CSVu8AqAlOJhfbgyTgDr4vLqoejGQ2c77SGCVASlYycekQtEGBpif4R4EiVOVoPvPn4cLm0Z0BQEMXYgky6X/KBx321mC/981mAJIA7IZQaGeK9rCK1idFL5RcWVTAfAOwJEBIxg3x4OQI3eP/WuahtUHaTOtR4Jg9u2wbGEclMwvKx6ze1V9h9ITbUK8ji5QFhNAUQTdlFGF0GjTgXEcuL1BseZLLAETOpwJhTYAgTvkabRfYDkw7vWf4D8KfwnYyTspgAVolcAZmQytesgysYaJVy1EtGRgGqtE9U2lUFnO6nCr/sFZpzi8Ej2T+kTyzIY++3s392Enfxt7STUDhmPjP5JQCjyMi8r6M/0L+ygGmNCkuKHLaUrWVCFZJ/loCSNUcOYJZ/CFVHzmm0Iehn2Fs29AvgCLmRagBI9co1de22CGXXrlyz+Q8DRwRisSMYK/IAoriNBOxKZAH6X4w+tGd0k5h5/U71slzgaOiMOvT7XPmsT+Y7RN6M25rS8fqeJwWqHfrs13VdCnDj86SbK8/uU7lt0zom4KjMYJU6O/r6fN8cT3/npTk530Qz8eIxZAeVp1I2JbU1DRuuc9dJbMDeB4bp3EzVHT/vPl2Qyx4GHMVnemrPyF0jJfqqnkF9dr7gspVr5wtSehdkKhn3tAGaJcV9TtGp61JgpbX0qaamsnEfcKT3tvbP+JlsH9l2RizoSP+we2PfHEwbnGd0PLOxPfXis5pfLFMsll0dp3tVbOUJ38ZgV7xmUuf64HyF/CNOSQSsqLVZUp+SrCYyfKdn8b3Koh3giGJLBMdy2A4YHRLdCDIiz0/oD5SXUe0TAAW8jZGvY1mTHRit7tmdZapzirWcpomA5NYhXd7Hq4jM1LiHmsQTDqpWToYttONQmbgHP5/2Bbd870zt68+e68gWRdXu6RljzOvypMi4K4ANtdTfBXNIo2DpnO3sS/Y6kkH3rVXT06JPcp3d9d7v8itlO0y+APyxY53Mq77ll1gAVv6M1/QtB466Bpu+xR9sWKkDpW8T089ZUBBzoB9OViXxFbxcsQVocm4NbRdAI3QybSwweJycGyOICUlhPNN1UPoO1XjsvdekrrqBXfAqjKPUBEoJaMPAkTZyeCYHjwnpcu9RFw4ZNXLgEw+MSdWy/RpgMYBhFKKOgCN44YrRwSj2PtcRrF0AjlCWFqFsiWrA8gCTKtXh+VipV0VcwCPWsz3K3x0yu3VGg7nnq90tN+TzHpgS/utcZTW3PuqqnlAaNHrWO1Lek+Kwx1shee+9/aL7Jntad16Z12loGXZ1jk4p+bdrTI7n6jjME/sspYr7scfa9mzwpbEtvMq87plxfVVK2KjeebpzHRvJ2egWDI4qDHQ90vpqjSvduoUIlgXYbdbSugpwtKfL+EgrCWWaYBzFirDfCaN9IOtBBwr5E30k4KjjeOAneDA+8AnELDhZ8brZGBGeS4UXBWbi+eYBIy4T933qvA25fMLxQX1OyeW37mSxJD8U7KNQiE/Pztz5nbvu4aNH7tXrN5TT6M+//nHvPn50r9+8dU+ePHV3H9yjcxOK3eUazICtmy/YsLCuKvefbz/c/3y7cP/97YKYGmAdwAiOF5WTuKz6HYzwAI5IwPZ5dAIrRpaZgEczNwdwxPTgncSrPCdD2BGE3yOZqkMlZyBIQTUOW4c8RksBYrj/STagELYGSDKYqpf0RDliJhODSBxNLoSnW+K5ZYLEoehSyqs+G4ckC66KzGRR77CthNzjVerBGgUxTNg1Vl44NBipCQoiJMASAo5a5zY1M1GYbcSh7og55kETUSSF0U1z1OQWsmHfwufsDYf7x993dv9oXxkyzBME4IERnusBwLB7NH8OOQ5MuP6+4FWq7ba5mAjQ1Dw8NF8DcNQxUSg4RPIiA0tU1ozfthZtWFe9ztUIrMM1tN4FBKYZasAi2YyNkUKz90A+EqlWQiPzmTUsS6e2U93jFOgKhgdlrHHeTwUo2Ysq+CGobcn2q3e6opB0EkKRQCMG9zAZad5iz4JzGg8Mh6lrFTiqXNOsXVPhL8CjtUNO0u0WbCQAR9+co86G/K6/Ah7NGTBSRibAKgKUDHBE3e27LOiS5B1q9pchw+4xzrFUHceWzw5pZ4ksUCp/HtKesa/pNZDIfChZYxNwZCSeApmSwf+8vaxkfnJrdJ0r4G3lLn1fOsvUPJp3XbxO4nNw6NlT9pZ9AFq6Vdhx1Rknr925pUrGpISpFYCj3JbklysKJZVfbVHJ0v3z+G3mkz9ef7k2PxZfuuG1tQOgI7FZzUpT+q2u9WD16QeOhveFPuBIPy+ZcywfsM1HnYp8yGJpvjpaclFxupLvdiMEyRdin1CHHxp766DsbyuWZ++1xg5Jng3UmWEpC5TZgxM2Netk1TdZ1V6gznk5k9rLwzmFxUlPZd8Mk1yy1l3ri5J+huZM+R1Z91L2//BDdtfqPjuY6AQsEA9XbErw/sF6kV9Z1oG3hS63f47YG/7CwFGex8TQQbw7Ospsoa1wL3DE4VG4HcRCUm9gCdGgG2mLDdUAR5045pF30xBwZNurW60a23MMlCUHOzZOC8/lHiL2EEwZCIpWhCj7/hCKQjHEB0VnwnfWHi8oXjr8XvMb0Xv1VhWFthMb3wNHsig5kRLXIYYffk5dtOHG5MMri5n/BgNGaT+Ulo/Hb+j6MZTVWCCK5xCNiWFEeOAof48beiwepwMN153rUgqNGCMm4CgMA+1LRx6/rEE2hbLnMi1HCScq49un3OW3gXdmMlLTBC8TAobuUzqXi/b8AiXf1hsMyWbvi5hH5Wfx/p64DuBoxz2FbspyAb86JyR/lPDs5y8UNOI5x8W4HnuOpfZILROAo7DAtO/BikXOHnJU2LYUou7O3QnMCPkAACAASURBVHsEGj17DrbRB2IZ/fX3P+7t+w/uydNn7u69e+787h16mk3duotVLQZ4Bg0uN2v37fuF+4ZQdZcbBo4k7BQ9/ZLzMqEs8sbU+A7GdPmMwQllIYh92IrFAHyWywHgKCikfY4vATTiPJMMHJ0QcKR9p2UIONL8SdKNKhdQGVVmJFehKoc833nIAGAx4yjM0b4xTI2vlfPs2rHPpzJI/FfLB+AonG+2Lv+egCOwxyCNcEg5fMfh3RQU6OYD6mufXhfOVNwbuSU1xM8u42jf/pPaa9XxoIV3JQwORmZKPR/agufA3NPXbjtDbjpW/NhAqeUUSLJ//bqSQday9rr4M9cAtd31so/vg/97DS3xHuwZioHRG/r/avIkmRBlI+0aIDVfFv6ChShgj2fzWONrF5BTZhLCLhIzkZhYMtc844gdeRAiT7w1JLRG5bZ15VqARQ3AIgWOwEICEMXA0XbznRhHFCWAWEcGPPLAkbDzQAMTdyS/W3dApLCfY/XrfqZ9bOfUsc+wvhMuW34ZEhau+H2JUfq6+uaKj9R7eUq/1b37UJnLXmf75zr6qkTuG6tP7dmXc49SxlH+/GSwRF/7xjqnnVwmGLsPMfTZ/SU1N1JzJP95uYXp8uXAUcl9c8uWGPFL11/+GJY5y5XUW1K29PnGWttjAkdBHbTGgV3gCMrIAkL6AWsstgfqGtDPS+ac2s+sjBdfnzvX47kQy9cpWcPuVYfeZ98cLOkL1JMrk/zsuex3ZSGClazDnLKqP+SUjedf/zUcYll1zEPOk5QupffjvKt5ZJt4rHvPytsZqu7mAEfoWAWOqJPFa003dwBHxDhanhHjKAc4ypmUBFWYEFw5wFFOvVqmG76iK4Tos6U2tJSwHAtBuRuhvW5I2OvUqcpw4vBRz+LDgSMLDAUDxAQc7c6ueDOLx9ALtzHj6MjAQ+lh5jdcCzjdcOCoZG3nrr/cOi00MgFH4wNHueNihc+ca0oUElvWGnTt2km9z2lHTpnOnFMWR86FmWWSwPsxgCMKabZgN4MEyyal/Og+aYEjq3zA3ciHlaXcIVt3cnJGYeiePX9GIeo+fPzsPn/56v748y/3+u07ApUWy6U7PV86OOWv1zWBQ5sN8phwOC/kN/r2/QcxkdY15zGqa2arUJsoODkbjvE5riE2EoWqU1aLsjMicVjD1R0ROEKfxMCRlVXwHWWhFIYSReTz7kHq4cfgEdUlQFEYk/3AUep8s2tQlS+SGeU8scYy/T7+zjJk9Lsc4Aj3xlCBjLOBbR3/C8hjgaOOo4xZH3Zdx+9RjMlueJYYPOiC5X37SlJW1MjkQtCm3dQwn+iZonB4FjjqazO3N4BF9v0+4CiWBfoAPSonjCM7D+x4WSNE3Cd98q0qwsHEEkAw+0x2W8s+38U5TMWtsKcw04jbK/k/yTOWWfd2Peh9Qx8ygNdgnxDgqEFOqR3GEYAjegKllFEHbhtmHTX4rRhEatrKMI7WBjjCXoWdFHQ6YRwhpDOx5iTkNAFHfB/PDyXgaFeRnoCj7uGYO4+uAwjJPLYPLrZPvyzVH3Rtp/Y3XbMHNzTzwhJZLrPKg4vlzqOypOMlkRxuBnBk50Vq77brqNSwmxqcdL9PwFF8VubOz4MXwMCFh+yfY7T5VweOSvqZGMoio1tHoz45q6hu44yk19nrY7vnGGNdur9MwJFIkeJ0V7IXDI/fBByV9OcVyt4A4IhConBoA87uxiGPNCa/Cgk3CTgq2dwQ0xL5EvSVEqxTC+KYwFE8QWKjWq+h5qcAR7GKL4YKNteE+PAanuYKsz/n0olxFHqpVPHTKzvXTcBR77SbgCPbNRNwFBtHSs6dnL2NzYBmfd9C4MgyjvAk9myLDc8qS2go1p1zV5KaLpcLBj3c1p2d33FPnz6jPEYfPn5yHz5+JPAIrKPnL1+6k7Nzzg20nLtN1brVunI/Li7dZlNRzheE/lqt1/TZinIXzSmPkQJHFIpBAX9icTDY1JAhd845jQxIQaHHrHfLgcBRn4FE+6aPceQ/jxhH9AzCGMZ7keLE+4uZg9YIx+IeB+1W8WgfCKBjq2XisbVAh7YxBjhisAJ1xsCRNUR1wZOZqylUHWdm86HZhEUSg1IpBTYGbjoynuQ4SrXRPru+31e/ji1BAGAbYZELMLkPEMoBjqyCboGyFGgUA1P23vG1nb6p2c0xXp8KGNk+imXZVF/RmJpQWT5kecSgtuNRajCeI1ycYT5yP1nGkQGOwO5Rll7k3BODTAocUf9qqDrKU8Qh7AjsVgCachAxMLVtKvpt2g0xjtoGLEZ8BhmacxxtNz84bN0WwJEwjiiUNOhekutI5W4FlCbgKPdo/VeWm4Cjnz/sJcbMsn3uZgBHllE8BCruY1/lyNO9thHO+pidLH3Y6NmdN7nlS8b6UP09Z0aXzaOcGsvL5Ixnny2s/G79V4wFHHEoY5JwEjfvso5Ivh6JcVTSz3BqQWtj2c0+gM6d0vmpa2RoD4hlwmOOdcn6w30n4Ih7X+dDyVgM74kTcFTSn1coexOAo6WPSd9lHHVzHBFwhJApIzCO2IOUE1XnvIo2zhsEHPUp2bqxWqOEPmM3QlQII+fTxFFMdQlbVxSqzjCObP4iGgAb8zjkDNgFjmgLyhmyg8tMwFHoutKDXa+cgKO86TcBR7afJuBIBSy7jvJmUlkpr3LcMuBoPlvSmU128YHwqzjfVUHRHD87yq4AR+dnpxRGDWDHvXv33atXr9zbt+/cpy9f3bv3792bt/z7+MkTN18sXSPxtVfrxl2u1u7H5YWrABI1CEnXuPV6Q59vAApt565G6DmEnfKxlCX3igJHYCcQ/UQACgseUc4cjc4nVB7421CepH05jrqx0/HssRyjBhkLrGmoOgvY2BxHDAip0VzyRBEbTPIDyvcKHAUlDr5BpFIycCTXeOVA/rdx7LgY57QhUY0uDHGpKdSbj/fNogHnItoyqxzGd/nfgko+5rrNRWRz7ggriBlHfA/NR2QBE+tRmQJ2dD1b8IU/64aqs6AKynYBt254xdQZq/UjCa9EDeZ1Yp4vBWJdBThSRVCBuPgZ7LN3+j7KOUVtb2ZuJsJ4bBywoJGuaSu/hvnVDV/p3ZEkhr7PixWFcbbjlqvkY0IgXFwKOAKTh+dIAI5aAmls+aBMK3CkOY6aqqFY8AocMesIwFDIC2UZRwCOWuQtAkOoBVi0YfYR5T3icHmOchyBcXSBDGz0HYfGa5zzwBHnLUWeI0rRTHsV09dCRjrN6tQVw6ccR2Xn769UegKOjj+aJfaGWGYcak2Zwf9mAEdxjsbd8zRoUhY4isvl9JXd07uGy3LgaNjwOTRau9+XGK4P1d9zWlU2j3JqLC9Tuk5iuaH8jukrxgOOWPbfBY6s5SDkDpfUj8XhIIeccUr6GZI6ObMkWOqp+5TUvU/2jdf2WPOzZP2hTbkyZelaPfbzqbxMDmfHWhimngk4Ev1kClVnZ1d+jqP5fEnGF1roNscRvDkkzj4WBWW2KQCOcg9pAo0KQ9WVbBZjMo5yNyG7ifYJ9vYQ1U3Lmyj8zrGb44gUSs0/NAgcBe9IvoYr5vtBQZXtiixjJqiI9wyVMsaDVlTu0QCkCTgK67r0MEsd7CL5dI+iG5LjaITzsajKCTjqniFj5jgqGpjCwiVCnC0bG3NzFNvCpu0U31E5Mp0ncu87Zqg6gBqxA54FOGwb+4Cj+AxFe++cn7nTkxO3XC7do4eP3bt374hp9OXr7+7127fuxctX7tmzl+7+wweudXOfs+hSAKKL1crVBBy1/N2mdqtNRaBD4+aulsSgwaiB/Eace6WhfEYw/gLw4Nw0DHqwO4VXHJVpJAmDZkuNB7cLounZnlLUdI5pv1nGEb5bLpDj6IS60paBM+OC5DPGq/w5LLKA5jjCNbuh6iS3i4a4GwD9tHY7tlaOiQGR+LsYbIjLW3lOFRprZKLPkOOo4RxUyjjC5xYo6WMLxet4F1RCHiLkTdoNARc/e2rd2XPZt1ukKWUceWnKhIiI9xs8S1VVRiYLCn98j1QfDoFofdfsjF87T+Y4So2j7Y943+3srSIhWgexZL8JI7poD1eQdMcTmOXaPuCI19SufMXXcIg7ApgBFlnGEWJiCphEQE4YXEIKt652MwKPEPJyQ385xxJC2GEXAeNIgSOASGAmCXBE+Y6EcaRgEeU+UuAomZGuk5NO+67PUHuIcSj3vLHlSvSjQ+rPuab0WXP11px7/4wyE3B0/F4vnUMl5Uv2OTZY//wcRzFwZM/XWEftO7fia1KjFoNG8dwW15isAe/LK9l3nmdVKg7PuWUP1d9z6i+bRzk13t4yYwJHATQayHEEKdUmI/Tm/2EYYAg4KhkZijwgIZhTzkSx/ptbdyxD98kaOfJz7j1T5Upswbg+VyYpXavHXn/XARyVnFN5YzQxjvL66cqlfj7jCKARwCN6Sag6ivkvNGBdEGAcEXC0OM3KcVQigLNBhtMJD2+rwXMzp/sXiAI+Uqi63E0I7dQNbp9gj3IE0gmDiJ7PJ8D1Wwl7S2pPHQwceR/Q4AmrcdrppingSOPS8/dh47FtyxmV/DITcBT6qvQw0ys7193gUHX5s2KckhNwZPt1XMbROCPItZYIcT8bOJItntrdGwXhCp01NnCUYhztKvgckkz7Wg0PNteRf8Tt1t05O3NnZ2fu7p077vmz5+7zly/0++X3Pwk0+u3JU/fg0SN3fuecgITVuqY8RheXa2IWAUCCsReMI2IdVY3bAEBqnWu2c9dQyAk2KNMsF1BIw9LRX3KWEOBI89TQ3km8G7Y4a5g7sHAKgCOdozT2Zj8eYhyp4tOX44jypChwpOHqMoCj1JrpA7kIiBJXSi0TAw92usZgTqy8DgEi2keU46h1HGKQWF8IQ6agAP9VECmlxPYtIb5/N8eR1htfk9pX+gxlKhFJNDNhSe0CQbatKeBIZUdbzt4zBnPiPtl3nV8DUe4lyzjSuaH31PtZ40xqvds5RTKtDZdipPxU/2m/Y5/IfWlIlu7aSuc4IgBHGEcxcMTPp78MHFGIOsw1gEhNP+OIQtcBAALQI4wjgEhgHCEXKTORMAcqZh1tfjiHsHXbmr6jdoFxRKH0sCmh1ySEnYSsI3aV6ZSAGcu+ZM6/CTjq7q85c6lEb82p77rLTMDR8Xu81MBWUr5EVr0pwJE6t8TGYz2r+4zK9nsrM+iI2etsv+j7CTjqn9tl8+j4a+Qm1TgBR2E0LHBkZThdi/G8yd27JuCoO+OPvf4m4Ij7tzPPSA/fzenZt/dY+3yvXDQxjmz3FTCO4NFqGEfKMuIcRzxI6HSKUT5fum0BcJQjhHsFG0pSJi0vd3OjtseKVgQi9S342KART2L8X6LY6mEWG2T6DDS8anhMWTkcCziyIVQ0RB2PBb84JAf3uQGO/KJWkCkH8isXLybgKPTZvwE4ytkzUopG+czavWICjrpnyNiMo7HGukSIKwWOStqcOydpZyVWRU/47NyKEuWuAzhSt317lsX9FANHFiSJy949P3d379x1Dx88cK9fv3F//PknsY3w++TpU3f/wUN3dueuW54sCTgCUPTjYuW+X1y4y8s1sYsQXoqAo5rzHFX4fzujUHVszFdwCAAEs56JXUTCaQ9wROefhIfSnEEanq4QOEoNqYIy+pcAIjDCZ0sPuul3YBzBIYZ+jWcjDM9URiGuCDjqzPdga94JVRfGxOaHVFCWmU4SPV3AN5UTAosjBhuY0cPlPGjnQ9KxjGMNSuE9Sz+BcRRY6jHjyIbGSTnrpPqdw96BdbQb0kPL75PTkrIiBxhjJpOw2VIgjr22rusO40hlzlSfxN/FgFEKFLL3t99bMI9GtYEgvpu0XcfNXmv7c6/RWiILkBwsUyoGNuz/qKtEvu4DjlKMowagjoZoNGE2w3wF+0fmKeU14vnKYeoYPALjiNrrGUdb+o5AIte4GYWdw3tmHnngiK7BZxu3rZDjCOyjyiF8HrGc0DbNd0QgsAWOaCIF4Mg7lflZyvqC7E1x/9o5c4UjJfvSEse67EoLC5bIzCVyQ2Ezrq343jUY5RQbapSdR31zaaiOq35/E8akZA6VPm/Z890MxlGc48jqY6l5En/fd56JBIDgWju5MuN+4nmuUs5wr0+Mo+E+OkaJEv2oxI5X0rbxgaM4LMRO3Ag+hwMV2UTkGbaTpWRNO/9L+jjFOIpZOql9Pqe/Y3lW5Qu73q38XNLunPujzMQ4yu2pbrnStZdXfmIcHTYaxVfledTlDZq9eTlwhEXdzXG06BgrlHG0RdgUCWmnG479axWXHMUB22hpqLqS/kDiWrvNpwTr1IaWNAYY7+ASxRZ1wSiAv0OHQjyFUjmO+Hk0bB3nNaBNuyhUXTjAgiCn4eu6IFWIRy/KsjSSx8FDf+mcgcVronvBBByF/jhUgelcd8MZRzl7hgooJftAzjScgKPuGTI2cDTWWJco4x1Deux5H3m8oHdy25wz32ge+1Chtws44vPv1INd8blm/8c6TQFH6rmqMoP22YN7992D+/fd48e/uffvP7i///7bff39d/fp81f34NFDd3Z+xy2Wp8SQBigEoOjbjwv37fsPd3G5cmsCjrYCHCHPUct5jShjyEIYKwoQwTAMJpKEp2PbbCc8nbKPaH8gqzczjojJLLaL+RKJjvSrbn4XKxN1VlgkT+hcHMxxBECJ5iIbWBYKHNH8haGZm6V5jZADKc5xpE46cAiKlbs+BS+W9/S62BCk1wdDvAGLFDQyRsxY1kobljRUHYzxnHtK55UFTey1+4Aj+4wEHHFKmQBqJYys8b5iz5+UEk3BxRhbyGYcbTYbPx6pfogNc7aPbT/YfE/aD3Hf4P+YEUZztZ37HEc6d/vGUtsTy9XxnNc1lQKO4vNc5eRc4IhMiOpkZSlEBARzyDmb46hpKh/bgCNNimuW3/8NUwk5tRC6MmYcgZkkg6s5jpD7qKlqIG8RcAQ0Gu0AKISnBXC0dtvqgkAjgEcIVdcBjlCWdles58Ak1LXNAn8scuu+I85+sr/E8/TYclPfWXfsszL3TLXlxjIsHdKW67gmpd/Gazi3HSmDYmrPy63vkHIlstwh9edcc6jelVN32fPdDOCo7xxMnYHdc7bPMWQ31kwfeNQ9V/KBI2W554xJyZ5RUvbmzKOcXjisTO6eP2ZfjAUcdRl/w6HqbNSekKnmOMBRLggD+5nmOIodhKzcb2X5nJFPyewqx6XqKtvnclrAZUrWH8lOwctu701K5+exn29sxlF+D5dE+JqAo5J+vULZnw8cLcA4WnIM/dsCHBV1OJJym736ZwNHKvjEm3Zy48lgHFEQEFUQs4AjubMHfbpJm2U7Nl3MeY1YKFTgiBsWlAjZ5hBe48ivCTgKHVp6mNkD3I/VBBz1ztAJOLJdw2saBmc6pboI9lFW+U0Q4ibgiMRpM55KB7B0FDvcCJIqgMXiVHCU/eAD9h44TqCviUWzWNDfGDjSs/nJ49/c40eP3JMnT92nT5/dX//84758/eo+fPzkzu/cI3mFwpWJYR5h6AAa/c9/vrsfl5dujVB1BBzVlOMI4aZqCjs3dy2F5Q35bCiwFBgFZFzmHYDzGmkIOwllppuDAkcC2miSofkSfcKFcp1DYgPuUKg6CywNAUdqYqI6hV3h1xs5CQVVNlcmssCRPmdsLEoCKBT+K4SW26d0psASkjWQ46ht3aZiYMzmI7Kso/j6WM5K/Z8CjlIKaQlw5N1pDgSOUn1k22T7uY9tFBsKsoGjhlIq+0WP504BVFYG7AOOdJ4QiAbWjoRhtkGpY7mmFDhSFg7tWAY40pBz3D+BRVQDONq2Zp2G/U1D1SngxNEfBaSMGEc0Hh3GEYAj5KgS4AhgkTCO4NzVAY62G+cEOGJQK4SrozB3BBxhrrPcbXOS2tQJXd/nCTiKBZOxDEtHEYBGqGQCjo7fqYfqXTktKTM43lzgyJ5H8bmgc9KeRyoP+OuiJAUTcJQze0KZsnlUVndJ6bF0upI2TMCRmRcCHLHMHOTwjkbXkZmGgS1d3ylZv8+xYKz5Odb5XrrnH/v5JuCIZ2hnPk2h6nTZjgccGbNAiH8z0/sJuwgmI8lxRMohwtNRwuWZm83BOJL3FKZu7trZwm1nSw8wqVJoF401muSg4p6zUpDjqOQQuUqoutR9YmNPbltgONv3sn1lvWOCvbbLAtIcRxwTXcNmwAtSEzKEEHPUZvxS6HRmYMWCng0T0wmLRw3oAkfda/mgmS84RA3lWTCv3fuUxR2XbFu53dzZaLIvyijYN5fjz719UZ3TM+rOLXLIYaZ1W6ORv5/Nr9EjL6Seeyzaf24/jFXu1gJHtMOzQTwl1MUHcHb/zVry5CZD1YjAUZ/SmdpHctqeq7xoXbFXZM49jllG591NCFWn4Wk9s2bnQeek4jMIBACHTcA6hhZcsDmMLONIAST8xVmHXzUkoNxvj5+4ly9fuk8fP7mvX3+n/EZv375zr16/cfcePnQnJ6fEIFqt18QuAuNotd647xeXFKrucrUiJlJNuUn46Gtnc9c45DfCXwYe2q3myBFwiJ6V87Hg+6oCu0WZKCpRMdtIn4EOPZx9BCTxWRkDR/H/yyWHnotlCQsM6fvl4tQtF+zYY/sWkpyyJeYzuadlHJkcR2iXGtWpLQQagS3FY0kEKtk79Hu6l4IH8r29f3yuMAMIMgfEEZkVGqJNDO8ogwL+LAJAhzECEzuSGWg+oKwou/gfoQc3GJNtGsiIQaPcUHW0P7Zz9b8xoXl3ZZV98kz8XYt+Rgi8iFkYt1OvI2CFnH+6ntnW4JZiD1kjnA0jF18XK/pWnrDvZ808qA+JcbHtU9Cubz/0RkPZI8CskcncucTuH4ecV8hlugscMQOP+wc5hHi91/WG1r6uH21jeK6Q44jEWWGibTVkHcYIYemIdYTEab4Q5SXSUHUIVwfgaEbrAu1A+DqsVfxFqLoLYhu1Te3AgkIbG8qHZIEj2o0kfJ3I2n7xWcaRAv1WT9gdlXjPKdVncnS61Ll6zPOypK5Sw1JJ3SVlj21Yyr13PF4l45e6R998KZ1Hue2/KeVKdK+SsS4pO1aOIw3LyX09bDhOycvxWWL3gN39NTie+jOJ3ZE6wH/fPsL1Qf5kOSrnVaoT2DModebbe+a2oWQO5TzToWXK5tyhd/l516nck2pBaj+0n/XK7szhDzlOu9KLkeXV/gW9KNjC1KkMl+mUHZo3fd/biAR9MrmfvyKn6P+xDMjtYXk6nhf75n2f7JhaN/hsX3hLe008Zqmx0TZrWXv2DK3Vklk5ND772rrvPrn7APsoSj7djIbn1qtV5e6J+Wc7M464/H45NPU48djtjiUUqjzMROdc6gyx83z2K+c4ypgz3W1MwpXwh8ZzWIEjCjUn+Yvm8P6VAxg0vhl7ArsZewWjk/EXoeoAHLUAjiRUS+8mKztjzsRkr2FRlLW5pQ+8p/yhwNFQE0oWKcpSXPTMFwxL1Hciw4k5uBMnVYEjKJ0EHuElYTnEetMxgJALNVIXITO4vMICt3TEeNELjVxzHJk8R/b6hXhcx5t4aiMvUebg+7rIFA5LxiRzKHyxHGFrbOCh9Pl0/fUJ9X6sBBzIE8FZCMhZ2zQlxcO4tL9/Rvmxx6/0mXL7mLdN7OEwfu4qZfg+//D3uwMbwWluaB6z0ifYXz57fhbeNmetFlY5WnE7534+cMRnPb2UWbPz5Mw44lBtSwfTaLwvof/V+UFliJRiouVi4Oj5sxfu3bv37s8//3R//PGXe//+vXv2/Ln77ekzd+/+A7c8OSFQ6MfFpbtYMXgE1tHlak1g0uVq46pN7WoCHfAAc3J8AWhUtzNwALwRGQwIYhT405WfDzIJ6iAIhAzH5G5B8pFX1kQ+gj5J4hQBONxhfbIRvjs5OaF+jtekVQJ1HE6Wp24xP9mJ+R+AI4SkM2tWHDdsjqMkcEQKCRyB+ttrFSer+MWGo72exBEIEu9PCjzEShrKdcKotRY46rKkLViic7H0rARwhF10WHlJMbR3HXGo/TRleD4puBq3L9Ufem5q2U4/mP6M+32nz0xZlT+zzodmRqHqYllOzxH7eVUhLOSwbKtyPrU5mnPxFqOGjBLZIRc4Qts31ZoYSLzeYpaSzjsGnJSaR2OBfQIhLyXHET2LAEfEYPKuG7WbkUwuvySXw8ELv3haAENgHF1yfqO2dmBBEXjU1PTLZWyYOmUf9eU40k2gTGEv6WPaSTNDvYx2YBZWXPp8hdVnF78pMskY41e612Z32g0pWPp8JWNdUnZ84GgYNLJDknOW2OeL+zHVr7nzk+1SQS4amipl/SwicIYuVVJv6TwaeqZDvy9p86H3+JnXle75++yYQS6FJSrkfbeyYnCsJsmN1SdlCst/QS9Iy9sl/WWjNah9NpbJdW22SJFBji1pGdVrDgIcaXjglM0olgdjWTmWD2151Qdz6kjJg/jMjlMK1LGytX2ukr61ZXP3otL6c+anSnFwSPRK5cCNSveX4z8f24n4+crk0HjupP5nxWECjoo6oWRyapx72aJ2GUdHAo72LeaSw4mmWSHjKBcNLgGOYkPOUJ/nbABaR45yrWXVI9nag/g7zWtkDihJvMtfq7LLcXY6G4k4LsLZUU4RH35OD7rw/F1zJn/Ov31h6ybgqOurRb2Vi8QMTTQ/ZIrm512QbZg/ADjKXX+layrvycYpNQFHtl+FPTEBR+NMNl3TpvbbDBypoKcygSoKFgyJO1K/s2WxX7x5847YRn/99RcBR6/fvHGPHj92d+8/dOfnd9xssSD2yY/LFTGNEL6salp6v97gt3LVpnE1QkCR8XzukMsHjKOa8hmBJCAJ7+nM9AGhvKMNZj9YS8SSIflEN3MYm+eE1lD76e8ucKT9EMtB+H+IcaTKIOpIM45YfPaGb89yCvkOO8CRhKrz8hocgY1jAQAAIABJREFUtwQ4EpoGPXcX9Ar/az4n3vPN5yq3RXmLrMcng26W/SzSBo2LIyM8sT+iyUEsMVwnLBHgYRhzhB4kUccwkfqAldyFyywpACUqGu0H31MGMDv/rSy7Baq4BYutW6dVcr2SL89qny/1nHptH3CU+nws4AhM+hzZVmV8ahtNxN3RSQGSuWNI68Gy5mhuMnOIgUUOVYf3FRhHBjjqnHrCnNNQdRY4gvitICVYRvS+ad2M5iKHxObHAsuIgSIOVSc5jgAk0bGK7zduVq+ECcWgUdMgxKYFjiTHEYHBgdWUCCxqcq/R7MliDug8y+1jlDu+saHk7uVlS3S08trzryjRh/NrLS85xviVGqzKW/1zryh9vpKxLik7AUdhHkzA0eFromzOHX6fn3Vl6Z5v5Q7bN53PCTSiANGJxwqy3TBw1JWfY9Aqp8+sQ/8wcAR2cwCOYrDH2mes3jEE8PTV0ycbQ+fZlbNsv/U7t6aAvQk42p0ph5xTOfMtuwwJvzadSbkjQt+8ozZMwJEORT56lj14pDBZD8BjMo4Q5mXJVhKxMqQ2Pv0sR0hVT0RWttMKZerZcw3XYwFHJYsUZUsOM80BwYvFB6BKMo7ANspjHLE+uQscyeZNntWBZhv6vLsRBOCIDT8KKC0wLTxNka9OeS3Q1lLAQpkYR2EkSuYcrpqAo5Jdc3zgr6w1ZUaaiXHUVSpzz4fSMTl2+V+FcWT7xSogFhzSM8H+xXucd1As9Pfz56/u6+9/uH/+/i/3++9/uufPn7s7d+8SYIQQutgHN3VNzCKEqauQlL51FMasqjmvUV0hVN3WNcQUoKwjBBhVLZhHW8q1EgAH6x8F2UaAJNh5xcDNQIYyjpSJLaFVFlirwbmCxBgJZ6fv7d+U9529pg840jLzOXwfhUuOiHPK4OjwpiSwBslpwoYQmY3lrJnbLtjcHmQ5FsBShgXkOrMyX+A3cG4olXHojFJwwMgAcRg7BWmGGEceBKH8OMiVNQ5wxKTtLuMoVmJ0jlv5JaVAqyzLa7uMcZRib8XAmK6fIfAs/j5ef33P5woYR7nAkWcciYyZUinHAI4UAOI8QuxYVYFxlJnjKMU4ovktwBHeI/wzyc7qZNGb4wgbCkHSbrat3KxeU96jtq1cXRvGUYtwjJLjSJlKHjhKZqQzwBH19AQcyWIt0TWOfbbHZ+JNkElydPLSfijVS0rr/9nlS5+vxDBfUvZXB45K+gLOOyWh6krq1vlmz/a+s7Kk3tJ5NNa8L2nzWG0Ys97SPb8POOrI7hKqzofy7gZXpsfhORKYFghZK6J2iGcgLOdYLyg5G3T8YgDJzls/dyWsbvI7w6jD9/vCyaXmf8q+l5KH0V5lMqXaoX1n7xGfnTn9pe3plWsLJ90YZyWakDM/r4NxVDLn8rru6qHqJuAoq6dvGXCEHAFuQWFfFM7oReiN4WRfV+gCISU3k6FRcvCVAkd9m1f8DKVCQM5mofcoyXFEXo0KxBQxjuxBp4yvFMUw5DeiDd4jyt2DcgKOxgceSufcWMBRyfrL2gZvSKGJcWQHYmIcXce0vO3AkeY4ivsqlgvU4yxWxvE/zrvz83N35/wOAURgGf3x51/un3/+cV+//uEeP/7NLZZLt644TwnYRQCO1mvkN9pQmDqOGNVS7qOmbimUHX6ZWQQAybmagCMGkJQ5QICHpAAEC4cUQwVYwFTyOZxCjiPK/Ygwdco2AnizkPViZJg+8Mjuy7GCZJVCfAfG0WLO3nr6HQFLbusA5qCpNlSdhrCdmbxBGqrO34vyWSJvpSQmHAgD0fccOpb7GD9WmYvfoz25wBGPVwCpOkBVHNbO5O7LWcMECopNvw8I2qfwBqNBNxxITqg6qzTHz6T9Zeeq7cMUyLSvjridxwKOcmTblINYLGvvVRoHlAjLsOuOFfaGwDjCPQJw1K3U9rfmRqL0QpLjiN+LE5iwjRC6bi4sJRTEunMzsI8woRgA0hxH3VB1lZvXGwaOmiqEqqPQdQC4JM+Rso3IGZCpkf2MIw6XOQFHYVxz5mbOHnHVMjdFZh7DGFaql1y1L6/7+tLnKxnrkrL/BuAof36W5Tgq62eeYbGsas8VfV9Sb65tqXR+l9Zb0ubSttyE8ofu+WpIT/4l46SGqmMhPxjed7Q4ic4THLGHQtVZ0Ca3D/OAI6JJ78znlMxKekUUQjsFDlmZNSUXxzK01qv9ta9O2y67xmx/983fCTgqi0iUO8/yy9mUBgFAzb0+Pmd3zt2JcaRdefuAoxrAkeZHMqyjfaj90MQJoeryGEclB18pcFRy6JSULTncO/kEOq6Zu6HqyJ1amULZwBG7VHObDI01issaDoXgwUiew3yxmtTokJyAo38XcDS0pu33x/dsKLl7ftkJOLJ9NQFH+TPn8JK3HzgaPrOx/pHXJ1ZW1PAN4Oj+/fvu4cNH7vGj39xf//yX+/PPv9zff//tPn364u7dv09sn+8/Ltym4nxGYBcBSALrCCASM4Lkt9kSgIQcRw0xA8Aw2rpKgCMqBxCCQqEJcETMGzwLK4e0Z0nOMKrbD7EARpLfiGWRrZvNkd8o5DhSRSeWVez/sUzQAYYkl8hycUK5pKwyC8AIwBErZAjQpdwWZv3SvdnaLQouZaXyL85RxXmfOGSdhPmSfC8U8suzmPybkLzapFMhKUD7UnLq6LhaBdMrASJ3KHMZwBGu923QgLiSU4aM/n6cJM9MIs9PipWTvSopZJ4BCDKMRimAaWd+a44j5AuCyBXle0r1j8qUKdAo7lcbfi5+/hhUygHEfH8VMI4U+Bvq6w5wZCZjrmFib/1bgDfdXEVcnplAChwp46hGqDrPrudydiwsO4kdiJmJpjmOqC8p3xGHUgTjSARq3oBmDQFH+OVQdZhckJt1kgFMqt1C8hshx5GGqgOIhP9bAo7Ak2T5nqNI8Jr2wJGPRkArXn41JnWK07XbiyU6DK7ON+wOzYjr+b70+cZqVYnOOlYbxhq/UmBlzOcbo+7S5ysZ65KyE3BkR3cCjmxvlNiXyubcGCtq3DpL9nzbb30OUtxaxL5h8EhZ+XTqkg1U5WwjS+zY0lhe52u6skoMrAz1jrY5Bzgi0Ijkk/4cR1pfPC+GgNMSmTKOspACCfS54/FLAXkpm9IEHOUDRyX7xdB89N9LqDqd412L6HAtE3A03EdS4pYCRxLeZB9YlHs4qULpt9wM1lFu3TSBYw89hf4jD16UtYr50BCWCJOli9QDR6L7cZdYBFfTLePjUuBIk5/bTUZyEGQBR+E6puJyuybg6N8DHAWBaWiV8PcTcJTXT3GpEiPNFKou9F7J+XDYyBzvqtsOHJETkDlTrYKi7zEep6enHeVFz1sYnsFGevLkiXv+7Ll79eqN++vvf9zvf/xJYerevHvvzs7OXFVV7n/+882t1msCj9YCHl1crtx6U8spBAPvjEAhsIsAGmkuowpspO3M1e2c9Cj6XAz5weiKZ1kEZs+Cw+IRIykgKfS8dEZDiSTKz9Yt5m0vcBTvgdbzzs6kFHC0mJ8Q48gqT3RLqLAJxpEPW2eAIw1Vp/ci6UFC1UkQu97Es/HeHQNfFuBQOSfOp9MHJKE9KcaR1tNhhYmRXsEwC4xoOQu6lKxQyrWEyGBGudb3sXIcf95XDsAYgY0AHQTaixXbWN60/w89H81Lk+dJ/4+v622fn/u7z10Sqi5XZvY5jjQ8CoE6XcDGyskl8jUzfTR0Y1AgUjmOUC9yHIWwzCxb27nL8wlgNBa+xK1EqUbKCXBE8w339qHqhHGkoepIPkZSNQBInPOIbUwcqm65bYhtRMBRW1O4OoSt2wJQAnCEPEyUHQsAlU5QwzjaAY5UT2iI9ZTzKjGyob4SmSTn/mOXKX2+sdpzU2SSMcavaK2O1cEj1lv6fCVjXVL23wAcxSGt+ocVDjssq+W8yvq5eybuM3IfUm9Oe0vKjDk/S9pxU8qW7PkxcIRn6MraGqvaMo6oVBSOWs9eVgloTPaEqovnrY0yNNSP+nw5wBE5tRgGvp0rsbxlz/d9sliqjj6QSZ+lL1RdyjYa58ycgKO8Pa5kHyi1SQ/NSdkxhfGuJoE85yWtewKO8noZ0f2zS5YUHCvHEZJLN9u5a32SZInxL42LF3iOkJoKYTH0rCW0zgk4ksWrjoiNBPXQ8BrU2awQszItAJV4LtO3JnZr59CYgKPOVB2bsVJyMMRCQJ8BTIbf58wYWnv6fa7AbgWx3Lp/Vrmxx6/0uXL2Tz8eDsbleVZ4hbx2TIyjvH66WqlfGTiy+xXAH+wZug/hvRqdwUZ68eKFe/Pmrfv44ZP786+/3ecvX92HD5/csxcv3Hy+cKvV2v3n2ze33lTENgLrCO9/ADiqKgknRf75BAohHF3TsHEdzCP+XIAjmGMlzxGPnnjrk1wjbCPkEZovBFwy0IvI8LQ2FWQywBFBTD35H+PPY+G9DziaGzBL91PKTiSei3NlGRFRKDCOyBeSQtZFoSoMcET8hT3M8Xh2x/u+jnEMWKQUz5hNg7otYyUG1CwgRPdR8MjkTrJMm0OBI26HAQgMqNJ3bg5+zmlinaNwhxgVlbF4fFJgmn6uMpd9NtwvBRTZNbbTX3ueY58xbAzgSN2e2KDC+UxjA4Q1+BTJOgLe6NrQfYbr4FB1zDziHEfKOFKbo95L+9gyjrxIzGIys44M44gYQGSb8THtCCyKGUesk6n3b+1mrnYnNKc3DBw1yMm2cS1+BThCiDvmOrauJUocr+N+xpE0EnL5BBz5dXa1E/o4V98EA7PVCY7zVFxL0Vo95o2vqa7S5ysZ65KyE3AUBpxlhQk40h4pAUvK5tw1LbIj3qakL3RtW7nW9k/4vMs4srKGZRAp45+SOkiueZYzWC8IIesCGIDPS2yaRcCRONWk5HHtcvud7YdYxi35P9ZtUnldrdxlh38CjgJNAOHQY8fMvqVSck7F43Oc5RdC1emcL6k3pZN02jmFqtPuvG3AERteKFRdwjjSt/numzyqUNJmGHT3vfMNm2yuUbUUOCo5dErKliygzsHVAW1NzFQfnoa0Wa4+K1SdBY4Ci0m9M6UiH6omeGOqdyizk1hhEKBp1k6MI09YFmWKnY2P+io5GKySGBtodgQGYeUdubl0m9skpE7AkZ2uE3B01MXbU9mvAhzFRn9r6MajK3Cke4LG0sYZiu/evn3rPn365P74nfMbvf/w0b14+ZrC1wH4uby8dN++fXdV3dAvwtStVht3IQykFkwjYRI1WzCNmHlEwBEZq/H93NVwfMFRqSHT6CwT4RyKHZx5KHcRg0nESqKzjsON8WvGOY4o19GMcgzNF+Du8HkY73nx/yU5jsA2Qqg6u5d2GEe0x8o95b0czhSujs9qMWpL65lIMXfb5UJAjeAAlGo7n/UajiOUtYqfjjeJIcKE0eviclYBHcpxFIz5HBaMfg1TJQWW6H1LnBvadu4pw0Pn5b7vraLDQX1RL/NG4nbH/dPXX/qMqf62n8VAU0oxt22IjQl+iyoIVZcrk+wDjrSOGPjLVm4FyNHlGfYiBYyiHEcdxlFgPYW51LimUcaREeQkxxG1yydGi4AjyifAwBHlH6VQdbhQWEcUNqZ281njwMFkoAjAEVhHlWvkf8qNRHVxiLu2BuOIe3ECjvJP5rF0tPwWyImRmfO3tN7S8rl6c0m9uXtASZ03qWzp85XoPCVlf3XgCHOzhHHknXwyJktZP3OFOWdlab0lMknGY4UjG44Fma/SNmdWe2OKlez5cdk0aISVRxx/72RmnbwUOOK/MndI3gtj4kNI94BHJfuyzsssxpHYdmJZr0/2S+lxVi61g5ySg+2asXJ4H+MoXmex/oD/tU32b2od7ZN3D5mcJWNSUn/O/FR5eUzgKFu+Lnk45Pf0c3xiHJV0XUFZm+a04DLykE0NigQ167jJAY3R+P0CVBHww/eezRdurqFQyItWQJkZPmfvW/wFy6jZzly1Dddil+SN0hge9DFwHd2jZ/LII7A/rHhj5nQBjDQAjqT9Q5do5G9uZQirwxF2At2UFipyIkgiuaF6KcePGJUGy0YF9o+etMtkJdgXqo5yGUjsc46FLoYV8YCkzUHYquSE2IjnhM81IKATxWCHgku+Eh3giKmuQcHWMB+88XAy4AXl2e6mSueNnI4GL4TpwZDbZxQQaICO7vuTwgoNb1aHACQ5wtbYwEOpAmMNlPGBbg9sTbh8SL8MjWNOvw3VcV3fjz1+pc9RIrhwqDowOkRw9UZjXbe8Dve/4p2JQ+/QSWEYiKXP0Vc+e34W3vC2zrms4EJ9h0dPHxGHJjns9mRUOUTPbD0tUzsCh96icG2zJYMpIiPonqL7FOWvgccbQtWBcSRthBIBNg+Xb935+bn78PGj++PrH+6f//pf7o8//nKv3751j3974s7O7rj1ZuMuLi7djx8XdD5XdetWVeUuLlZutdkQkATgiJhG+J5CTWkeI2Yf4UAjxvQMLCLNZ0MnkweOeN7QQUafoe0cYssGimVWEtAilo8gjzgKVUe8JC8PqVzED61AFIV1xWFpDBM6dFYe4bUxc4v5gsAsK2dRjiOARSR3CXBk3vNylTwsdCPNj6I7QAhVh9VNNcngdNdO+FzPD/scdrx3GUdhvwnf8Wf2HMtjHIVcNVuZU3pvb+xXRpIPhWZEmMH9A2MdgCP/XPyGd00v60muG/lMnsjLWDqjUF5gRJ5LxjM/BoBSBioLplhAyPZ5bo4ju+1zfkpupcqG9hmoq9oZbfdelPJ9YK+Tc0X7Ye++JDJ+kCIlBCTLjwB4aa2ZJM6hbfv1Bz+0sqh1/qpsqiwjzyIClFODoRicsOK+Rtkd4EhlWR5Ing9yT9o99bw1wBHAoxZh6STHEXkgEwOwxk7kTqCagXEE0KhpXEPvOXTdFtcQox/yfO3aOoSFxoqVDSTSEjAIGlog6zTxfT64RKRAiUySW+eY5XKMNGPeP97br+Ne++4xxviV6iU/uw9K71/6fCXyZ0nZfwNwhLDF+S91gh24wuZuzKlcjf9RKFW91Bpcy8YPsuLxtWwKtUvA0ZB+x0/AOTxzOmKsMuPenPf8vL6A7BHK7kZQCgDFbo4jNZAHuV2jAGioutAO298BYOrez58Vma3fBxypvEorRLtC5D6V/1SW9F0lZmIx2YluFDFKVfSIHKF8XRHgqs+UynGUugafqd5oz06etzxv+tbcBByV5Tg6PnDEjKMJOBpr3/T12g1UNS/9TAwaVDZ+j+1AFQN7nUAMxtDPlwdjB3vXGsYQPFphnFALSA9wBHUHEbc3Eu8fhw973nL9dGdUq/5wMKjACJNsp+xmbHWiDarJBWFmMNKwt2/Oy/YwG0BZidf3+H+BsDkCHJGSriBTouf96IjymBqF1IjZUd0/ernAEd+Fk2DLHQU04g2UjXYc/x3/z3go4E0q1C7eOCSMjSbhpar6gKOu0ScARzCGxcARg0Yse0H59WIXGQr4pT2t/1vrA78vAY5yBfxDxJYcAXFs4CH3+bSnsw3zE+PIz8YwS4/PGMvZr2yZEiWf4n1roCpK5i0gruwNdv0Fk+rwuYLdco6LD1k0Aw+cPT8LOy5nrRZWOVpxu2eEs4TPRDqu5Hz07yGYCfWFeTT9Zfl84DrSLwWP9HsFjsL/qYHnfD9wMFlQrhx4RVlPNQscKZB/fnbm3fGWi4VbLE88OHPnzh335fMXClH3v//P/yXG0cuXr9y9+w8InLm8XBFodHG5JtCnbhoCjL5fXLhNBYMrh6cDMwnfVchthDB16txBZz6YRnNXg2lDyo2ArCp3+HARDBzRySgGbQ2txbKKyA/CeiYlEMARCcyshKpsEuYhrzPuo62Xt4LgLmMtCj2uV+AIDjKcy6irNJG4Rr+y6knpY/YTb2Zi3CbxgA3WvIx51oBxNFssAXV12qbtVKDK74dGpiRwzTuSoGqWNbi/ANqF852bET6zbCRqWYPvAuCmcgHhXgQAsiMMv4dBP8g1eCCSG6Ucxhuyjs459I2VLLC+eqXrLQX/87KhMs0YAOJ1JJJMSDbcAWFYQWfpMQBNPF+CXG4Bkm5fdBX0XSAuHaqOboV+p3CM2hfoA7CzeD5aX5pe4MgWQqQzmUL+cehZ8SzqmMTym7+MkKa+3mWJl6VNrYNvQK0mkLelNndBLdTXI2HH9yN0GGsPyxe5yYITlYarY9m+cXUNNlEAVkIuJLRDQBwDUPKyZiDZA1oq3HZQZTyIAD7CMoLWRCCQz0XaEhsJu9ESnlyU04gZRxyqjoEjrkdAoC23WXvPz2oCoewJoqsV8nvq891ToBRYKZFJRjs0Cyoufb6CqouK3hSZZIzxK9VLijruBhQufb6SsS4pOx5wxGd4rrG9KxPshirsA1a4H/nc4COya+jE3MwHjozsStXt2g78aU9ONrBx9dsZ+JmkDjnGUg4d2m7tg7LxU+Aoy8K0/5mMlQrnF+Td4N60py9EPlVZdFciivsoxx65/3679xhBmTT7RACOUv3cfT72VdG+UxkbnzG4xnKwONnTX3b64nHXMiyfk6+X+qbP1BGG5Ywgv4ufmkiaAZgKD2B7s2/7o9lPDvQa/SD0qdr9dEZb4Cg4Nu06D5FpWG7oHb55wlMXcehlLuAdjwxQFK9puw/sC1UXr6kJODIzcsRQdRNwhGjz87M8SfkGCCLpJuh2cdWNGjqKHqr+eAtQuAnL4gUR2QQdACQxiBCY5N8z0ATDS4WwG9REYTIhKfSWmUmER8mGqwdxbABTI9YWlDZ4ecq2zQqlXmV9AFh9sr2iSaHpWJCzAX/gWY22UVlfWeCPBrBI64sYR6Jsc5UCfIj3bjha9In4Hsc+ZtF0MgGjPzsz2oSo8L0WQtQoiEPCGCX+ZsWZNn0y6MgB0IqxUQxBQRkOOY5CriPup2CaZMXeb2v6noxmKCgeFsRwU+HQDIYMGIFYZMXiHABc1r5nRR31+ZlMCcHFACPVU9tlENhYpIbU7jyKxRruvnG2C1+r4HRD202J4FmqwKTunTwsTHLpofb6HaXAZSklHOXe55jlhtqhY8fz6ucDR/lhG+x01hWjYK0a3yQO6Ez3Al2XKaFfRU42TOVB9GUjlZqHxxdkhttUElu6pH12rcbzzv6P994GKYcczkWcjzQKFCKNjbI0UhY4kvdsr4Vxu3sdgRSk3PSNoFHgyCgs8wj3EtaNPykNcEGzQpR1Ao5Iw2IQg9qieUzUiD+bubPT0wDG4IybL93Jyam7e/eee/7ihfv99z/c16/8+/nzV/fbkyduAWBju3WbTeXW643bVBWxjTZ17VbrjbtcrwlMQs4jYhxR3iL9ZbAC1/vQdAC6FktRE0V+sVPEADTaF3rG6PPyoDALluYOgWZ4HmHniJFCzz/uez6XmKGNs1Jj86NlgZXdVURFWZWzleAHCY2nHl0Lr7jG4CCfhWrk7oDIEraPmeUnBPwFgxRLWrFRgRVonUPihCIAAtnHKY+M3k/2HWoCQS5eDsG5D9YFt4v3JQ4nyKxlCzwwsKfGf8ieMI5UrkI+KzrzhaVCdYWxJlhCzvYYOEqZERQMdAjBLPIF1hwBGiqWkFMN75MK1vKKYxDXZ+0h8UjKUB0Qvboh6nRfiP+ySBIcc1Lvd0IAKjCEv5TXi0P5oT/xHrQ71vmxD4jsJLIPGwEi9pTKc/4ghAwq+4/IZ7yaRAScMfBHwBVBQmo5kfHVfYlYbfxDTdX+FOCIie48brTVyQ+EedrvFEDnL8WIIWNC8xnPyuOjhh4LHGHOIUcQsY7IyFYbsFJGkuYaAGgpR2ERNSSdiKrK0jf7m2caSX/SqFPfC1hEY8DvOWcRO2IsZo1bzMBGArsI7QEoWhH7aNswmKTX4VqEsMMzyS7NnUByc4pZpDN5+PwrBVbGAB6GW3l4idLnO/xOx7uyRCfg48ic4wPNGKOsBcNzeuEYekzOfX5WmZLxKylbAhyV9rGPVOIBifRpyXssG8xZHtZzWstbMEjLytkpZyhv4ipDhuvUGM/3ULmEv7eMaLY9YXQDU577pt81hKPq6MFlI+HsXkcODFGUFD2frzan/ME64JocW5WCPtbn+mLXdRec02fWlqNuZRylxji+t+T8JHlIxzEe66BD8vnQP3dC+3XPyt+7cvu+k6s76SoU+iLtUBnvqdxGmvcuhI3WeanyuIrIKhEG62Awv5K+QJWpg1lw5NZWqZijo042TWmorAaxt5K11YfWJhmPHMmCfXML+cynsuCxZTFPbBzqYCY39yMpIG9H1lZbKL6jm4hMaWxpdt+JAeTU+KV06tihyvdL4pyz+6eVme161XuU7bUc2SrnVWIXyN1HRMwVA2zeGilpR+n5kNMPQSbVqeGtob2X72tH/DxsN84bEzodzPjFNhcP5N5+4ChvaIZLzdwW8dr9hmmMQF55FHdVObyhZlDoGDJMcIi6+VL+EnikXrgz18wQZMGCJhoyhT2P2VAlyqYohNzmlIEyLAgNmYK5oYwc/TbnGOLjMCE6qNuAR9P5DW/eAtBIp/IeqpurKNZk/7CfhRFgQ54FqfLee2fJ6IzW5wVwpMRYO97dJcNbCwtx4UBnIT54/rKRRg0totSKkYKFIw7RR0YGzYUgyng4gLzPrITaUMTOCiVKy+0dCe3lPUJTYgS9F7ceiIFPCwGPjEQClNFmIR7lfsYpyGQORj49bSyW4VWVU8JukzQ6Gft9yWE2zmYvfUGAYt6rpM15NY5fKqfNOn7KOswZv7FajvbmAke782L/phTT83fh77BfxznijvW8o83lwgbSWVcgIOYKZ/Hz9QouChwpJk+7Iwyte/kRyb3UXiciPZ3dGhYu2TV+koecQOouwG1WAEMUHCNDEGggU0WZN0HDN2fmbO5OT09pr27q1lVN4xbzE3fn7j339Nlz9/HDJ2IZffr42b19+969f//B3b//gMvCoFojcTz/IrfRGkCkysLqAAAgAElEQVQSfqvaff9+4S7XG9prNc8R2sV5jvgspPtiv4ccswRYovM7veP5Y5nGJkX/h7wUEtr6tSpGbqZeB7lIhA39w2F2lSnENG1W9uhzAZnoQ5zvYA+AkaMhADBfxcNRzn7a24zoEUAjMcHTYcTPEcot3GKBLCthjHsVfgBjiyVfa+ULnL8Ns5spahfJSTCQi2OIylIeEGH2Efcpyw5an+5B4fPwPdoIsKFuKrep1l5O4cdilg39lXNd3+ev6zk5W7FhhI1SXAcDFfpXWiTjpyirzBEqyGwafjhlrTFripu2CwzFn1um0b5rYocgCrNsgSOV6UTJ19DODHYFQIuZSpE81CGYhhlj2Y0qz4MJA/CIZFEvWIfzg9/xvKZ1KMwoWnkdL1btb3FTYsRLgCPi0gmAzm1lYEz7kwFY61Gu84zBImaqcd+2nnHkbZMGZAVwxAw5kYmJ+KMAobDfhIWmc8Q7aJH8yUAm5RsVUE3ZQzD+4LmRWQxa1HK+EeCIwSoCkABqefCI8yTht0FeJuFr8Vpp2blA5GMre+5nmXZPgVJgJXdNFR7DoxUvfb7RGlJQcY6sqtWVlC1oAhXNrRvrIE5ovu9et3FMSvout99K+pjvb8/qrnE7dc9yWVXNlbrnpy0wanPwtpKOjGQZrl37RB/oEWxD3fsFB5Yu+4M+pw3PAkdyoPQABcp4CDJOv1WJw5TaqCv9o58/l7Vvh42pJXNNy7KuGM7qIGtov6hzoUAPmcq+BfNUbrOpCizwgrL554NalzIbktUp2rfe7J51VX6hhURR4rYrYMTrONjENPJAd4/m4aFIAepk5p202EFHjYkWOPKjp7I0ZHHvrMc6GbVjjshJolcoeIT0IjXC3KqzT9eOqfILM+V1dVo5WlhGyvonXxVm4NMsEr3ZuNJ39KXc/Sfu//w1Fc6oeC+y/7N4i0gP+bo+7S4j2AVy55qfwbrV5V6YWW4c+4s6M+msHd7rSsaaeRATcJQ5xKXFLHAUjD4sdwQuJUKV8PCGTXAvcEShz5HriJNLpzYFXZhqJMvdOHh6caLmbOv1QLd4EcgAR3Yj581+N8ZoShiKN6G4ntIR6i0vCvuCQod5/8291acQdxveJbRdw9WI0mmFPQrLoQYPDUVigQSG9fjFLKDwsof08EaR31dSr1gYuh5H0hI1GJn4+LmbPYwPMx9SJ79V+0rap6fWZ8hEJUrGOJv9BBzpmPoZLuEqc8bvODNnt5arAUf7W1VyWE/AkdnpkiBCuq/LgaMA0x9zTu0Ky9GmZBRwz/5gYcGwTIKCwl8JO3i7YKOz93yXA0zYx8SUErbKcnlChuO6BgDQuuXyzN2//9A9f/naff70hfIafXj/0b169ca9efPW3bt3jwy8VV27moAjAE4tsY7AOFpvGnr/4+KS2EfM7pgzowHGYQKNmEVAEVpxRoA1Pc+PoQ9l/P+z9ybacdw4Gyh7kbc4sePYceLYsbNMZv77/o911/knsaVedA+WjwTRrCqwpbKlTCnHUaubzSJBEgTwYRniuVbWgcKcvZhMdJYHDK3cMQYmivcWkZryhh0qj1tEyeHuaN15dtx+DkQTinrabh7pJTV9Udm6TAL22BRyAIOEg9K9CpCJ/m4BJpBLxtK14bsidRTgSKCcAui1wBbQOXKWSBk5Hgxw5Mac7wdEMmntz5Zc6Gl9EiXUquWTAblTkInnbuScTBOSXxi0A/h2uh722dgrnu4teVePbYR0fEa90djua3u3Zkcfpz/Y/eFpjb9tn37OmMNpG3IsEsBIgCOJdkONoxPgKOfXl7SIGh4lgfRHAi8Ped9Jam2NiGM9SowzUk/uyKCRFFrjAhTZ0460LgKNKOJou7pKSesZUTq7DBrRe4e9fI9BWQKTrtQtDvL2oQKOhA8LtdZUoyqoSPXIAtx30JgS2jyfoVHv/D7DkCYf0aMT9LSdfLBrEO2bztQCHBXiRelmZYHY2tTAkeWNtwMcBUehdpM2cFTbhnpo4Z8+Kh+h/EKQzxXgaGyOwlslVVYs3WecvyAy9DZtJGUu3slw6k5t3dEtyrTsS0NyTx9wxLeJcSKO7b3xVnPZovBUSg0HgK5kK2INoyQ2MpFt8r3sVIfXWqcd559E/fW1pJrHz5jt1GfJ8HqAXTOujciOPcYp3jl0tWhq5Vgvf2bgSPXALwkcZRo2ZHZLQ3pNdImnwoxH8kbt3JG1zW3gCLgAR+VMLMDRbTDJoT5Q6LcwZbkkas4G4Eg8IxVA4VpH67Tm4tUr/p3z7TOToDR1akwx+c0FmxFDE7xhaXQl1/0Eu2d+SYW2bx84AmOBEdgLMv5itIfbX5CeQUQv357VJqWdgaNgWRFcIkPGmXIBaEoRDcOGty/PidNqlFQz+AzhsaWyA/xoTyASneJtCkULcOT3zZzAUamVNb1bb6IMTPc+T4vImO8ScERUiEYcWaEwQr24siOYQNzHI/J0aTPbXo4PgVv2KDs9AqKf35gSLFGf8wBH9fwGAAKkjGWjNgg4DhxJxAzVyEFaVDGqZq+6zVoCbzQ6ZrXeSgotNuJep4cPnqRnz1+kN2/fpl9/+T39/vsfHG306uX3nLru4cNHnJZst9vLPwKRGDwSIOlqd+T3/vx4mS6vLHAk0UUUbSTBqFrriEvNU1n6dlUQv22gZAztUw8cWf7iX2eKKqA0pPhZJah4MFK0kRgx0K/9XXs+2vUFqMCnraotIGlg12mzfhAK/fdnxDumeHAEwJE9514+aX1m+ZhX+o4rSTHGRn8DHEngcAGubCRTjBUIYER2evmuRBCNyYHWCOX3x9TfQxFF9DwAHP7ZTdrRQd3beddgHn3HA0ehfjvT1hJwFLlPJAhNxzQAHPl7zAJC4J/eoGGfPStwZFLo0TP5P5aZpXaTpDBELSwLHBXDDW0wcsCif5SmbpMUOKKoIga2SsQRy+Ts+U5GTAKVdlp7FJH9C3AUOd+RvRnp53O2iciqdjxz6KHUfxQkxLmO0ug+rkl0brjDe9Yk3rYdcYTv2983kVWn5or9eZ+Ao1hKauHkcm/eL+DI2oFaclTPfvC85fRe1cgVJyf16FLyjPsHHEnK5pIPiGmDdNIIoy7So6bxRu1FSblY7KUir3M8dQdw5EHQ1vnPQ2AHlnq9hs4teJf//MS2qBUr6bmQfcbk5Sl+4j/vuR/8vh6z2c4FHHm5dWq+kbO4RBydUnGWiKPt5lHYah1ZuKnFv7ufIw+gMLj8U9zrxGM4Rx8J8xYGWFLVUZXlYhyREEj6DmJPrAJnDRn2go7QuURm3D5wxAcaBMhVo22hOmXcjdyZdn6eGeUub9v7Dg7bB8mDPu0HLMI9M/CBXPpgahJRpHnbV7XBgXKvc7o6FgQ04ogdydWDOJcEHwaOhEbhIxg4Pgtw5Ik0m7G901gEASOwiHemSUQZv2vAUVRx7yVyj2D23wAcxRX3OKXvEnBU5te6UUqtnzp75zRwRMADR/JwKqi9eN2rE8lmu06rjaavpXtytcn1bEiPefL4a05T9zNFG/3+R/r119852uj5s2/TN8+fs2cYAUdXl5KWToAjiTzi6CNNeffp01W63O004ojS7akBvpRDEQNvojL1Ke1MXcKx1TwHOEJ/LeDI7jErI42CTJyiTg3FDjgCD/ZKo52TB0CMMMjxzFTjSJOVT25sy4ss+NGKqOGUXMpMT5TOkZo/Y8qnGOpp/WmflUgb+s5QxFFE/hT5aJX2O8nhb2whJW2xizT0wJFVHIdkxSKHDaerY0BiJK1dJeORcWsnETT4Z+kwBBxNrQfvq6DTErVtAUctusPAwGPUhW4p+X7PtvZ3a77+fpc2txRxpBk42NMWEV68HwEeoV4n7XudKUULabo78fiV1MiilR2lxlG64vR0nNaOU9spH9UaR4g4uuaII+JeFH1ogSOkBpH0MUvE0Skb65F1JpngZ2oQkVXnHkrvGHro3NN27nnO0X8v7eJjKMDRkLH4HFm2V6/8uwNHEj1n0y4Nr1B8L88bcWTlsyHjeVQesrNt7eUhubJ/399D4Ehv8FrWh8McnU+S2W3KRfjsw/GrARyRE5cpLzJ1hlvRc4PfOVDqaBntlLxl7TqWJwxFHHGf6jQzJrvH+Zu0jJ+ptgPq0P6kM9LjjNtjf+kd8xRNFuDolEILcDS1a270+SlwlJmKTU+XQQ8FjBg9JuBI80Aa4Ci7ERNwRBFHLiwQFwYMIjhwocNEtQmY0W5zsbUbTd99mZU9jobSD9hT2tU5yt8xoaIm73nJcY/8n3IZIG/8bY6X/c6V2Uc8/VtCXPuSUC8aNkyUVC/MZBk00s9RSK8CrmyqOvGsLD/qdbkAR44q9ytVXY+xyAoYt7n35+wrItTeNeBoSoD09Iq2D/FlsMv/goijnn0XpfFdAo7K/MaBI7k38kU5mqqO5ITt5mHaUwTRcc//uJg7Z8RdpQ3VSNxS9DLySksaOSn/sk5Pnz5L37/+Mf32+z/SH//4V/rw4df06tXr9PXTb9LDR49YFthRHaPLXfp0dZWu9jsFja5z2jqKXvpEoNJOauxwViiKNKLIJik5o2V6KVJ6xe/tUAtnYtFpnXtS1aG7iEHHppoDL7X7il/nFK1S40ja1U4vJ9+xc0JtnuY8pWbMakVp+9Yhfw8PHEHGaAFHnK7rpL7RdH0fDNUquHgtwJGkHEOWde8sY0GXuAIqwCnvIY76M5KNA7kwZwI1ifZeQW0prFgjPycP4GC8NuUTwB9L6yzb0R6/2vFgW+CRnX9rXGMAEsudQR+gFthl1zE/W8+iB46GxoZ54d62e92CYpjHXMCRKSMkuf219hXvRwbBtDYTD1jT09FLBo403V0DOOJ0dRxxtBPvdgINKXqLahxxqrodp7FjUIlS5J0AR1TjiAxWwhu4UtWSqu6E2/XIOhNXwmf7OCKrfo7BRGWdzJOCg7qPaxKcmt7Tpynwe74/1JZkM4l4kJ8hWcN+FnnufwtwFKGFRBzdP+DIn9UISBChR8t47mUa208Pz7iPEUd5zJzuWR3Pxa9efyS6SH7U8VpMrLkm0okc7yKOWnK9fW8qes7KVBz9fwPgyO4j8G2kqsMMv2SqOn+XjIGjcwFHvfwzcv8twNEpd1qAowjHPrsNaWiUhzOYqo4LLKP2EeeWkRD1qviz1kMi0Ghd8v5XDEoL4xGDw2UT8XDIEUdkxDBC0dnTd1+0+TgrgYttMxI3mvm8jTyCJ6dIxXoFoFiy6GgoDndbY83JijqBI/v8IW8TjiRioxonbK+8diniiOYoDE1ei90KEUc0XzVeqY9BPWd4ygatDSGCLRFHnky9F1SIzLrOPcaiXsUkPI4ZG0aU8QU4Ol2Av3vEUe9ejipGdwU4Op2fA4940+v9zq/7gCMqUk8F5SXiiIycChwRYATgiAv3lsjm9eYiPfvmRfrxzU/p9z/+lf75z/9J73/+kF68eJkeP3rC9yoBQBRtRKARpaKTdHXyLNQ7IuDoan/g9wEaSTo8KSMvl7SAJFzfiMCjuE38JJLXng5fz7GSLfQPy3OskccDR1ij2hCE+48U0TqatzgCqQyjoJK5ssXXZzBmWTyX1+tNOOLIG+5bwEOmQUYIx+sbUfsW8IR+Kq9HAEdsSK9rKrVAmJ67EhFHEuwj+9+DUniPT4spsjssb0kfQ3Tzc8ffUl+hHVFlx0A1dFrAkR+3pwPG66OTKlm+I+II423RrBpLdlea9nz1ekMbFCqp+Ki9N6bIs28ecURFq6WEm9Y0UvCIE3Oa6CPdNAIWnQBHpzWOGDi63qXrI6Wgo4ijI0cVEXBEUUgMHBHgRNFGnEraRxwRcFRA5QU4aguPESPNjGLnWV1HZNWzOu78Uo+s09P1fVyTnvnNtX6ijtd1q63MMOpIMjKBnrvSyir27rM829uFovvID9HPp5KPOmscxdZE5CzZn/cr4gjr0pKdvIxy07383wscacQf7z0DDlep6gAi1c7VHjiCjZRpSeUp0jbL660z7YGjsTW8KXDk5c8TWZ9Oh6qJXzriaAw48nzHyu1TZyDGL0ovPTw0cv8twNHpCs0CHF1sH4et1pGFm9pYd/dzOtFUaK2dqo4OBMeM5ALOGzGuaCo6ApH4wKE2gdYuQoU3ijiS3N41uXHQelPVsZLFz1DgKJKfLUD8nA4jl62VL00JWvZSHDMKBIbQ3QTAEbwEIqQYE8rqNSrAkRTyNcaJHHHExTZyWg0bf0VJCuWHTXLmRxV0CFvdsx76wgIcecr0XE5dy6BRJZH91tXvHWocEQQW4Oh0wRbgqKZJVAn+2wNHlF5h84BdEAjAoQLu7DnPlV4pWkdS1SHiiL1lyeC+2abt9kH69vnL9Oant+kf//yf9K9//k969+59ev78RbrYPmQQaH+gOkaUpm6frnYKHGmaOqpxtNsf+LlXe0ldR9FEuYYSG3lJxpHoJgJISMagfwQehQVFByDYneCBIw8S1CBQXWgVqSZabar9xQopW62bcNfUXhw2JIkCjHztEYKMAUcswxl5EKnqThTOiTR1Y4Yoiq6Q+lh7NphbAATP9xFHXkZtX0eocUTOLywhcjOvPNs5tmTcIVnRG1ksXzhJAcLzE+DIj6ECYYiO1PZSIo5a42310Wrr14gp0AEctYC/puEBwJGJ+BuiGd5vyep+vFjzuYCjNfEt2hMmuojGQIA5UibmKkdITUef5FR1mrJOo/CQqo6AozWDRgQUSXQSgCNEHK2Qwo5Aowo4EjlcUoMKbzjyosm+WR91zAH5q1cX7knfEnj87E165zf7gAIPiMiq9iwHujyrSXQcMT5bhnAf16SHgFG6+Xtz+hlquNaGQzJGL4DUq1difmP3NebSQws/fz+Par5nAEfT9FUzOLKnIFRj5IvxvTxvqjo/xKm1mZIdbX9D+6mnjzYJ71eqOsnGIBmd6rNXUnSLvJ65M7/QKiAacaR3tJaY4M/TKm2yzRaRSRrNpLZZ+7wWvx1ci45UdbbfMfla0uKqzfgLp6prnb+x/dojv0Tb9vJPm1VgiLUswNEpZWYBjh5cPAnbA6yyM32Z3LcWAI7Iy7cwH+FgiCyqaxwBLOIM3MoQPHAkzsh1qrqcEN4wt0qpLpW2B4ko/ZJR6WLGiCONGEJ00dhvBdSYcaqSmxmqTXMTTHnTs3vOBY5iF7jUMUJUUcXsWEEFYDRe44iU1Faquuyl0zPh0bYLcNQSBnuVtOhyENQcBY7mGkN0rOe0iygwdw046plnZH7oL67siC0qkjKzZ6zUtlfY6u1/jvY9NPbzG1OC+arhNFnRE3ju7Fr9lxpHGqKjncdqHOVkTeQ1j2hUijrekPOJRB8RYHSkun2bbbq4uEgPHj5O3z7/Lr356V3641//k/75z/8jvf3pXfrmm+dps77giCECg66ortGOgCOqcUSRRhJdRPWOrq72EnnEqfIkNd2RACT6Lht1xUFGUu9uJSMbyy/zAUd2VfxesetPwJFVSmzboiCqBT9H+MLwEFv7IaOSfBuKLxOle995EAMjwr2AVHW+nQV2WoCF5QteiaVhCnC04xRd/vvyN8kueTRVvaJhqsn+PxykxhFXcXQRPxgX+vAgmv/cztsCRy0wx7Yl+lDNIE8HT0f+m2S5K2lrn+/5TovOLdrZZ/ZEH7fG1gSTwB0awNHYfdDiuXimfc5swBGnkZHoe1vjSCKOwP3oY031zGnpjokiwiQF9EEjh9RgxPfpMRFwtDpcSd0irm9E8rmmqiNwlFPV6WfXtM70fYo6QtF2zaVwAhxdL8CROew9sk6Ms87f6iZyxm2NrmcMvc+8j2vSM8ce2vXJwQU4GpInaZwteWJs/H1jKP1PgRN+LD00xHftnXsT4Cj+bAPw3EPg6ERuMk4ocRqUli0jvF2HliwUf879A44gI7JrBjIUVRFHLtIIZTJyjdJGjSMGjiTiCGfX/7ZnyduvvaxfnR2WQ4ojUkRWHJI/s9yomRxI5vrSEUcY09Q+bcnuU/s0ChxRPz13WgR/WICj09WZBTh6+OCrMHBkvfqmNs/9+5zYD+Vgb0cc8Xw0uohfrjc5Vd0UcMQJzMgI0zD80cE9p8aRLNoqrTYXVf7em9K9xMeUYrxDQpVlOjbNnhWMLMPF6x5mEZqPenpqIGzIYBsXUgU4AkBUFZjmVBgoQKHA0WCNo3bEUS4oGZpopNECHHkq9Qr4ESqjDYstNlXjyJdvfd/3DPTMtpFzsgBHp8RdgKOaJlFh8m4CR3LXVj+86S00iNfTwNF6dSEJTBEVI5lf1RGE7PEldOFqt0+bDYFGD9Pjx1/VwNEf/5PevHmbvv76GatQSDu3owgjjS4i0IiAoksCkTgSaZcu93uuH08R0AQcHTgKiYAjnSfJQFwQlYAjRBzFGQjxjCGe6yOOwBOnDDr09DHgqMgoLGXkiALkS+8B7b0BqYwNBiiAhuOA5dAzvZEClKWIaXa6mahzRO3tXTIG2NA+kzSFV1WNTSuLnnUv8VBXHK0moJHMYkz2wzx9GzsWu8sidKD2JEN54Ag0OgFoJCyvGuvY8310kwVf/Pd6Io7GgKMKoDKp6ix9W2MGvcYMVNTG6nG+YLQ8++ap6liL4qgjTfDMfXJiOFPjiFdJ5Ote4EgjjgpwRLW29rQZiKFJ3bgmcKRAfQUcya5bl3JHk8yu98xE77/JB3+mBr3z+0zDGn1MRFZFB3POr2ccPXSbc8w945irbQ/d+mgxHHE0ZDiN6HS9eiXm9/cDjrK59l6mqhuTW3rkRn8uPDDRupfHZOXhc3YfgSO+Yeu0ciPAEbVGxBF/kzM5ucxHI8AR7lvrGEMyol1PnEeb/g5rdCQZkWWS6RTBxIu8c5eVz/AZ9cZ1bDda796kLPDy4Dk8to8n1k8Y1nn6RxKVdXr5ZwR/WICj0/VagKP+PdzxjQhwJJ63zNQCwFE2NnGizo0kTmmkqvO5+yOXlajrAhzdZo0jGIFZeeSJCglbl+C5wFEk5LBj4WR87JEoRvyop39LaGwcO/GKhGLbSFUnVpMFOOpdM7T3Qcq5zvxIhz1KRu8F1TOPBTgq9cDZyGby+PbQ8Uu17dlHPYLZAhzVK3quMDkEKIjC9bkijsxFWDGt84AjclBBwIooR8oB+Y9riQzRe2Z3eZXW24v04NFjAY6+fZnevHmX/vHPf6V//vGv9OOPb9PTp18ncl5Zrbd8/gg4OlAqOoo2Okq0kaSv26XLyx1HJO3Zoe467SnqSCOOJI2U1Gkk+Waz3nLkEUetcDq9ctaHziutCytGjbS8ogBKLcisoJno6ikjjgeOIJd42SQDcjlVXUmjJuPGjUPv+9fwXoTMIwpryc0uKdqiEUctWW5QvuOUXcXL0dLQe9v56BSeVcNLllaUwcP9FQ85AsaEzqoCRzLGEnGEcQyBY/79IaCp1c4DZBbEGYs4qvYipWNU4MjSzL/G318KOCrGBt0PeuBaBoaWTuHPhqWd3TvzAkeiPjQjjjQSKQNHSPvM0UIadcS1imTixCKriCOtb0Sp7ShlHdU44jpHOeJIasdJpH8r4kg+41R1yt4X4Khw9R5Z50vJbv65c8lyvfPrGUdP3/dxTXrm10O3Plr0paqLjqNXr1yAo3P4y/yp6qZkkp49bNuO6S5WZu3dR7YO+7ljq7/ngL/b6TT3QvKhqA/q2o3sTAocQSYXObtYg6aAI+pvq6nqcLYsGGTfo57JcY74xlhbyE3HHckSceAINs0x+Rqp6ih7xJeOOPL7dAjUPAfYDOkPZ2RPWYCjc/inVFG5vo5axUVHx88gD7tvEUdDSredYD/fUzAooRi1I1wjVR1HJmldo5zehVPHZfdhE5JJbbdiTCGWYWwVmdFRX2SwQXHqwCRsjaNI2FhPQh+t5qPAUflmMaLgIvAD1fR2PCCj9BqPVC5ae9s/XCJiraXEpzufEg7LftLUGg3gaEWGNjKWK3CE6COJTpL5lxpH7VR13Aq5gc2wI+Bhe5Z1xBHWwJ6PlgEmfH4ookqNW9NUjrfI+5fS4ge+NrV+tot+wSwwAG0iiS1jJ+v8NY2PJ9KyZxw+lU2r/wI2C3+LrF9knGgzNt7wvh15YLSPHrpxvbWBZ0afNzTkPqW5h9LztT1HmPR08kKMsM3b9r4bosFYxFFJWyYRy2hbamawAM5XpjiosBGf/9QaG0VsyBFHtN92VzuJOHr8OD19+k169fKH9NPbn9Pvf/yRfvnwW3r9+sf01VdfM2hETiSkpFF6OkpVR6npdpymjv5R6rp9urrcp6uDRhhxqjoqakx1cK4ZSOK4WK3PSDWOKPKIzjQDR43IytYaDe1vr7AJOSQ6yf54JcYrg2hr26Ev/kwjuXLtqLwedJfb+5bWCookcXKqjQTlll6joDZ1SmCXRNmwCOe8G1q8gd7ztGiBO3nubCgvwBFkA39f0/vey7HIEXWdIUlVJxE5PGQWP+uUdfm74o2U1j4toX6Hx2mWSoYK0Khd32jqHm7NbQxMagEnpFCSUcDeFxZUqvqjQRNqqj/2+UOgTGs8rbaIOJq6r6wy3gJ0LFilGkMmvTdM+DvSG0uw/1oGjdb5Ex1F0sdhj0k6ueu03++kHls28JS9KmPWtHMqIwoeLnxFopi0xpHKu3KE9Dn7faIaX9w/gCONwGM5+ijAEdUvSpyq7phI/uYaSuTxy6AR1T3SqKPrPdePE4uV/uMoI6lxhDpHqq3Ivu+sUdVzW970zh97VrTvHvmlp20PHeZuOwctesfco5v09H0f5b6e+fXQrUens1lkpmTKSo5wg2/trb5xFBly7N7DGMbkqCG6etnpdD4kv5Csc9s/AB9ONcCb8ZI+4Kj3Wd4uAlnI9tPbp6d5S0617/Xvofb6nTNO2QVfGjgSOSJnsMvHpNQf5PLxVf34Fdv7tity3YWcXrK/eDmI+rfAg+U1rbZs4yInI6Ob+DPbksVa8mSWRUm+4XmoVdA4cmHf3dqB8coAACAASURBVORU9u8jeVpL37Lv9/bbcwdP7dmWnO1pVK0RVBTVryP0nBqD7aOnbeTZ+fzl9J72LA730CMLCHAbs1H6O9jbXPJe6QGOegbb0zZO4NMaD0PGg+jmLc9epeMBBqDCiORkocaRpHDBezAsVKnqNOWMHDwAUBJxNMQcbKo6ek1egFM/5ZrWmkyBfRGlCffdcfB6mF4PE5qigf+8J+IoLqSSYqoKrUYVZeahqeoEKFLvBKonoPn2a+DoNFUdDFVikCoWmQizHKZNGzgao2XXmlwnhldv88eaDbH3brX/Ae/3Gz9D69gEjt6NHzXVQY9hvifiz3skt8Zxzvr13A9+fw5eZiMpsqbod+ufk2eTIUxrzFF+7AWXqPDSda5vnQB1h9H92TUMpm+pSTj13TjPb+VeHgeOGGQRwaAAR9mwLp8AOKJUdaj1IfcGcq2WGkfAOijNHNUaevTocXr2/Nv005t36d3Pv6Rff/+dI4++e/GSgaPtxUOud0jYAyKLLndXAh5pnSOudbSjKKRriUrSGkd09TBoRHZYVOKTvBCSnpd998tmbhkneOYOBBprh/bgL60zTt/30dj4Hn77c4U9IPC1ur8gmywcWfJ9IPEQJKdtt5JKWCKL9BU7BqFHLWrLUW66noE726bwzWNz6ejyvlWeEZEFiIf79Bj4no0oYRO5pifDHmwpvPyZAl2gaWQcAEp5D6kTjV1Le+bsc6doMfRsjNN+DuDIK/Y+Kou/Q3M8FIMA2vjftn+7r/0+te1Q48jT154D7GfbDwAaO4aTiKNGjaMWf6dnRfQH0BHGlGrMChxJ/wVkA3AkYMupNy631TOx4kgg+Zvnp+nvCKgW6BK5aK7TkYDs3U6qqyH1M0ceUVPqg+5SdVgiYGh/lVYCcae1Om1RHxR5xPWNFEBi4Iid1BQo4t/EyezfxTjV44LQI79M3Us3+fxmd9pNnrx8d4gCPWvSQ8W7sud6xtzTdi660Z3O9RrP+GnJFxhnr3xt7+vWPebvnCHZxhu9/bRG5S5G63s4XYRowtNlfgU4Grsr42vdDxxF9SOamZU/p9YkQokxnpAlSUTcGKN9vG+SQ6lMRu1wdSs2Ix5E7cQVH9dwy+mIoxo42mzW6mSvjigQFVYlXbXoBpt0sbpgAOm2f6h2NdkTsSfs3vCyqecH9HlLnhTHPHXaYvnntkfd398Yf+vvre8bY3qC1WXAN5GtwtO/WpszgaMentE3y0jrIoPWIO7wd7tkAeb551ltB21tC3CU2fm9A46EzVO+TDLwRDZoQZfHWhdQKs7ceg5e16YPTAtTB3AUIUWP4LIAR2YRFuCoEGMBjk5EzSjw18MDWkblISG8V5kLsJfzmizAUUW3BTg6Dzgix7ft9kF6/ORJ+vbb79Lbt+/Tzz9/SL/89junqXvx7XfpyZOnabN9kPZHijaSekaXl1f8j9LSUdQRAVD8b39MhwOlqDtKmjq1zXLEEYMMKkto1FFxIjkFjlj3cUqwVwbQxrfF39bI3TKceOBoSNGxz+GNh/pRDIiUKCOxa0vkkfxIZNF2W4A/DxZZQ4ykR9RvNqKDoMR4/uRBkxaIQqgfBwW5Gkd5pAaoGgKOTsATMpVrDnZMeap/D3YNjV2ETlLaJWrNKswt/uznMWZY8srh8BjEk9RHHFkjXWWw04gjPNuCXV7Zt3s2sn4WOBo6B5YPWuXYGxvyuNQUl5/v9kdrv90t4OjA0Yq0PyjTABJeMnTEGDuAo30DOFLEl0AjBo8I2T5QzhnEuXGUEB1IAo2orhGnqpsEjmDc1N/MK9j9L6pGdRV1Pk+AiH0rrsf0FaKOPX1p1aJAz5r0ULBHZu7p9660nYtudxk4svx7AY5aO3EBjmqq3GfgyEUGNVLVCSCkNVLVgYXmT/76cCQrjvab9GD9IJzxpYfPkS2RwCOcz4j8Z2VvyHOVfAmHGQNu9IxpjrZWtxmT2ed49hBwZGlu6bcAR2UVumSBOYCjBxdPwhBzj1GuB0jo2ZRDRkR/AKyBIdb/vBFH5CUgznY5OQIPS5x6Ke+/FNWm35vsvTw8cmRKOXZ4XEuanPEfOEnHAua0L+50qmc8tw7/jK1NZNCVr/dkt3EhVSxFsp/ld97bS8TRJJ0jDc6JWIn0m3fcEnGUyUV7d4k46tk9Z7ZdgKOKcPcNOKrljNbdhjo3AE/miTgiQOfi4iHXMXr56vv07t2H9P79L+nDr7+lH16/Sc+fv0gPHz5O681Futpfp6vdMX3iWkaXGThiwIiAIooy4tdU90YjjhQ4IoDqoFl0EQ1APndSzqfkcJryUIPCNNUOnyPSp6VEQFEcUm5EfpK1OWmjxmAoIa3feM9GeU+N2wJHVsEZumtaQMEQcMPpMRqgkQdR6FkeOMJYfJQNIo6OB60/xwMFcGZT98n7Qkt4cCKlnZXdfJ1OqTVmQReMZUwmt+vdmt/Ye/4zerbNMe8V+OpZBKJdSZFk+w9RP/Y9msfQ+rXGNwQc2f3Z4oMeNMLf9D1bH0jUB1mjwT105yKOKC2mRhwxcGSS7/HZlVR1h72CQTgD1xQ5BOBII44IPCKZW9Pa5dhOjnSjNHUUcbTnGlaUsk7e249EHC3A0ZnSzfK1EQrEdcs+MnYZi/q6vhOt56LbXQGO/N0yJpt4Wgx6fo+kD272sUQcVXt9iTiC3Jfdim6dF3DEEXfPrt1FXlfgyNY2qoGjEtlsU9UBOCI76cX6QTjiqMd+bSOO7Dkdk/m9PGnlOn6tqepoji4Zxa3TfKrDiAOebTOXPZ/utJZ+B1ouwFF7JbtkgTmAo4vt41mAo6mNe+7n9xY40lCx1gG0qeroEEU8BrFoGTiK4jYRwmuauih41CPwzcWAVJsOw1dWmR8niVJhAY6ETEvEUdku9zTiqOfS6alxlEXQAC/qGcMQz8cZriMCZgCmIzzTt1mAo4oi9xE4qpd0PFVdMbbfbqo6Si338OGj9M2zZ+n1D2/S+59/Te8/CHD0/asf0tdfP0sXDx6m1WqbPl0RaHSQiKOPl+nTFUUc7dL+IFEn/I+ijaheCQFHChRxijoAR/SeOoIAOLLFP6YMGNbobe9Ye0bt67GIIxttNAUenShCBjgaM9BgjBjH1PyovS3R6HmTNeh7uciDDR4E8MDRkJJK71vgyLY7AUQ4iozGfNR1HQcfvMPV2PzkueodatJzeBkPdGgpokP9t5T11jryemhElf3cA2iZLnQGLqlWTxw4YkU/EAUmW67uF9/z+9/TwhsZsuKsqU14PoYhDRkho/oDaHX7qerUQ5xyZlIUEIFFmqaOASLUeWU2yfF1EolEYBBF/w0CRxScZIAjdVXjVHWIOOLnSY0jfu5x1wCO9iZVnYJYGp24RBydI+gs3/EU6NGHe6jXIzP39HtX2s5Ft7sGHIHeLScAuxYt425L52ntP98uy2ILcFSRawGOWBIwKerC5uAw25B6oHC0k5TPsrelXqL8bTMa5BOimQNy1uwqdTUBRw82D8PAUZfDrKaqa9krW3J8S560Mh3LqBpxZGschYkYbOjl97GvTYFH+Hwum62V/S3vx/MsaETv2TTPLR7K/S2p6k6X/EsDR3dBcFmAo7IvhNVutKB1kLMEm5UUNbEvzGIYjD26tOIcu/GfGJOlHOu4XJeIowU4MvtrAY6YGOdEjPXcJQtwZHh+R/Scp1ucM95+y1nuB95489Q4OhWWvwBwdJ3S7vIqPXz8JD178SL99NO79MuH39J7+vfLL+m7F9+nr756mjabC0609PHykD5e7XPEEQFHux2lqiOvfjKwE4Ck/6T2awaMyKDLHnFYeg6Fligq1vFQ2lHJ0AKCmBeYiMYWCOPfsxFHdtdBkRhLVSdjqwviog+K3LZFxuxZ8IqfNbZ7gOrUmEWFRtvgi1dm7PgiwAMXqJqom4R+bKHfDDKo/GNBE670xKCORqoYbt0CHzDmMaNW+UyG20r3VrZRWR/PA1prMqSkjq3flCJv7xqqhbP/dBUGjrwT1xDNmG4KHPnoK7uvQQMfyQQjA7Wt1w81gsotO7WXIo5n9qx62nLSSo2y765xpMnoOF3cgSKAiN/sBTwi4MjUR0p0RgnGIf50GAOOKFUdgKNjWu2lfhkBTQU40noIR0pVJwDSkf4dKOJI6hpJ/JYHjvLCUXwlKrxNXoA98stkZzdo0GNsvytjvsF078VXe9akZ0J/9/Wbi253BTgCz7Vywtg9uwBHfBsquWKARq/OswBH0ODnizgS0AhuGUUepEsdpVSznlHVUsXdTJHfUnvUOiFRbaO5gCOKjeI0uBM/Xh5sycJZHpw5VV0v/2zpZ5D/7e/eMzVFszE9CTzS6jTgkZifl/er7yzA0Sn55wCOtptHgeMhYxlS6qIb5Tba3UfgSMqsTaSqIwPIep3WWhB6ilYIdUSNI6SuG/te1/pp1NHUOPhzGnMjZHrwuz1tQwPQ/dkBHMWZ7AIcVUuwRBwVcizAkdwLZoMAcJ46tj1K8AIcmS23AEfV+fs8wNF4qjpSjOaMOCJw6MXLl+ndu/fp11/+kd5/+DX9/P4D1zx69OgJF36m2kT//vMyfbzcMXD06dNl+nR5mXZc44iMqmSQBlh0zdFGAhyt9LVGppiIIwKO2BOQFDbNwzUEGFnvNOvZ1wJ2bB8EHNHf3oDigaMW8NgaS/2eAXhEgC3P0b+hIKH/5vxcil+AMFYm9uPHZxGwBG1bEUdWKbLP86nV8JmPtDmSHMf1Za7Ttcpdts6TjLtOfyZJf+v36tpQ5TMBPOr6RlbO9PRseTEOgUKtfTFEZzCFMUWeaUQpGzuAo6HUci1lugUceZnbGj4wPw8E2b6Rqs5GHLWAsryHgvoD2t96xBEMfXsCjiR9HIFGOV0dR1CpMZCBI1mTUeCIQKIjgUcSkUTAEUcnAejh2kda52gBjgZFrx6Za0p+Wz4fpkBct+yj4t99/eai210GjsZkiAU4IuoswFHNJe5fjSPxOgN4ZNJKc92iLLlVr0UuF+BInMcQdVRS3VHau4dbijhCmvBxfmqdraY47/qarLaxmvD+DMMJyIMf7MDFEdYaPR7IzDI1Tvt5D/9sOchBF/J8xzo19Ywn0taDQl6Ot0DcAhwVinbJAncBOOoBH+wGjGyiSJt7CxxdC3Nr0c+nqovSjQwB5Gksv6d/etaO+fx0l9yih2GhfbDrrmY9yHh8zNYLcYk4WiKOzJa8p8BRDx+InJMFOGqwqSVVXUWU+xZx5JW15kXEXnR8o5kaf7eZqk76+vqbb9KrV98zYETA0c8ffklv3/2cnn1D9Y0eMapDzv3/97//Sv/5iwCjq/Tp06f06eoyUao7qmnE0UScVmzFysuBfnOqugZwxEgR3esks5BXoDI6ft2uKWQBASvUTrW/uLi4FeBoSOnxSl3rbxpjCziysoqVyez8PJDh/24BRxjDCVjmahyNjX0MOLL9k9mFQUOOJiua6hBY4++GqflZoMYqefa8WLDEKoZj87P0nhqDfZaf10nKOk1VV9FIU915hZ/adK2fSVXXWh+7n9Bva27VHKQilURIOf3BA06gQ5TX0vfnAo6u97t0TeARA0fEfyTiCAlb4PhG7KQARxJVJIxJwCDevJyijj4T4Gh9KKARvSc1SJEab8eRTgJa7dLBRxxdU/QR/RPAVOq3yesl4qhL3VoaD1AgIjOfQ7wuY9E5D/jC35mLbncJOIref34pvDHXy1X+vh2Uh5ZUdRVpl4gjloRmTVUntY1KxFHZm+qUpmnrZE8X5y5yVpNII0Qb1UAOAUe9EUdR2wcijobAW2wib6s9AYu4/qI6VpG8RU40JJ9AbbxFnhspK2DH3Zqb58Fwbprr7rHrYZ9tZXHI8AtwVDZL13rMARxt1g+j+EA+AJG9PpcQ8N8AHEXoK8AOMdpNIq/SyI9kXJte7hLNFOk1jsoPMdvYU2KtwhfDGka/qX6FymIvW4CjBTgy++WeAkdTO35MaWl9dwGOGlRZgKOKKFFjZtfenDFVHZSbMp7hVHVypeLz2wOOKIppu71Iz54/T99//zp9+OU3AY7ef0hv3r5LX3/9PD24eMhywH5/nf7P/+c/6d9/fmTg6CMBRxRxpMCRGJ3FR78kepLXXI5EwQXx75Q5SBSVGlY1Bzk8BK3hwitPUeCIvucjjuz6A9CxwI7/vKXonK4Z6s7gExN5RDyclVORB2R+oqhiD5T5oSZLSYk7Bmr4sVnZpGX0txFHIqrZcdYRQBaYsG0tkMPKF8wCR3EuQjLCIdChFziyz8aYWveH3yNT8xtSyPMKmppDHmTyNKjmSor87lDRFuO2wJdXaP3a+XXncSnwB6XXrxHG7hVkO6eTfk29UU+z1t+nfGuYo84NHFHdIqpzRMaSTGNk+rdskoCfw0G4DueBBEM6KHCkkUbMiq7T5qBnk/Le0w6nc0L1ja4PKR0IOFLAioCj/a5OVUfPyqnrqJ4bI1ILcNR18S6Nxygwl+2jy1h0D5doLrrdJeAIhljw7hbv9595nm7p1LpXh2Qzfn8BjqqTsQBHvNvmB45YviY4xjieVanqihUBEckkl683beBI5KRVerB+kPucYnnWiWiq7UZrHLVkttZ59Oc4p6czTkk0YpKF9uRQw51MjaLv817gyOrkLWAa70Ge7RvNdGur37R0pZYjl+Wflk9mmX9JVXdK+C8NHPUILnMJAQtwJPuigDubypN09LjaGgYjDXO6qSBji4I1eOQsRsRpPlW1iO9PSosBcGwBjhbgyGyjBTgqvEjJknnHxHnsuUuGeD4EOKso+badbOH2mi/AUUXLWXj+jMBRrZBPpaoTUEZ+bhk4uniQnjNw9EP65dff0i+//M4p63786W16+vRZutg+4Gfv9sf0f/1/f6X//Pkpfby8TH99vEyXl5dpvz+kfS4aqhHKaialm43NqAY4gi8/ISes5DGekuEHmaGpK2SVKAj13ug+9B1qbyOOWt5ntG/83hk1jNS3fOZKHJhgwIaSik3m45WokkKjrqEk/EWAozHQCMMAraZAI25veIbnY/5v8loED20BJXgep8bguQswhugVjK/1HPvZ2Dx9H62IoyE5a2p+dl9hDC2wBu/ZvZfnrt6e1fcpauUAILH8toq+pafdThUA5WpRyfoxoXlfeDBq6GLxsvPJnlKWwvMb2HO+j5YxsfX8zwYcndQ40tGo7xZFHBHwMwoccdSR1DraHMT8lNvTribg6LhPpbYS1VXapz0BR9dS10gcvxBxpGd4AY6Gtuby/pkUiOuWfQ/okZn7er4breei210BjqwhtnXHtmQEK0d4mcLfkb5tU05bgKNqsy/AkUiFJb/QtGN5P7egVHNSi5b/y15ZdY2jIpMfVSY/BY78udmmizBw1GOnlOIiRe8b0nnsGYTc6GXJ/DfL4hrlrXJdPy2Hv9EDHNm2Vp/CfKwMCXn2Nsfq19HLrJ6WXs4f4p95J3dkzPryNiNEvfuzOEzxLllgAY5qL0x7aFubv2+jr9LxIB65goxn99NSv0BiJ6XbFTFDRK1osk5OxFk4QvZi1RpHvC0aET8+VV1k3MVA69PlDDF+UmiHehZPWtm2qqBaO9jEgHoYy3zCYV/KvPg4RMGUGk41cMQejpTfn2srqSJKqVDI05KvyZLmTny7yw/8f2Uc9b6wjKznspPesciWGY0vYBfjRNYiek5rP5WtdPJQEhpM+fX6c+tZGwQsI+cEZ66fjoHeJdJajjy/Hp/fUO7H5vcCNACpeQzhCDpbwSIwx2rPjqevtJf2yeK6yUudkCkhVWbo92fLO0bYtdRKmWWt+0hVGYExNnQB3hM18NlHZ6NmZDxKC1B55GiO9nbT7822P3li5f4bPX+UioiUl8a5qr9XPOJGwSM+75TcKDvFKw2HgSO5FEhGIGcP+l65N1TsEABD83mzjLHZpOfPvk3fvxbg6MOH39Lbd+/TD2/epqdffZ022wdcp4gijv7956f050dKU3eV/soRR3uuYcQsKqe2pVMlDiesyCioIjm4Rf7Jg2BvfE0FheHrPCAjje1j26aSqfS8Xjx4UFLV8ZUig2UFkzwOWc6S1/bH3t/l+UUprXgAnwPtO/+W+4v9Fgkfy/xTo41Q1wgAmgzqhB+dGPorcEr6rc6PTTnmHXkIwXOABP4sYJWMoU6FVo+rAB+8chppZiQDN8aWwWpqXlaRwx3bitixvM4rOy05x/YL71S5A4yMxHQr61f2hYks4/Ro9u7Qe4HkF5wHjlQ55nZVhJDjnVP04DGoLEhrRffbkdK0MXiFs45NpLI2//KvjSyu9cYy+KgTnQKwovdKAY54l7A3Oo1dXoMuWuNzlRiE4c9zXSw9rbwU+j7ztOtE0Uacro5pQTwIqeqMfKrk4D4JNEXEEVLU8W85ExSJBOBofVQOpfSjKCQBjg7peNgxeJSuifb7dNhfpetrksdlXAIcSdQR/63RRtB8OC2nkUuGxLCY/BK5pG/WJq7HkEhS6yA3e/Ly7SEK9KxJDxX/7us3F90EOLJ2EvDdaSWrli1ktciuc46uMWQcxf1p94Jf6zGdx+8hawvz3xPW5mlhe2CJqGdb4lZKR7KH4G52EdN+jvG1Bj+e0hVlGL363/0DjiSFtNiMjOSjMi705f4FjOjj/b3KN8j5S4AjufIhY+M8ld+yfjVwZGscyRrLOksGbRPFRPKLZkbgyDq8hgQesH9ihpJcj8ap5wHp8uhdVfEk/Z4mveU6n5D1SPYkeQT1P0U2Er8iSVfXMZQY0VWHiTpo0vlrRRy19KqeSK3YYE/Pqn0u5NuhDABD+grvnfsacSTcK0e/13Q8tcDE5E/l49lZoGd1cCbLXVDtjd5UdT2PjiowPX0OGRFPLkjTaWwcq3SkdB7MfIgdIaqH2ByAJKknxMyPmXcBkVC9rTaOGJCJDDUN5MYq1j0GRWY88rBsaqlNwmSAImUMhixiXihCbYUDek3jJKVC2tI+U9V80rQLMvcYa2Pr0bMryiaP9h0XXDR5jyRjV6UaBgnkVpffYlciD+6D3llidJP7q1zMsoPUt/vWgaO8IqfyHwwmYFLaVOwAEcEMRj2dD8AS2mfMnGjv4DXZIehy18uV7/ECrLCx1n2v7On+tR/7Rq8wGX66Ake6+ybnJzQK0gVrY8R4f2pxnbCpd6LOmb16WOnR/m0f2KW4KrgqhsEHqz4asI+kzMS3bWvwF3yuIDZPiAxD5YnCi+rRZaMUxlzCAU5qrsgRjOzl8Cqf1dCmnfI8ySp253Qu9Uqw69T43dwvnH+saqvwdl7XTHn4POh9Ylekte5DqmWzrUaotPbv6Z5r7YARKuUztZo8f3yrax5t5kVIv3ZN97ryeX6tTgiM4PCBzQMo89PnQYFj3iZKkVWQ6vnJ3bpab9RYLWmSCByxgUqimHBDbvuMgKPvf0jvf/01vf/wW/rp7c/p9Q8/pa++eprWmwuuV0TA0X8+Uoq6q3R5uUsfL6/S1dVV2h/2HFGE20fKytPfUtGDU9TpmZFaJDRiAEf23hLvQD7BOj75JfPNdOEgJcPnTU0k4fnCq/DdzWZbPBCZhiKz8P2sKeTwuvAWYrx2BxoFr2H0YMOynhnws4q3ZX+fAlUg4irPle3qqDMDxQ/gBfgZLthy5gAc4crNd1EFTOj3WPnEVhNasA1fDfM4yKx8agoMMdQoz8uv4eCi644zApAiX98aIWOPlyq3AGYyaIPc8+A9KtNABmZ50SrP3viuoH4FjAmzLuPHOMgoQFK3rnEBSnID7UaIVYAy0A9RP3VkEe4VleZLdBADD6L4+yguVl7NuGTa5blYV/pNQJEAUfQ7af0g6pM/LfyBNyGkQAJN5AECDhYOw1GM4AUKnMqjLZDWAtDK3VAxLutBq3STGkcColDOa6pBxP3zvQGwjQAWyjq3r2kNsIgiFhGVqA4hx/1O2tMnmq6O9mxZf+FCcJqiNjxVBYpsfSO1FHGaujVHHV0z+McUVFCJZXN6zuGKCM/RRxRxdNzt0nUS4Ij6BlivZaqLXA4jkwGOpP/8v+oSsuCZv53KDaDr2pCV/HfO/TuuxyzA0bk07v1ez5r09L0ARz3Usm3JSGr1EnoNXovzrXpqYfYi10BehJzDsiHqtYw545bnt2wSXicdckygXiL6Q8v+5fcht6mUbHCqYvuxdIEzgdfHyu1SS/QCxteR2C0jL+YUtdUU6XVK63H3Io9mTHu5Tus1yZ+4U2VfFBnMrm/9ehxcq/XPobUBHcb01VMaldRtJctBGZuVIaTfqCantp0hxc4dvaiOnfUDBbvkTMm6yP6k/V2vK/E5ATbkHznFoq0IxDpIBY9Yo7mWaCbreCZRxvo+20IFZBK7FIR+kjVJF9L5637RfAtlrLqV4HwobIHGJfUbD3uO7TfyOjmxwHlJ9xTSgecpqH3FbFGLd/HqmenWGk8hg8xbndScg90Qx2zZmsfsEtH17uHQQ7Z89FHL9cUhOAIc5ZTcgQHNMbfAYxtNbGaPUztY4buiS0AXyDyO38Beltf4EZDz/B+/N1YX28c1lzu/7+qbd0XIiQtxq3TgPPCSziUfUmZuyH9P78prYiA24ogJq4c2E1nbSp+EuOvSO8OnX5QIanxy/8NTmPOGKttj3ghrzzWlGzcAhr1Qi2FXDEpU94AU4LjzSWTMt7S1bqWb+L6wXnol4kg8CMRQkCOOSKldpbTZrFXWUY/JbBQoBiJm9WQ01IvUM0MvSPZOWuYneWVbQul5zBKMjUaDahhyWWOf5UtZzA/VZU6GWzEwyL7030OfvXO9zfb9IJMK3+r9Mja/DByF6IJUKsVxBscRDPsUjjFionG4sd/j/bniygC6Dg54qL4nwAPaTj0vW78zcwqM1EpGalorioo+0XkB3+Z69/QV5xl12qmeZ0y1BUVj61eZIVkI5bKcYomufxrA0djqsfGfjMED+4zvyMwlyjiyGjPL/hznHpMPKAAAIABJREFUL7HzJ/efRLrIa9FrAAzZ3WnPkbYVkzfLAiJFKFiirgL0FilDey6QSorrmtO1bdYrvkeuyODK+g6ladimiwcP07Pn36VXr35IP3/4Nb37+RdOU/fy+x/SoydfMbBEwND+kNL/+++/GDDaHySPtkRQyPk9HAVsIEMxpbWTKYk8A+CI7zQVSC32Suu83Qq4lcVPnp/QRUAW5SOUfm6zqfYZ01ABpbQRH8EMCmg4FNFavBJVfllvCDdTUA0gn3j7ZaeWHF1IDjEH8ejTm2i7XqcN9zfNPyXiQVQNVmR1zYo+i/kdFTxC7SAT3Uh3P06UIR55tPI+MCnM+FmmaG6+i9cawaZ0LXeRzI+lN1aaaR0BcnhjiY26DFoBDCfgPaCRCfYutF6H9n3wxIj80iNzyM40QN4IY+Q9vaNaNjWI5FOGoAs6czwWPgSqYgIokbf4fxyNR5EzygjVrHTCO0Hlq6vLdDjs2JDAZXooAkafg1uUT416h4oMdFQDg64nQEI+WdK21CWTGVh5rkXTlgHAGwoEpLlOu6tLAVNYEwU1CtAKYI/5uYJ/rBscDulAET0EllHgPRkNzb0i0VaSFs6m7SvEkweyekyA3UH2d65xJBMt//QzAY8Oaa0RSrI4TGzhAfRcinRi2lPUE0UfEXB0EM2GZHb2jEe0p64/AWONeHjA7Er5DAFl0MpfpMojmb4Z+EycLhTscuqO7/28wtB7vzzQ/q7o7z3T6ZLPejq+I23nXJM59PdeXWrO9YvOT8acLwED2tQpa4tBv4aJxwyyAtLXBtDbAVZsxHThO03gyO7lSk/zAIPKWer0UJgXtIIs8WmPxYty6H6yc+1fa72gToAQrJWMB1dGsSU0xmn6EAdwPye+iSDR5vmRzCVz8Jq4taWV10N82YNBYwZ0S6c40FbkBLuXp9hYz5pgL6NPO7b2mGV/2fNRXuvuco5Cvh/1pSsZoegOJ8VHAZsp+9J2vWV9i2xU4kQoy7yhOvHkWEI6l667BQ9ZEkUWCH4t+0XS74ksTinBATrKd8VhqERoy56S7YP8Q8bpR/eVHDfpv9plPE7Vt9W+6/WVfJynFtqsQ6ApN4nyz2h/PL/O7DCef6IP2xdOJ8vgPYO5M21b/GXEkkLOjCy+q6ysdlXRb4r+d9vrtwBHRhXgiCMLHGUvEzA9eJoMAEeKoMN8W7wx6fuSngbM0zLcmwJHYBisZqu3dHmOKt+kGGkO9rEzonyNmR4zvoDtoefCuSvnMz5mGNnUI1QlE2F6JAhKSg8U9GXDPAGIenmou2lO/5GZHXlL8GUgxqqI4aWHdhxOz2q5AY7k4dn7OhZlZJ9KwqFFxXtGJBfnqcUahwIM88uy+67LjIdaeMLo/EZJ5ekCWsDlpJfOI6RmfHvE+8AMpXgcB57P37O0sN8ZWfdJuqB4NUSpwFhmahLnGfMAR/ZkDCadGSA1IgiygOGPWebzAYZvBc+bLG3rqM+6P+MbQxRKdfYYlMjtOcJrAeyz8wbu5HzhS1pJMroSrwFwxEbZ45EN4HxNr9Zps92mRw+/Ss++/S69+v6H9O79r+nt+w+cpu7lq9fpweOvOO0dgUJX+0P688/L9PFqn3Y7qu2x52gjBo7g6Xa8ZlCJPf8V8AEgxhwnA0cwnsji5jtN2QrLK0jlJoKGqOImkkhsL2okUTCGaWLTz9G3jiX6KNON7k/2MjRpYehC1ffyTeGNMFrPh8bCwBGt4ciSY+sitZhZoqy0IbJJzRLpuBJ54EgCu4k8EWxbN7QBjrYbHQN/SbwT+Xsc4WL+Mf00CkwHYo0USIMhH0medFJYcZ+KWKIKZ2XciO95yCZTtZO8Aahl/KrHoqO2aOTYumhAGQNHAXGAwAsuOKxrwPtY09DVNBZVXOTtAp7LPaf71bxfgCMFFQEzWdw90/qazy4rt2w0kH/8fAWlRD6XHcmetArEZICXPLsyeKNOXysxMhBgqLFAsgPMWnvwyBtx5Gg6w40qmgeKyEGUT55XGzjCWaLxyv5ToEb3tY0mojWRvV6AIwFLcXMJaMQrwZFeAjwRMCREEJm6nAEBuujf5kAR/QqnKXCEdHeUno7rHFHEEfFYTlsnEUdrHY8YmqR/qfIm68uvGgyjxGcXuQzjlObYpAIe8z/jvId0oNw0dr12HdoFOBJydclnXRS+G40X4Oj8dYgazqaM+Kf7rNZ57h9wNEzTLv3P8LbbBo7K/Sb3N2Sg09djEUet72mURpAnC3A0qHkZQsp9kOUMR+LPCxwFBCgdXw//7AeOZIOITI9oo/LbyihDAKN8T/vh3iisW5yzce+OzXZD+oOmrLS20vxaL+jT+xTPbYOyRAsBjor8beVOy7fZ8YuyWogQV8ANZ5drzQPOdqxnQZ4TwkmWKPQX2M8MknWUN4i29bLoFMfuad8DHIF3xXf/1Eg/1+cDRpERGKzofth/tT2ZRh5dv+gsF+AIx50UNK1xJCqNFURxUE30ESPPMBYhlLIoZ/J9ZRAacYQtMYXORz0L6nrc/tmnf0cET6hGVDfBOBCO7qeeC0f45Zc/zvExa1ggk1OriGcmL4KEGIJKujoGjvRiKHlIitCB+VMrAY5qLyfLCM6lFRs+PXA0YmyIMQwY8YsCHfveVKv+4nBTPZ77eT9wVHL3nvvM+ntKW95Ct01neVL0EumiBQ9XgMrb/aE9Nx8tesYa5xmfCTgKCIiYX2XIHeO/QStUFy16iDzn/uwYB5dGBXAk0kDj27rX+To7BY6KkVq+CtKuNmuOTLDAEUcfADjixpu0vXiQnjx+mp6/eMXAEUUcvXn3Pr3+8af04tX36eLhE34uAUeX+0P6+HGXPl3t0tVuL2nq9hQRIJHDYkyXyCNJBUEedzJmy2WQBlH9IzJwlGenZPCG6BZpLf+wyiJqOkpsFt1TzqjNCp7KXEZJ4vqSuFrViO9BC4bEyLjMwNE6BDx4PucV13yGCBIAcGSoRu0BHLFpA4LTigAsAY64T6SBM6BGfo+N1lJ3CkqgiBAWDCp/i9Feo1IbbYaU76kjQN+zRoEKeLFAlz4T4IflM37MrXmMjYPSkEk6w1jEEdGB9jqeMzTmoWeOGboEkDKRZU5+LcCGAEcSZVNqUPn88P7c8LlUkMmvJ9oyvEGiZxYrT/dES070DmnVszkNLa01ASvwVhQK2fm2+q2BIwGRahoRz9F/qPOk0Y9Ii0dTAU8R0EcijtgIlOktAI+VlykiaXuQhJtkOOK2BPlw5L9EGQlwJDWOqM5SBRzlyCiBijjCSase8asTNm8iCc2Z55pLeUMVMCwDR9i7HMmU0gF3bsedPXVW8XlUX4z2R+0iumJPf5+j7ZwyyecY/9Qz5lyTqE4wNUb7ea/+MOf6RefnxzwEwpf37xdw1GtP6G3v73ovn1meFeVbvfuo55ygxlFkX3uwZPg7Er0yBBz5703tOX+PR8bq7/HId3rO33nA0VDEUW2r9HvOjssCJgwccepakQOmfqB3ULseG+yYHIW7kugRkT/FL0YcEv3ZaMnNdk6DOpcCRzmtckDGsLSYolvPvphTdrA1jzBmL7tDl+1JVefXYooed+3zln7iz1D0/ovObQGOLHDENY6KQQUMppWqrkR0UKvbBY5Ci4egFn584RTWQGMv6ejhyAeP6w0UQ83UmKIbE4ryVH9zfx5nhm3giBmkRhxZ70gGgyjtkCrjnJBNvRutR4LMTxIYZsOSTnpKcY/QphlxtABHk6TrElJZVlmAo0zUBTgq+4uM89Oy7OR+tA1sd2yqCgiILQFrNNJwAY6YZHMCR3Rfs1FTI462262kR6NUdVc7idxZb9P2wcP09Kuv07ffvUqvXv+Yfn4vwNH3P7xJ3373Mm0fPOY7WoCjY/r4aZcur/Tf5SUbsiklnmY+yDWNRKiUGkp8C5kUEUhbl9MqoBaf8XgaUmDwvjXc2/1Ln2fQSBXrTZK5V3JLrm9UIjRYzNluxLuOjMXOiC63aVHGNpp2InoGvbGhZTCRGkdSHUWerznKobSqkZupqoeVwStT38fShl4DcOIUkgQcaYQJ5LUh5RLGe3u+W0YafkaHd6Ht196FXmlrKSt+LEPjmWJ6AI7YwzLAQ61M6enb2ot2n3q52MteAI7sepzOS6RmAWo1Cl2jjcaAI/Q5CRwR4KvRQHaP+z1ileghwwjzNkQG0k5G1JoxvIzJn6C1B49qOktkHcnHqPskhaLp5AjIZIEjuo84UiiDrgrEKKiT6U38Ml2nLaeFFGORZHSXQtQlPZ2mqkP0EYFJ15qqjoEjAFIlel57ka3JAnnezeaaLRC7RDyhUQs4kogxqReLNHjKd4XrNrzns2uhGQAGg8vefk+HG7yzp86d/bzH+NrT75xt4zrdnKOYr+851ySqv/fMrkuXmjliLDo/P+b/ZuCoJQNF1t/eQy0ZIN9BQb5l7/ee50fa9gJH033KHTEEHDXlSueYMgVqTI9BWsx5/j4ncIT9gnlDfmHHjyPVO7S1E4epY3lACwxq0X1K1wGdPXBE71vZr8hH8wFHEu1uophGNkrPvu+9V0GLyD6NgsegJ+idpTNn08wSGnvwxAwkXkaPjPsutWnpYp7PRO+/6LwW4MgAR9ecqk68PuvLrUQc2TR0peDU5weOWMXAuZDE/PmnidDDeDGxMwpiK540Ab29K0VArxAQ3ci97eLMEMCRUsak++NUdQoM5RQbmrddb27NpY40d7WH8KzAEXvM6xpOeCTHabdEHFW0WoCjeusswFGhxwIcxdmKaxkVcnoVo54BzQ0csae/1jgi4IguWqrzsduR59oqrbbb9ODBo/T06bP04uUrBos+/PIbA0evXv+Qnn37Mm0ePGKnlf3hOl0djunjx6v06ZKijq7S5eUl//PAEZs72UsfvvEGOHLgi61Shdhpq7zVMpJ8kkGShuLqgSNKmYmIoxOZBam89IH8OaV9I6cMjTby62mN6pKoNVYSdAoEwXMoDzrf91oPBRRkId3csTZtHdfKKlrOSTSHAFuomUT515H//FTxt8rAVMSRVazOAY48eODBGShwY0qLV16iCloGjijyLCCAtoAOb7waMoINrT3a24ijlkGsfF8ib6SuUZ2qDgbflhHSAjGDEUfXKe1zGaJYkWB/Tv1ZJV8ziYxTubYTOCqp6uq5In6RADRJiUn1iyQiCKnrMDZUfW1FHIn8XKcGgmfxlutJCnAj+wPRRkT/HaenIxCJ0tUd9ru0ut4L0GRS1OUaRzp/OtsScWQ2nL6stSCR4aVeEtoWralwVanRxZ8ov6DBlvilEeCoKhyIYoAOODLD7DG+RO/AOUGK6Bh628V1ut6e70b7OdckKnP1UKJXPptz/aLzW4CjssJ3BTiKyg2QSXr2aI8BPWYQl7ugRHQIox4C0KwcNXVn9/L5Oc/f5waOIL+Y3ZlT164rJ47p1Z8C5sCHfFTOEIgExx8rcxegyNc0I7FGHfaCMpffFyd8UiOOWP6kPgN4Cc0tyhNZ3gmmtaN5x86JzKqH53v52J6rTG+45GgwRUB9kGwcmr1hevfcvRYLcDTDmkQ2poAwEm1kI46EUdRFEauUNDnZwu0BRz2XNesXyjQ8Y22BRxHyFp86Uo3miTjqYSyRMZ/TJrIvpF8HHKmXsBjf1GPRKuC54G/J045+bNoNMD3AlF6wsEaKs+ZnUi35vnoFivL8BTiq1mIBjuqtuQBH5qgsEUfn8K1eIbXnvuwZzzzAEcefsmAvgqoomKS80t1w2EuNo9V6w/WNHjx6nJ5+9Tx99+r79MOPb9KHX//BwNHL739I3zx/kTYXD9kQSRFHu2NKf/75KX38dMXA0adPnzJwRJ/zfaMJnoT/y9/yfvHOKvc/r4Skc+Kg5uKG3/LWs/IHF6B19Ydw31bgEdew4Uo2WYnQF1qCqYxPgCOSR1QrGghGgTkWqc4IhJj6ad2HLZCAgSM2/uYwYenaeb2R7VkDknJ0h29X5wE2wFF21tHn2NpFUgCHV4xTEHIRSh2CfoYaZjkIileZIr0C2iRHUdM+FIeYKo0e0tRpvR48l8AAaYpCv+V7MtJSEChqAOL9RootrXlg/SBL2XUeU6awf1tyke0LSnALhDo1DEi6PAFHXI0jl0bFPj8CHFG00eEgvqS6/Ar+1jTH2KUOg9Y7lQMlqVm01ph+JEWeea/GUtVhzjCUWPCo0Fs4CH/G0VcSDVSMK+IdLJqVFrOi8XJbjKVEHDHtDUBDRqItlUAz0LcATyY9HaWN4b/3nBKUoo0kQgmp6aQugtAJMDTFLbUKKiNxOTilbEgBrWrgiMZqAfYCHFGKS3BW8C8aQ07W58KcbMiTiziiGqP5e9lzcIrFdX9+Hw0pcZ2umxx34gtzrknUMNhDiF49c871i87vvwE4mktmxt5oyU7+ju5Z617Dbs/8eoCjqPxCMnPptwaOWnadqT3n5e3oGZzz/H0J4Kiet1ajJyeSKm3sMHXsvmjZRy2gROvneYbVYfxTLG/2sqFdB6o5ex+Boyho2XtWe/hAN3DUEXE0590aPa/nthvTddBn9P6LjmGJOLKGEy5aJqb8Gl2u6xeIEcD5ltmCZbkQbX+No+ill40XosVUYXlDyDg3nThMxXduiTiSQ1QDR9abOANH7C5uvA5N6hpb44jNKFX0D4XZihJt190b3aKH2bazhs+WgSS6z+pnL8BRRY8FOHKy3FLjKBNkiTg6h23xd6JCTq9i1DOgzwMcqYGcgBYyru4PabffpTUBRxcP0sPHT9LXXz9PL1+9Tj+8eZt+/e2P9OPbd+nlqx/S18++TavtAzZ7Urap/XVK//u/f6W/Pl2mT5cCHOU6R6itw8CARByZwNmcqo5kg1L6N8fTcCZcAEdToBF9TkpXa20q0AjF46lwC9uPq5Dp2msOn2ntI17HRioC3MDMhThVHf03/dO6b/17/DdHG5U0dSIHnhoGco0jMdmXwHDc81zSryAicEEpcRRtD1VvkPGGjDG5YUruA5Woj1a+dplq8cxryRRo42UZ9N3jMMTrZ6O1ppcxtxgyzrS6mJKNfIo++3dtIKACyXtNxzYNHNnvTqWq4/PNhbnNnhlIO2z3gF3zU6MHpdNBxA6vXEW/MQOXT1N3WuNIaidx9BUDQgU4Qk0hOcKS0ofPkLbL8YRI71zVOBIQ54KiEQF787ALcHRN6VoURLo+7rSG0yGtCDxiA5OARlx5CPVJNYrwoBkE6lR1Gl0khz3TSXgMzmlZGzsugXzAM+R3YWyt11iDEeCoSnFHDyi6accRmWx6Hw0pPUaoSQLcwQZzrklU5uohS698Nuf6Refnx+x5KPMtW3eROVKRXVrGZfTh+WTL4Af69tJiKA2XH3+vYRfz7V33KVmgZ369+6jnnPQCRzE6CHAkDlSndSiH5E279q19EJXhrCzXY+fpWZM5gaMxOa18JrWNyDGsduKIrdDpOa7PtY/IadlU7Xp42byWDYuOIKKOOsR94Yij6H7q2Re9/CU6BvAT+9u/JzoaHCE1qCKwHXrHHOjyszZp3SP+3Efvv+jAF+Co8ril5AkaaVMJCPCIpcgiDTOsikx8/ogjCxzhtTfqDDHHsc2R4Y+lxpGS6RQ4KkkjUNBXqCZexmSlMx6TOQSy5GHNh5qjl8Sj2xsFWop79FCLuQqp6toFtnsEivLcBTiq1mABjuotuUQcmaOyRBzF+VXdMirk9CqUPeP5nMAR3duUyokiPfa7fVpvpL7Ro8dP0/PnLzg13Y9vfkq//v7P9MNPb9OLl6/T06+fpbS5YNCIIoroJvr3v//MwBGlqbPAERunKXKBPN4UOMoGD45GMAmZsmGkRBxR3b4ho4ZXqjiCSu80e8+cAEckS0lpkwo4OpFt8GDOr1UijvA6Kx86B2pBtYXo3znAkVf6yj6jiCONTjdG5JO5cg2WYos/iQs4AY7ED0niFbQ+4ohMQF0PpccAqYbAm6kz4I0aw7QYTr/SMozQc3uAI65RpbL21Jjt/pmSa4boMmbE8zSwtC/gnUQL2hpHfo3sPGyfU8ARealeUa66gT0xNKdJ4MhG7QSAI8zVA0f1PE3EEYE41wded54vR8ipzGxLs3LEESBrU6/gWApO8xprDOQDjtAUuVmAW41Y4jSB+3SkNKDXGnG0l9cFNKIaR+KwxYCTAsIU2kbAkY05Qrxj4SGnwJEMQeaHtH852pBZgEYpzoDvlICn2ngdOS9TbXqMr1N9fa7Pewxcn2tMt/mcOdckKnP1zKdXPptz/aLz82NegKNpZ2O/J7wRvSWTzLXWc+65KdlC5il3RIlYEXm79a8lI3tZ2NKpx8g+1PfY+e1Zk7mAIzuGIZsY6CwRxPGIIz93P1/79xBwhPUZolVrnatoJNLXstlw2lnHjrkFXvHnJlVdFVAwstg9a03d9PDP3nsquq9bNlHPayxwtNQ4Khsgun7R+30Bjk6Ao/EaRxk44h0Kk8DtAkeRC2oo4siDR0N/D20QHDz2SKaaT4EMJ71MKDK/6AY+t118zGPAEVJdwINYqQclWEEkmW8BlCpjGkUmZMdleCbAKFMilHrnuQBHvRRTccQVqhztZQGOavIswFGhxxJxdN4B7BRS57pLZgOO4BWluag5HddqzZ75hz3V5CDg6CJtHzxKT756mr777nV6/cOPOeLo9Zu36fmLl+nxV1+n42rNKcuoxhGlqvvPf/7kVHWXux2DRmTIpiiIvaaKItCIIhdYsKdoDhjmNX81A1g5WhpmWiS4k+XMuI1p540rEFJbRhgLHjEwcLQxOUX1hhOvGHb1fVvLEam37HgVOCIz6oaitijdWdHNBvdjFCzhCGMHHKFGkdiNTVotvvJLRRNWvsxYfCmVCjhSgWBMcRYgUDsEjRq/zzEgcK8wdhgAkAz/9jNP0NZ40Z7axlO9UDSHpKqL/mAPtviBV0yH6NpSTG2/9LkFT+zfBELQmaNIG44g01SCrTnzOXN9WfAF48CzORUl1z5rOxhZGlf04qg+Y/hTQBiACJydEBmD7/rzgPftnAAe4Xd91qmu0UH+ERijtGDvawaPZN9mHBigEk/QytQC8shRkrNEe4KBI028KRtSahzJvx0/lyOY+PWegR2OOJL4TAaRBKiSZ8lojl3A0UajMGWtFIBiR7ACLkkmQABH+n58S09sfdpD2hnLXbfWsVDjHub8j+t0Ua5yt9rNuSa3bVg6596Zc/2i81uAo9M9HzXs2vujtf6V3aOK2po+Z9Ex9AJH9OSevqdHyjNP2+1pxJGPVh46Iy2Hj55xtu7xyLh7zt+cwBFSXY/vJ3W6JietYI0jv84tUA5tbH2jKZuqXZshkDDLljMCR7gfIjbbyH5Am559cc756xlLSwa25wjSF6S6gPrHj5/LjtA7t3Pae5q31iB6/0WfvwBHDeCIjCr1oZG/hYGgsJlNsv9lgSOASEOI9CBS3dglGTiCjhfQR3oYS3Rjzt0uPuZh4IgVTzhA5ygjAYiyEclEH9lUdcqtOMXd7Ucc0bBMdFwjnc55jHKJOKr25QIc1cd0AY4KPRbg6GwWHhVy5hRSPwtwpCAZ3UVcE4RSXR32abW5SBcPHqWvnn6Tfnj9Jr3+8af045u36Zff/kivfvgxffPtd+nho684Pd3+QCmyjunqcJ3+/Osj1ze62u0ZNOIIiMMx7dVwu98f0tVeIgA2my1HNrFs4P8ZWYfSWfFdod7/kIO8MmWVJxjGrUCP+9YDR2uKjDVGz6xgwSZqhPoqyFsBnOoe13nQR9v1hv/dNOLIKvtsIDbAkaTIOI3ozfWLbG0b8ow0JwLAEdOKiUe9S2rjDJS5OlFWwWmBXf5zPK4HsLGHtqUE2zW1a956tj+fPeNAqrqzmYiltQOgPEDUUrzwdQ+CAvDxABKBExzhx0DFdKq6AqbUIJOlowWOrq40NM+chxbQ5ddk2OjBT8o1jgo8K/u51XcLOOKCzAQo5u/IDj4yL6NaWcccccSGDa3tJvF1qlP5KH2VmZHWLsuqdIYIOLrYCnDE36N50PMFODoedhlEShk4QsQRtScwisAjAXxQn4vHyanq6mSdGKfsh3I6KSKOojBl3gpAaQaBLNvT4zi1pYBHSuzb2NL6COUoC3DE9IjrdLe2BJ+1owU4Op/c58qU3oh/us/uX6q6nsjfc86UvTusneFc4Kh3DHPqBdM7UPg8RRxtNqXWp5WlrBzUGut/O3BkMxZ4edPKGeIAQtHDGn08sTh+Hw3JRtSNBY6sTDVlY7XrWctFkKtSooBoK+e15tiayqAdVyOOvO40Ro5e+18P/5w+I6VF7zhadLP0s8ARr0XPYO5p278VcPRlmXfZAdFLhzxtV4kUkjWXg66ZivwdBY4KozHJDlYUyVT/tBBvfzCG9jKMDdyeH1g8J1rCTliwVkMGpcDhuscB4AiM9j6dO0uj8XFzXhmlgxiKMklUGcwenOptSHnW9WpgRZnOQpW73Sj/K5PWJqPk4kLarBMRpfHfHTjqvXCi693Nt67J+zV4SEKLZw0M1owY+nKoUZQWUV6UHzorcERPKUad0ERvuVEP3dgL6palFttdZUQPzLMyBFqDtv9u0Ms/eq8GhnbSpIfOvec13jcBGmP5hRhB0LGTE4m8ligeyAu1AwommiNFcjvCZcjAKsbW1foiXTx8zOno3rx5y6AR/fvw6+/p5esf0tNvvuXP99cUiXBMOwKEDsf018dP6fJql3aHQ4k24iL1UreG2tE/Bo62FwwetYAjoZH8kxIkxyR3muzAIbnFA0aef1SgEdUrWq3TdrU9AY6kmlC+QYsR2/rqmIijvKaIPqI6KNstA0c9Z9ADJRYckLmIAVjAHhkhpbxiLm3PFNc71PGr5764HJUJoNwJO43oNhLgqPSd+z2JJCJ9WYzeKimoo4rGT7A9PX/IbSujYx7eqWLFQzE8gGlC6Q1Rn9HNl/cCTOoacWWBLxjmqQ1FxxU7y/G8AAAgAElEQVQQoPVsEmJlTlMRR/Yce4NUhOd4YGQILPFpF4cijqaAIzwPZweAyykAVUAbzJEjBXcEamgkGPZba+9pVE6hgdAUzy2yq9QG0E7zfmnRBX1ZkIiBbgWNau9jkVkIBOd6Q6mAaBwJBEcqAEfloODAqOMV/UmpaKQ/FYkZONpuiWeIw5UAtwocUZq6405kbq5ztE/H/U7T41FfotRQ9JH0DXpK/SEBjoTPFb4hAJfQpchj2w2lwkRaSeMoxjTFPxkg9X1c2eim4R0qRw8nSknSkCOEL/cBRz0yc0/byHn7HG3mlEnmGH8vjXvb94w5ahjs6fM2ZLO4vDY+sp5+hu4Tb2hG8kxvbxmyv7QMycLSjbygr3v2sm97Os5iG6JnDQFHLRpNjcPvySkZ0N+Dkf0EuTHS1tNz6ju3D8bePnAkIlltY4js59s4f0P0805Afs+19o1tk+URREHr/HyKOCuTY23zXUx3OQNHsK+V0bZ4pa8D1hozehjTcYbmOiRT2nWgtMNjwJHvo8VLTmirwJHoAjFzlN8bY3fL2FpOna+xz4dk7mifnm/iby6by+nYa8Hptu7PyNmLzsG2O3d8fs+0eOBNx3zCfy62j2/ZvAVht6/bc4lmDzoY7JBSOdaWgCMqWsbFox1wlFO68PsafVQVRbQRSXYroG7AOq3W2zD6GRHiKrDIGlSCobeeiedRK3AkxbNN3YOJk9CzMXvannMAI9+J7zeNKuIaDw44yhFHoihK5BCMbKKUluijkoLDPntzTeYkhZ6gJBuDkKSMiczotA3oPHSh9fd6dyKOeoWiyJnqFTrZ9EK31D0DjvrXPfiNTuAoxAfgqctDiAFp8bMdnNcZzTj38hnfGxW0zIfnAke3OaTQ+t3mAxt99Sh+U0pw1f3JXm6BwzDc1SBSlhEUgLHPJV5OhmBKZQElW7PWsYGeooTW22169Pir9Oz5t+nVy9fpx59+Tm/evksffvk9Pf/uZXr89BtOZXdNqeooTZ0CR//58y9OU0fp6ChFnU9VR0oLOcWIUC3XE68hInXc69WqpITKzhEj6+mNBt4AAwMAvPkIHNgocGTvKABHWWnUZ6426wxqWIeWfM8ph6CxXpDH54qAo+HLE8+0yqo17pwY9TW11YpT+8G4XACaLF8aGl2zB44CboaF+d1E84HsmTNQof6KjWqSS0prs+iDbDt8boAjXm+kmVOwIIMQA/QZUspwR9L3GQyjAtD0H2pnVdEn6tCk8rRd42YKN0otqIYE+/mQwcHK8zYyyN7jXk7AHrQGiUyfRi2CVsQR+i9jlHuJzhulnESqOv8Me3RQf6za9yYynN4v50lgx0z7XKeMAAvZDwAST+4+A6ZW/I/xpAzxVcCRX3uMm3iKBbxOo43KBudoI61xRHsD0UoC3gi9mGsy+ELzEKeQFaeykyj/FUcEKTdQjAvAEbdXgxHfARpxRFFHElFEfe7TYSfAEfUl/WmqOj3LOJuShlKcxBjs4T41RZ4Cr0IXkeOZv2iKzzL+GjSi+R25atKRl4/hrwkfI7o7Li4uNGqt0M3uHX+fpGDEUe9dOfPVHeq+R5brut9DT5+3Ua8OM6e8NUffPWtnebbl6y3Daavtba7UEC1a769Ifgk6W2GMEboMtbF73Ov3ERq07kNLb+bBDZDC3sH5HtL7Evcg5KibzG9oDlH9vTX+Mbr0nMHIvKCjlnWqo3dbtpix8bX3XHFsn5pbZE/07MtWW39Gh/gw3kf7sXRw9jlejhIaSqo6ySog0cctuaWlg9g90hq7p9lQm6Fz4t+34ycdbL87BYqHotDguNTig5nOnK1Af9ShDufF8gg7DjRvpU/s4Qe+bc9+o7YAsYfWbmj9/HOq77MuhVq+p7SOnePhmfTwoh569MhnPXyrZwxDe//kDMwFHPUM9iZEGDvU4UtSDSaEBLNBRZW0wuiK57EFjiyg1NYIPhdwVDw1e+juGTl/NwNHmkP7NoMpdHBzHbyeuccPaQA4MopwDRyR56OydJO73TKurabqGRIobsrkIOT53+f1e3eAo/j6ya6YY88JLrgAR/ncdQBHcSUf6SDjoNF5e7uHe0y3vWvA0fSI71+LXrkhvudIL6E7v0ou1iAQgCPmMJDcS+2gHFGEaCQBbQhLYK95clbJESnsJpV2O6pxRMDRk/Ts2+/Sy+++T29+epfevBPgiNLUUX0jBo7WGwaOCCi63B84Vd0lpcuiukcKHO2oxpHWNSJhmsAJ+mkBRxZAEloRcCRpINhvIvBj77GW0E+KENaBePImScRR9T0ytVojOii7IQccSecmsko9IHAIentLfVMdJ208Ztyhz2hcXkG16cT4MwBHbFhBmq82UcSJhFL8lbpHSGuHSAl8k8dtgCOtJHSSLqylXA3d77lvY9yx7+F7nleOPcPLKLhXQbeWEuoNTnhuy2PVyqMt2d325Q1oLeDIK8r0N33Pth2OIFKwL0eVlBRufp9IdLikZBOArqRua42BaIBUkn6d7HqW1+RcZIAjZ7Dz48E6jRt0iBbydI2Zk9cGPPP7hXgKzoSPmMr7xkTdc00sW+NIQSFb40gfyu34B23kjwyS5iOvEUf8PES4ATTSNHS0FhxVdH1Q4EhS1YmxCdFGcOQC10BmAQWHFJyzzl/Cq2WczF8UOEKNIwBZoKPUOLpWXEcij6Z+PC+yPIhZXq7pJunRRf7kT6a67qpb1HVXTj75vAaz3u/nDelWv/V3n18vsbxO5/eg/btX/+sZS8/ePwc4ioylRQvLA+1d2LOPojaxllHc8p/Wne+jRcbm2bt+Pfp7dP166CZXUyTjhYIaLD8LBcbu1Mhe8G2i8+vtOza/dq9jdlj7DSvjefuj33N2fTywglqIF1TLFFG++iD7vZYO0jpH2NtDesK4LFVmCDAM7U9kM61x5PWkU5lS+myBa7UcII5/2ZFOvHFKhLluwlb/9r2mI5etHwspw73Xku+j+46ePwQctXSNyL6HNEeOVDy/xp7AmYyO07fr4UU9z+g5fz1te8bQ4jUn+4222AIcFY9bAY7o7+kaRwQa1alsWoL7Ahy1Nu1cB6/ngMQP3ucCjpidGWMR/pbfN/nxTLhXYCrPXoAjuw4LcOR25QIcZYIswNFNOFb8u3E+3lkD4bMBR/C+l7BhBo7W2/ToiQJHLxU44oij3zJwtLk4BY7++kjA0S7tj5KqDhFHuwZwxLwr5wUTIyT/5Ogj1Mi7liL2/GH8Hhoy/LeAI9utCPsl/ZsEVKgRn0AnRbBaKXQtcESgEaWS4gCCAWUHu8x7ytLzYLC1YAgbiE16LyZXY6vaNFcMHGlKLSFhAZzyvayUlYgjAZGEfk4mwPcLl9FVESN6aa/f0yWTmjsmuqTVNi+tkUHM8+xY8Fq2C/L4i6JGz5F5oUMxoEDp40+0Ddaa+kGkkW2HaQ6tn32fI59cxM6QMm6V+ingSEhw6jV82remZDPRMydGAzM+RO/Y/q2Rw76WTVGAIwZVM60tSCULTmtQnMYL/WW9yo7l+mV5B9WemS3FPQoccbJFAtEOSCFX0tVJJJA8S2ocKX21hhrSyVELW+MIgXF0/inFppxDAWYZqNNIIwJ2JFqIIouobpxGHClgJKnqNG0dn2fwNci2ZBws0UYWOLKRUVTfiPiL/BTwid8Bv+IaRwjNk3pHkR8GhLR2kpwnjSzTOCxZQ/U6zw+Y7nm2u3L60We16NVTIoalswYy05f+7vPrJdtdAo5iYycnhL5U5UOGaf+8BTiqKRKlWy8PqO7ZiUWP8c8FOLJr4AEXyCAtAMnKJ1MylzhpSMTRXQGO/Jwg29HvokdQWnLVppyTDvQOuydbtDzZ4wY4YnqvfamVU/DS0tfKwPYIjK3jEFDYe6fNBRyxVOj0Acytd4yeLcxlv47xFxlNT9vYXdZuNah7LcCRAY7ISY2V95J6DkK6MDUYU/ivBTg6c0fOdfB6hhM/eJ8DOCKjh6qghtnZi6dnbspa8lcW4GiJOOrfP2d8YwGOMtEW4OiM/aNfiSqJ5wiA0b7njzi6YHkC9xCnK+WIo10FHL1i4IhS1f2c3itw9OjJ07S5eCip6ii93f7AEUcfP12mK0pVZ4AjAqKo5hFHCBiwSBNFCcWnUtWRLtIBGuHeailAMeCo1OixeaopVV004kjceoxrT65RWbz4rFDc8hBE7RaskUSSSEFeACNDwJEYkJW8QpBSN8UDEbrvKRKNUwnCnD2QfgMny47ZygoegPDemv7zob8j79u1huLrT75VqH1725ba5RQbFM1hwtyGDBAtWmDcLYV4CFyykR0twMd/L++JvEbwcCx7w/ZTA5CSosP3MQgcMZZxamxA/1aW9TxxGHTTaBg+/6WqWEtWBI17gSNJ0yjz5Pmzx3YNHHHfDIRpxJFNW6fp6PJ60lAZOLpIR4r80fpbfNAYOFLQB68VOFoljTji5+xz6jo4apWIq0MiMG0MOMKh5njUfPg1zZ4C7ArrlEpFlKZurFyeOQRDe9cbOMt5KKmup27cuM7T6WQx9eAzP++933uNxmcO69a+9nefXy+h7gpwJCLRdASftOtLVRftdwGO6t0TpRvWLtK+BzSifmP8cwGOhsAOuzZWLvFp1bDyLTksy7kaQbwlB7E7EHGE+UxGHHGWmtPocT9XLxd7nmTpx2qGTQmhwJFdhzFZsSUn+zUcAorsuKjNkA7Qugts24iuEbnfiwtPnc7b3rUtOTvCL7yu0Xu/TbWP8Rfppaft1HPHPl+AoxNvu5I+BoaToRpHpdg1J21ROi/A0bkbcgGOijduSVUn1BxT3PvoXcKqF+BoAY769s6ZrRfgKBNuAY7O3EMdSnuv4aXHIDALcMQp2VbpcE01jsjg0AKONOKIUtW9eME1jqi+EYFHBBx9/fxFYuBo+zAdDXD0abfjaKPdfsdAESKOKFUdAUsAjnLgCUdVuygjMtZXqZDIUcZCTL0e86U9hP4KOFqt07pRn0OE/xILgPtrTXWhUFekYdeB0sASmpYT2egc8Xyr2Hnl1StvJ2CCAkdsENfxjQJH6l6UIxBA/FYECyXBOnIVlgo4gkzglR0LsrSUItse8xiTLzww0mrbGot9zwJUVsnywJHt23OJrICbtR46ty1lbwissSCNB9LsOvvPAB4OAU7yvkSFVMxf/7AKe2tsQ+tb0UjwlxP50PZn+7FrP2zEkXELHiWHZUpObNU38oAY0rVxfaNbBo6YIxAATBFHiGrjN6UuEhOJ/ylAddyna0ojwTWOBGgSgMmATCYFpaSh08gjk6qOoVy3zlwJV1MfosIAn0ng8Khcqt7AFG0U4Z45Ik+fyc9FyhV4l5lDI86MMSN3j7EhYqQ5/4aPfbP3fr8LY47NrJzlHuP1fZtfDy34FLtUYH6+9u+evdw7jp72PcBRz/otwFHPKtRtbXqvsV56zl5rf7b7XoCjKHBk5cKhO6wFHuFO5Igj0iHuCHA0NJ9aphTgaEyeHNqXQ0Z8lt2qjBF1ijvs0xNZzURC2c9azxkCjvz7NHZEEUVOsJXL0X4I5InwzyHgyMvZLX0qMt4hXST63bF2PXdaT9ubjG0BjiLA0ZEMO1xqjWldiAbhnEIA2wWxlxpH8e25AEdQIdepBo5aqeoi6maL9gtwZKkyx55bUtW5fbcAR5kgC3AUvw98y6ghLK7MlSeE+54jVR2pONcpHa5T2m60xhGKwrP0b1LVcY2jF+n7719zjaMfCTj68Gv6+vl36dGTr9J6+yAdVuu03x814gjAEUUY7UuNoyriqNQ4knS8mtLARByRAlIUIErDQtIQJKLYXYS0YS0DtgeOVkRnROYgHzcLX8a4psvXBxxJhA/549OPB4ws8ILXUeDouCcDsww6m2wNaTg9no45p7PSFHXZEGxSutF7bOrmiCM1Q3N/dbq6YjemVGTFYIy0XfIVn7KO3qL6O5AH1BMP/ctjTGHh1ueNNHh5vvKZBzFEfjaRC2RU5zFP8wXqekPA6sbWGDv9Hs7ykBI+FEVEkTNWkWT6a1SMjwIaigyq5yvAEY9HExjY0dr+W2APxtL6ze/RXqEh+zVTg4ldd+kfa406CzjTZsdyZI0CRyY8ztPSjsnSaKzGEVLVMXB0PPB4MnhJEUUMuuj+wJ7VVHUAgWhPMYzqo+6IwFSPTFNG0tCZ9gCPABDxbwKvFDhSYIlrKeVaSwIgoXbZNRO5AEe6SZj/FTqUmqWjwBGDSLIfuDISRVwF9j72zUnaycwPah4cMaagzx5jQ0+/0yf6vBYLcFTT7S6syXkrGfvW/QSO4qnqooAGUWsBjsqe6QF4rFwX23XxVjH+uQBHLeDIRxUNOXB5uWkQOOK8UNdcIfwuAEc+0sjW0aznQAKL1FP1MmhLhqb3PDgjsnVto75GxBGHO59f4wjjat01EfCIxhYFjoYAotsCjlS1MbJbnXbayrZxLhCPRu3ps8Xzx74f40W9IzhtvwBHAeCIkWBWE6ZrHJXk1VDGmr6nqnJQihXKyx37iRi5xftON7EqrLHeSyuLkOd3yUOOi2eLd3Sg5mrvY3M6ku4v3uIX4gdvzlR1Hji6jYgj7DJg79OepHGyLjWOasGG7A5IYh+n4nhLXbdszIlyjdt6/g36WYCjwkbZaH27P3YnsPmqwxB1uyOZt7fI/Qehr0ep7Br17MARpapbpaOGErCvOgNHmqru8ZP0/IUARwQaEXj08/vf09Nn33LE0Xp7kciPnqKJ6B9FHFGaOo4wMsARGcmv9pouyqWqy04wawUhoIzgb97BKhF17LUe4IhDHkwdIl4jI8/YPV8BR439jxuPObICNWvt28o6LSXPghDe0F/AhCOv13EnwJEFQSxYhGgnGiIinjJgBEO4rfPDwJGAehwUoRvVKpd+v3vFbqyt9wIcUlBxPnxf9tneU2/sO94Dc6jQb32nXrNoTWu93pBR7vTHn/mWccGCHFhPtKMzYefo2+Izer8XOKJUagDMLG3sM+i1B71a/CyPkfCTfUl1OLUGNOYpr1HxUtUoGJOqzo/D0wm0nAKOEiKOjsOp6jbgKZxyrqSqk4gh+tG0djCygButN7k6EZ9zTfCI1/K3RCBR5BOhblI7ieofCZBEafOuCVwCiEQ0uN4riCQ1jjQ5oHDBXLdLORJHLsGog1R1jYij9YprTu00mmJKmuMSBRpVafdPAZKKc1lmlRE0tjO9yV0AKRbgqOZ9d2FNumSozsZ3ATjqkSeFx27CEX8LcFQ2RNz+Yp1aYhsqqj+gt6gzWWzMC3DkgSMP5nmnLSureDncy57lThC9hCTEtUbl1veldfaQTzz/nPrb7rYWaGLfazmmeVmK9w97jwhw5AESL8dOPT9/3qhxRJ9ZfuOjjeyz7WeW/9n5WQCrtV6gr9c1pk7smK4B+tlzOnVWs9VT1Er+GdONpsb3OT+P8ReVjF107lzjXICjMHBURxwJ4VBsrEQciR4BzWfIeAxftQU4shu792Kf41DED+l9Bo6Ybd4i41yAI7sXl4gjdzIX4KjIcgtwdDbb7rkfeo1L4UHdGeDoR404epuBo4ePv0orAo6uV2m3O6Sr/T5d7ini6IqBI6pxRMZxAqH2h0PaH7TGCIMSMIcauWa0xpF8w6bQnqJhF3DE9uLae84CR6rx8S8CE4ZAJYyJxDJIYwzmNIAj7zBjFVmrROF1fo/M1RSZohFHEeAIafOQrg59UZ2k3D+noqL/4LhUe8a1lCurqHnlyBu/AIB4wGGo30xLkxrLn7MWeGPH0QLqxrxMK4CCDAIbAo7WJyCaVybpb6/4epAGf2MOdC7s86DsWoAJz/Egk1fuASgg4gjAkeVhLbAF9GmtyQkwRLiEBEmN/mBskG3HjR3Xue4Ow5Y2wm+gzqY9D18eOJIzIjtEjXUM9hCcLoWzKfWcAEeHtNI0dkcCjigKiv5l4Ii+SDxyp/F+YnI4BY54t8lnIvzpegiInPkOv+aqdTwyijDliKPS6eA6Ci8SwFT4S0bXGpF9Ok6OHpv+ies8S42jaWrevEWv7LIAR6Xoe89e7lmpHuBIzmi8xtECHJWV6Fm//jUp+ySy9lPGaPQRG/MCHI0BR96ZyLe16zUEbohsJtVA7wJwZPWH1hmvZcYScdSaH+ROv+cHDfgqeOQYc3JcUscTS9u23FpnCigOciXKifpo3VND4BFLSEFQ40TOhTTlUnljT0TuPwscMS0bfQ7ROMIr5mwTpVsPjW863gU4igBHlKaODEaajq4QTXzH5W8UNjOQZlYZ/DItwFFr4/YYBm+68Ye+Hz+k9xU4AttcgCOixBx7bgGO3OlagKNMkCVV3fmcm4zG0Z84H+/0XPxswJHUsGDZohlx9MYAR79xxNGDx0/SanOR9goc7XZ7jji6vLpMV4cdGynJ4M3/Dod00OgWKrFDJlV6Fju/FYlclA0LIHE7jTgiL3huO22ghBLllQ0I/TZVHfevWd8qAVXTLajQlWWv1YZqHKk5txEBBaVBk/BJvREdcktBtc+kcVnDu3/NRnNNh3W9b9c4ykNCtEL+rd6P1AdHVxAAdQocpRWl4BKZcQiomQJsWmDQGHDklTevnPn+fHufksMreVCk6Tf+QZb24EpWbokKFPW2XjOgYZVeKH2WP3hgyANHtk4RfQYwyPbr+8Bn+K5VNr0SjhpHQjtSH+SMYX7om/oC4DJG5zHgaMrIBZDKrkPRXUyaDQnLk1O9kog3S9uhfYT+PxdwZFPVqUkuHVcUcST8qABHBLHg7xJxJIyupKsj4Iijm457jh7ks6hRS9fXO6l/RHXdMt+wkcPZLCH1jTI/NACSEFHgHkaxBcLiaMJIiPBqlTacotFFrpl0kEdKr5dTEtLdMc2XaTg9d2XESBO9o89t93cHVv7u8+tdd78//R60f/fs5Z5x9K0JQN5YOLa9/6bG1KKFv1vB13vG3JLLWneFv2e8AbElK91kfmP06JmfBSamaOznPdU+tucW4GgIOGq979cL+8zKH23QQxw37hJwZOdiz4+VySj6+Hgo/KI1Nzt3KyMPGfFJxigxDAQclVR12NOnMqt8grF5uRG8RXRFibyf4hMYX+yc1KfNy7wt+TMik1jgiNpDl/KyrX3e1Ln3n9/ku2PP6qFbT9ve+dn2fzvgCJ6luZgzgB1S3mTXy8FQTy+xRchGwmvOBZnbitohaeoKUCSEO404YlC1WF4G8gbNDBzRU8mQEklVAPc3nq/6sSEXJhQa9ZTj7DHXlEZnSVUnOc/hcq252fPJ0s80jQWTmPK5s5cj7z7JoZ69E3XDsNJHe2+dNpT3X+tbeOZm/44f/oyx61cW4IgIMS9wlK/UkHH1dC3t4dR9k40BMaNAfH/M2HIW4EhFAa3JMDX6HiVjqq+bfL4AR+dRj+7bKHDUu9YktEfADxEcxHg3VLtQZgc3fduu1EOE3ADPceLzxPep9Md2i1R1Fji6Tle7fVqvt+kxUtW9VuDozdv07v2v6WsCjh49SWlzwf1cUY2jKwGOPl59TLv9Lu1V0CcDOYFIDBhpgXWSb4jGBCYRPVi+cRFHeG/FaVjE3Bk1ThJVLAiTOaPKGgU4UjqZSIpKSFXlR8gsdI7WOKLWVFuIb1gGy3S1jJxkTT3Ycx5IsEoVDLVcP4brBUmv1H/rJxueVQ7g7zOAR/KBRi4BSNK1YeBIZVTc/RGFyivZGA/ez4qfSfkFg7wMz4AG9vxZzz9tV7V396odK4AT+5ujiDQNojcYVIYoyV3I/4aAI/ssC4xhzSx4BJADz/DAkUTSUMSJrI/dB1QbSp5V6jxJO8hVeE3p5zRSYy2gEeaI8eE3Usl545x9brWGJGZySlyJZMmsp2zssgW1XlPWj7JepN/NOo8ARrysJlWd5aleQf4SEUenwBFJ5BvOcClQDOAk5VNIU0e/cz0jqWVEfwM4IvCI007q2jOCzRFHdf2yLPrreQcfFOAIP3VKPZH75XZQLpGuVwSCNpLXOv5RzouN+uGqUXxOeV9raj+tjBa+03qMDREjTZvz3d67vff7XRhzz+z/7vProQW1vX/AUX/EUVQPFUeVwuq9nSvfHexwRGlug3oiUmRBekV6YuNYnWVC8/wp4Iiev1Fnj8i6wy431VZsKnV6zqnvRGnM96nKpVN9tvZn+ztjwBHftnLnRterctZSGaBjzJF55VssGCnS6tPKMi2ACDpdLffBwQY21rpnWXexqZ3IJWpTE+cwiT7KJEUEv6ndCZvv0Din9gLLXQN2U7LBbihKmBzsyJ4H3YXFgCIrQgco5kGdH7WBTKn3PFLTUvRxUVvqmpV5PDR7NFKBJdM5x03rOOg5Kp9gbJDrLI35+/oA+pyi9MfWGPTr29uy3l6n8LoJONsauqrbgA3rGafIsO8PybU4h14WHzo3vbyo//y1+LifITkiiTw4/nP6vdh4yvfYuTPDAGb/XWwfTz099qwbtDpnMXjQCnTIplXFSDeMqBXs6pVTBJCJHt9D4VIAQwQWcVIWNuRP1zj60sBRJrcBjka3SQM4goBg6QLFlNLgCD1usLADX+252G//6dJjXImKAEfSJ1GM9jIbBrLBSL0RzYZhZsWKJQFHyqAzplQLFnEBA5TCcYYX5G3m+Pw7pKrDhramFbzOV1ROSVLUf/89F8LLXyW+UQpTq8upbg5ac9/HyPNWZf3mOgO33u8swJGKFkyP1ppB9BAGV+7TgXVo9tGz7vXzhIan674AR+ftrpsBRyPnj+JFeEuIYmfNevX6GeNePtN+LhXsIH1BsMhOJm3nE65hc1ilzXbLCgbuIXEeIODo0AaOfiLg6Jf09JvnDByt1heJAl92+yN/53J3lf769JFT1u3JCL6nSCNEG+EOIM1GornIIE7gUeUYYzzVRHEwKZPC/EiAP1H2Ct2gyJA3PQmjWbmcAo5g2KAIji1FHHEpXFy41cLYlaV7lZQ4XnEnYNt6RPSZ3XNWibKG8vpCbhkAACAASURBVKzMyAIOAkd5Z2iaPBkAIo0Ic9IoBwbuDjn9lLARMS5jfi1lx4JB+cZ3hhUvT7OxeV8IjT58O9Biu91mutm29nl5CTQ68ITGGnHTijhqpazDWHisMK4wqNGOOLLjsh6RLcDIRxzJ30J7AYEIQMBz8BpgEs0Ue5nu/PI9vC/bS+8nrVFjva8hE9JzCbSiMXqD1ahiy2KX8hMmvMrliGgzgCgbAwjsskcEgJZYNlT2lFR1fGbM2W6BV1jruwMcwSHvOqfQBIgkpJCIowIc0eIeS4o6rrskIJIYaCWtnQBHe01zp/5iSm6O1eS+hcuQEQN/yp4wxk0DKvHeWG04tWjliFApa7WSxQYSDgAlDaGsNT3jmA7smMYpM7k+XuXBOHrpxnWePoPqeTf99Ld67QI9RuDpp8/f4u8+v14KLsBRodgUcGSdnnv2kdge1CZmwaIJ4AjPg4GVeRGip/X1XQGOevhAT9s+/ln8uU/v1B4gzEq1fwfgCLI/0ae89k520B9EzhMnN7yWt8QpO6elHUirDFsbA0wOcJv6u1YzCnDk7aakx20VOKI5yf0NnVBBXZL3FUQ6HAAmwfZPTkvQU8ipTAAn+v9mTakwIfIROAWHFR0PyyEiG7J6ywmzWGooup1IsHLudRyK1vAvlicgv8DRjkUQeQY5HxJwlOnRoCOLSZEAhsalgOhx0svwmsFwnpTaQ3U89IyItY6BIwSPuHpSLMVNgi7t26uH1553/03ZJ0RwFB9YVTJ77IrZ8SxgjzTgIXABUanXabVZPzTq/fhUe5hsD9F6FiMr1Spr0+Ym7zMwBkJe9dhIagCTW3rNEUWCMvHrfDigiECABwLuQ/5KjaMe4IiZyfoim5SnaNMFrPCQxTOTwQqjkOT3VAGHF6zMW+hgkWXpSfqiaCPKFj4HcDQ1/7v1ueY05xQ5svuKmuePDrF7qSeBAAl4CuLSE6Yl/6M12KoPKfeuHhZiAFeGyb/wOnxUDYDRTnvTMvRM011ywRfja+AbIQZdWdlCHpR9jN/kPAaTpQWqGK6kZZJ/eI3VpjnrqpvvFfEb6zJuuC47J3L19az19DrYFn206+h7TuAoi0an62DXjA1nGSAYXz8RwkQY458Ww5QLQ/a9Gu+4/RhzXV2nNQu1sZ/oetgdwVOMPiA2jM/eynsxtgbQalMEQuMAwMQZP7dyZ/sz3jrvlbu4G5ZK8fldXQQ8H8KWiO6qrMjYWOhVR6HthiKOKDWurCrVc6FXFD1EKdkePX6cnj1/kb57+VpT1b1L7wk4evZtekgRR6st1y66vDykT1e79OnqKv3n06d0Sanq2AtPjOKk3LOCr84K7KPPYImk5GUDqCpwBFzkiIbsqaYTzRF/UF5xXuCio7RnI/VGwBITpSHeaxSJIeld+JnUtfpl8HaGPMKeq0b2yhFHArbhqMpdWu5GK3LLvLQt7iDcpXr/4m1qu91sSq0cMsq6aCCuacIPlGeSl2O+LgAscL8G8GdkAmPU1+pcolpR3g/0VU5ppWZsbK8xQMHO/YQWuuZi3Jb0eOKsAmkCLwpXwa0k+9afxiIL5j5EO81kwHiwjiTH2igjAqTyGrsHWHofOPqHgE0Bkao1tuttXltQw0b22GgfoSXSbggYxO+px6d48Zn3ua3IdAIcqgep8Q4t56qAQV5PApg1mN7NkLp5F/C+kghI9hNTD1PI8IwHOae4cubFYJGvODp/GtCV6xqZaN5TI1cZXLVGamwAffP3WPaVqDzecwzQCHDKhjcFWYQ7IkUn7U9JhVKiiJQ5OPkRu1X2Kowo5V2OkFSDkux7iTaSdSXQhcZlQCNEHF0TYERetQU4YrAoQ3BipIJgL8Cg8HPhdbiOha/JVhIFHylCib9uN1v2Tl4RCE7kYT4tdiaJxlzL+Hjfy747EM2Y3nQeVLcQk086chq+wnPsfWkNOfQa6xC96M81BEX7n2rXYxew98dUv3fl86jcZ++C6NjnstVEn4/7qHeOtv8xw26PEb93zD3t1fI0+BV7hnpTuUHTBp+HpAq7DUtcfI+KtVclIX7BGqsBiJgXalMrA5DsQ22L/QwG42KgxeT4exAD8Dzlz9Udo7aolqqdVSfUgIPdSsURO7ZKBAnZEWSkvXwr2r53L0PEgV2n2IAKCHK6cSDF5lNvbBJqs1NdYmqf9vLPqf7GPvd3jb+HJOKo6Bp8T5NDhab3hcxJf5N+UKKMJOKoRHnTPQidSx1EeFOpHGfSxML2BrlXdwfLthwZBJ3D7GVE48gZE1krz43txiXLE2SuHHGkBLLgBvPBcjgTpZml9OHCH1V+UP0B+6NsdZI/SE+Tk511pqyzqR5nMmLl7BH50K7EXKFQlIAzog+QLJQBJUQt2ohE/R7rJO78jZ2ZqP0aO93yrfJagSPorbxm4mQPWQtSn+cZ/LkDjvzetWe555z0tO09TzJjoYrsceSTpznLa5F41R7JE4VdCtT0NpABKkW+x/tf9h/0d4m4v2fAUVZxCdjgkyQHOwuNapzAJHmvA70FWCSt1RtVmULTAFcMF+WQRIGj0iGv7YoK/V5kFWRqQ0UPnr1alBzhZ4BpsjHHoLiwGBBotABHRFVRykhJNCaXgSWEEUIVOZMiCBebXBgi1BE7ID9EFgwbBhF5uxh2+oTlvoij2J7riziKM9l+4GjqDFWfMxPGmcTvouqf9jW21uZ7OZ2cj27pGl2N9vZ+tbN9fE06O+bNWtJ8Tn27X7Et50D6bq8fhPThs1p/T4zmWcoaOeM9+0XO9poP+hQlToHdoW9YCtxn4GhMyfD7c8wQRm1ZBmceiTPu90m5JUvEkaewP++mSE1u6msa4sa1e4dvCuMKYB1P5DVwKwGOOEZVUqpRlE6i1HN7lhcYOPr2Rfruu1fpxzfv0o8/vUsfPvyann4jqeqoKPOOIo0uCTTapY+XV+l/CTgio6Nq+Nkwnj2u1KBJTgtrShsGxY0AJAFriiGkGMpx2uCZwlta/5flCENSAcSQ4qv6QIAjPnNw76mVs1xcVtN9wUjClHURR0i1kFcYXmpQCPWDfIeaO1ZRAG5B8g+ljIVxm5UqrUOUwRDti6etxmL5bUA5AzwowiQ2XaCFDNqpIwpvU02voTj0ns3CmobAjN0DRPxNm0ZuAEzhZcKzDUA3ypGMvFGBtoiwUNry1PXIZXVHvyvKf6lphNcAkXhcNkoG6dWQiitdc2QORWcJ+Vy6j8bcPXBEfyO6pwZsJJLIOvQAOMogEhx4NHo87zOV5zIok9OQyFq2QDGM3YNGLSP+sGHKRP8B1FMlWrxRxVlOjHqUNmWdCHzjZ2tqs7zfNSMDvFhxl8IJxvNfL3/ic4BhwoMFHJIzIyDNitI56mtEfAE4wjNzbKeeG2Er1uGi4XyR96caU7LGUwxuuQ8HHHFtIDKWcNSfRBsh4mwF4IgjjpDPn8BA3CeIKJPfp0WwVackQF6HQn1LfTk18K4EOKI0pRtKVcr8QMAjWj8GjtZr9gAmsIjGeeA6dbuSYk8jnxBZdU1RUh3A0bQ0cnda9Mqq/TLl3ZlrZCQ9+t9doEXv+p1IZSMRAj20iND2nDbCiqxuedpLL3AEbsN8G1oOBC4FbbjPfB97BUPvShoKsu1UwJJxHmll7NHo1JbiMmUB8VHmoEbre5H9aWfWSPJ5zpJ9vu8YNSQ7nED4z84webXNuKygVu40aSB7TVJITyuWNz1/PcQaB47IgUii2KFvyxY2mQdMTT/SS+A8jfTBBTjSmBQ17sr9LCcF+g5TCaCpAg92L9JYN3DqA4CpMiX4ipXlrK2UX2sa4mw3NfUsp2jGcimAo2zfM2n2jLPdKT+UU0A6VKGj7omcIaIEEQxABiwnHvYSuSw+tpoGlxFndTRUZ6ODAk55LNPbLlQWwu5sZBXAM1jm1PWz8meEZ+R17kjnCNl1au2EVD3RgpEeuVdtKHbQou8Vu2LhrUP2jdazpjj20PjK96TOMaInTaq6+xRxlO9pmPPzJSdMtaDDtXdvYRql6HYhiEGUK9jl/gBH0e15yohOi6gtwJGnUg9wdGrQGTL6sPJ5DeCo5KucUtzja10LHS1DExihXEYR0ew+A0fl7MdpONbSgl3Gy/x2Op+tl3kuPtx7cwJHMZL0zq9HGAmOQIyIbAyye2T429ExL8BRkVoBwhxMqrOp9YkZG5RvFoSgbRzgxbA8swDTkC0AIlkDPOs7B6pxRNEzYuDlPUhedmmVrvY7TlX36NGT9Ozbb9PLl9+nH396y8DR+59/TU+fPU8PHgpwtN8d0yVFG11epY9Xu/S/l5fpigyjkvUuK1I0UjFUi5xE+02ioBU4Ug9GuQPKnMSQrh5zRSJXQVLm6xVGvNfa0wAUrFKWYTZEG0HgdxFH/B0qGi9ugPzjRWjceC0DPJQR+aKmitUOJDOUdMp04jR+lLqqABaQMPm3AYsAHCEi6QQQONR3O57PojmUWvUGppq5NuLIAiYgv5Un7Dz9/Y7PWK2klISKhQb0vuoYDQG3OdKIoi4UU83P1DVExJEHkrzRg74H5Y3pR8ARGc8dcGQjXjxtfB820qgAGxq1QYAG6vs4UAo8AnMB6AFZqfVcvHcKJug+9eAKom9wbRqwrs3DTo1FrXXBezQOC6TZvVG+V1LpFH/UdnQ6xmTp/yWBIz2pwn8ywRqAE6MyNg2LgFtsMNF0dVJbgKKS9mmdrtIqA0e4ByDb1cCR8DA4naBWA5fqZkSVH63AFEd2rrfM38lBgIxoFxcP+Lesh6arNrM5HHYMGFGKmN3uKh2OOxmncr1sMHPAkefJU3fiXf48KheVq8nq8nd5ZueNLSa/SN+3L9f2j7l3/fwT/Bz+f/a+hL2NHEcbumwncezETpyju2d6dr///792Z7Zz+NAtfc+Lg0RRLBWpWGknKXXnkSyxWCyQBAG8OPzfNbSoH3nZFfuAo5xhvyTiKMDUminHbF77DPN+tDk9PycP+T2Tfj507dTMSc09jpH2u2yGv6GVc1YNMoNGiZosEdPaJ5pdONRydgWcFXZu7B/ft+6/mqfvBo7gIt3kS7YGvO3JZMU2mSPKYRKfz9EQg+ik5mVq7sPXIjQZuBA48lkL/Hr1qZbtmUrsZwxxaf3ZVK/aZ/dLz7cGqOUBkq1EdZW8bByRnrvOWfgNwBG3CYPo7r2UFiFwLHGQb7NVVvGMSuBoH49M+WsNn+umllI3OChppPkempT1+TitvJ5ha53fe+CoB44aQo56MvQRR+Ho4g9lEUfHBY7qBIF24CgKLpp2p5jJ9sBRZMc9cLRzNB014qjsIKzbI8dQsGXf9cBR+3ztUzLS+WszXP/owBGnbtCIIxbEOEc2gKOVAEfPnnOqupubG3r/MQJHLy4uBTiiEa3WW444AngE4OhusaQFvNRVFo15we1cCoGtIXUeK0EZ4MgE6VgtJSoPXoBvm0uvkHjFx9e8YXO4A4xMMOU+LdWAO5sCcGSKTEZH4iB+juyKnluCAcbIoAAc6cDwO3sPwqAPozJHJTTT1fm6SOH85K1u/aqXnPdIE02xgXAZgNUAjhSc2wyJNpb6zQEaRj+v3KQAlQeU/Plu3pfDwoijdD793KVyItLkDEZIFS20S9uaocwbCFLlL6wzpTeDRQa0cGouAz0TcCkBfOyZPQAF0CeNNpK6Upp+riCaaR9QlP7mFfp0zvw48Jufv1RpTY2OEp1n9caagG1uvvDdzw8cNb21s5FKFslka8XS5lmaFqsTFICjJQ22yOWvAE0jLbPJexoxGPiWeE5zPTX2zkSqOeO3SCUnqXcmJycCHA0l4uj09IzOzs7ohAGkCbOk9XrF6xXrYbVe0GIxp9lsxu/4W2oyaUo/ZkhICWip6powepshJGfQLpOsvn+rv1+W+/7PvO+ONQarGiPbsZ6ydv7ScfxswJGkotxv2O2Bo93V2ANHniY/JnCEc8/L9yn44X8z4MHzj12noR8bOAK+I+pDPLf3gUepHmw08jxyy0Ury4Ej7yTlZVk/jh44avIj1hEldckjvpoZlywrxb618Yg339tVDxwxFttHHDWOoMRoo5yd33rgyCh1vIgjeCnDD4OTFGXSzXgDUPq5m3FE4KjNqJQae7r7PCJwxDePOeS7x1LRogLQKO+1B452aFVB52MptrXK6uOPoweOuvZQDxxJPQsARZZSasipHCTiCIZEBo5eX9PNzTuOOAJ49I8//kUN4Gi1ZdDIgKOH1YoW8GjTOl8xvYN6jbmQbcsTLkCOpqpTL3rTZcTArvEI9mUaGeSijrwymJ45qWKItpwiDlFPqSciF3Jp5hZnMEgayknRiDbXFaegC/7yhnkPHEk6dKEHInHwMs9CiUawiIQIHnHbJOukAUBydIfwrp0UcmJ7biqH0p9+p+lkOB2agjCWT3zfub1PgWmc6zp21LUpiSlmerjo473AIOZoPAoRR7bvU6NAzkjgeYQHe/gzafozTj3YBIwakUkJuGa839oYWGPGeK5xowCVRdl4Gnuapt+b/NWmYPtnt7Vu31m/8d7N9Zlem14vwK7XXdojK2y+fn7gyMuLMfWzMAerTaQ1kHidSBo9iTSylHUAdgDUrIlT1W0zEUfq1Rzyz/lKtRxJZCnqYAlCuksNaOR9LbxqNJnQyemZAEiTEzo7e0YvXpzTy5cX9Pz5CwaP1lyvbk6LxYIBJIBF09kDPTzc0XQ6pcViFlPWcWo6/bdpAke5dSuU2mqK0DLDUtcZ/j1+//tlue/xlOX3qDFYPb5cWz5Oz/faAMyS3n5U4KjN+aItItXTogeOdldGDxx5mvz4wJGXMdsApHQV7MpdknIYzhM/UsSRyYJWc8jkSi9fpvwzBY3aaMblHAuBo1TW/ZWBoxowqEYmKT/7euCoRB7YaVM6Gc7uEWscBQ+OPlVdLfFzHpJ9qrqUikcEjmhLMBeOuNi2pgRyxelMCU5T8pTMs5WsLgGNSvqTNscCjmwEvv/yUe1vCYWefcofq0PtpweOdhl5n6rODEx9xFH7duuBIwOOiFZaOJ4Lwg6GtFoj4mhCz54/p1dXAhy9/+0Pev/hNwaOnr+8oJOTZ0Q0ptV6Q4vFKgBH0/WGlii+ykZSGKfF6B4F2Fij0QycAuBozSF9bygzWhjVQKQ2UADX2G8wkHiZLgA1mguc74kaOIMBjTVdnl0f3rnekr4CWOTS1OnPqQev+YLx/c0zjA9QrYAbUTEpLqLj5iLRKXC0VuU0U6pMwKL9EUdoA8DG8jyEedD0GQ3wCccUgCOujmZAX3yXR9BftJBteL6ETqGdVazSGiolJ6A31uUMYPY7PxbmcTyUAt3OkzrXR5undQqq8Bwg0oifMUYc+YidFDxKFe0UOIreqhE48MCRl5G8F2ZjHySOPami7bldavD0gFb6uY3Gzf5GNHTAkd8rbVz2ZwaO4jMbQCTfmMwrWT+QwmarKSgFNLLaZRx1BoCYi25jjwtwRNu5AEihuohPT6fyrzo3YTlIuk/hnbJWwEPAd9QHCsW/h0Man5ywI8Dp6Sm9eP6Czs9f0qtXr+n162u6uLjgyCMARvf3AIoeGECazR7o/v6Ovt5+4ffp9J4WyzkhhZ1FHmHcQzLgSGjg11fYF8pPhM/3wFG7ZPK0f+mBowiY19DiWLOaS1WXeminck3X/uuBo93Z6oGjhjTwQ6aqM8eXLv2hbb94eUvObOc88QOlqgvP4WoH5XQlf5YbTbxc6UHo4CxUARylEe+/OnBUCvLUgExef9h/BvXA0UFndA8cNclWkiPyIEInF/XAUQkVvwdwFL2S071QytC8Mi0HTYxiSg8h32dd/98DOCqZk8o2LI2XmM1q+u2Box1q9RFHaiXuU9Xt20m/MnAkac4FOMHHVUg9BAP8kOu6IOLo2fMXETj6KBFHf/z+JwNHk5MzoAy0Wm1psVzxP6Sqm67XtESaIxhEUaLHpVuTM8EbOcUznmWAJFUdvrNzIUR8WJSOq19jCk2aNiGXasK39QATgCOANg3VWFPVhe/0dz6JNcUD/5bYQB1GI6CRi+rxQrwBNiGttHbFSgHAIqMbitgmXhuN85LBKYscauZZN2CJTx3XRwSL9Ev7DfWN2MchAkfpmP29m4CgUCprlNJIIzYaF2ZAz0Uc7RjENLoLEUdIK9iIEGsZSypreCO3B4YsCs8SyrWBRjkaeMCkmaZOo04ULEiBoxwQlJOTdlOmZKLJdL36+UgBo9TwmYJtTfAJ4K6keklfbfLbTwscNTZTBIuEF8RoXwORhLdAFgaSLpFsPvKI54GNUGui9ZyIljSUZJ+Jo5ShQRqDqV6MHDnKTElAozVqmmnVIvBx1DFCtNGL85f04sULev36iv+9efOGrq/f0uXlJQNHAIu+fPlCt7e3dHd3x2DR7e1X+vz5L7q9E/BoPn+g5WohNY/WKwa8RgCOXBRUDxz9OMBYjbbBq7EiRU4KXtfe6zHal9p12u6VPoP/u4YWj/Esed5rQkhcc7kx27Ulc9IDR7uU7oEjT5MfL+II56OlqjM51esM/nPjSdXBzL4zfiIR5D8ucBQllZhOO5X17W+T79rkQ/89Z60t9DLvgaO40mpsoDXAUfn51wNHB53RpQTuI44OIm/rRT1wVELPYwJH8BuXiKOSVHUlo41CqvW5673sD6n08/579MCRO25CgW2vuNfM0d/RtpTXHjS2HjjqgaOChfOrA0eD7ZBT1SGqAsAR9iTXOEJpdgBH4xNOYSQRR+/p/cff6N2H3+j33/5Jz88FONrCZLja0nKJiKMVzZZLmiECSSOO1quY4isqHxZZJMXbA3CUpKozRIaFZJcqzMABzJ8vEJt6v+WAIy9r+GtzwBGfSc7+F3ShYYij5VVm3weQyyJy5FAL9YcMILJ2KXBkqfJYmeKIAYlE4IgkB5j5pR0BoHyqOrsXJ+LrBI4kkohrBSm64/l0Y9w6iBwfz3o7W0Fghge7Xza3bcYum0eJOEKRVAGO8HcqT6bjToGeVuCIC4PLf2uNwPZRRikokhoWTLnbBU/aI448cOSV9hQ8alO4UzkqRwsbV3qv1JMUfTUMBTxzu7PXdpbj2l8LOAorQIpl85oXgAepMCNw5FLVoRYc1zJTIxQijjYWcWTAkU+dnAOOiEac1nHEbMKijQDQWx2jk8kpPX9xThevXtOrV6/o7Zsburq6pqsrAEiv6cX5OU3GE440+vTpE33+/Jm+fPlM9w939PXrF/r06f/4/f7+K83mU5rPpwwerVYL2qyXNBwgqXjMue/3XGoQKTFcd3OI79eiVlb90Z6vlpI1YMlToEXt/KX0+NGBo1TONb6+b9574GiXOj1w5GnyYwJHXRFHqZNNqmMYBaIznEQKSxacptOWZQIQJcESxmoUsMpWkMuZv/B/u5G6fH9fX9V99vqL7ekSZ3+WSELK72aNo1RWTs9xL08ardLUl+znVlh+xwMgXh5NZdNfocZRKift5c+VNY7KzuweOKqVhXRvN5HXtk564Ogg8rZe1ANHJfQ8FnAk5jkAR0M+TMzQFVPWmf3LLE9yYHR71EFpNsWZe3NpVlIDR51wf2zgyPuMl8xNaZsyupX2Ju36iKMdevXAUQ8cFWyiXxo44kqLI4042tJyLTU3GDhCqrrNmsYMHJ3T6+trevv2Hb0DcPT+IwNHz85f0niiEUdITbdcM3A0X61oulrTfINUdTCKSvSMN3RLaiUp0GzAESsfScRRMMMyEIOUYeKpnwOOOOUcp2tSRUxBpRzYsQM4cY0j3H/3TDPgyDvQ4Ts7IXhkrsYNK0L6j5U5Oyk1pZylgpWjVp7LACVOZApjO1t/BTjiSKKgdOLZLKJHIoIMONobccQm5QxwpDWOpA85Sxg4UjCGn52fzRfPlb9NFpBnl4cU6skY5V2+NKoOtkLhWuAoBaL83wIcDYhGmqYuqX2VKr7422oN+fVlhgD8FmoSqfbL8+nm2UfQ5YAek232AUfwVOU9YdW7kjXk5SEP9Pi+94FM+M2v88Ze0nvhO9uXnqY5Y4nJfFuEo+lrnzyHJtiPPytwZGkcgwjWOG9EJvPA0RgF6XkNCRAsNY4QdaT1rkI6SgGOaLukQYg4shyVYXfaDAivQDQf8z4B/QEcoc4RgKDTszM6P7+gZ2fP6eLyFb29ueEoo5u37zji6OXLl1Lf6OSU9+bt3S393//9h/76S8AjAEVfGDj6jwBHD7ecvm4+n3HKuhXS1q3mAhxxIbXmq80Y4s/egqP6b21Sp5s0wda/deBHunmZEUpu3gNHR5oE161PVbdPprVLSvZeDxztzlsPHHma/JjAEaTPhjNMIi+2AUdet7DzQORAqU34owFHQYZTcS4ny/mz2/P8FDxK7bc1wJHJ0m1yrY2hB4525aoaoIn15s5XDxx1kijXoFRA7IGjg8jbelEPHJXQ8/jAkWTZiJFBnjH5z0XKgBYGDvneneHFDgn/7g+ObmocGzjqHsHTadEDRztz0QNHPXBUsEF/ZeCI1b7hRIy72w0tVkg5BGOzpqrbbhg4QvH0V1dv6O3bG3r34SO9e/8b/fbbP+jsxTlNABxpxJGlqpshXR0DR2tOVYeIIzPEmzE7BY4MZED9FDNaG7xg545FHK01TY6dQQYY5YAjRFO1yXRppBIDK5kX7huULPtgEUcO0PJgggFHuDd7CzJAg38G0EQgxoAfM7IBvgrfATxS0Ig9EjX1mHkVGpjB4M6+VHUKHKGPhrLhIowNIMJgObqmJfd52zmd7iV7noasEKKOut1OcJ2k32q+UlkxAEdDBZBcWhEBJmX+PICRKqv2ewCMDDzy8+vqPZkSnUb9pHJN08Ag3qjyT3LjC3AUv/fj9HT2wJFX8O37dE5sfKmCn/Zp9zMKp+1Tj1ZJgyat9xkabJ9zNKPWNrN3uy4CVb4sVVx16b5NjRg52jZSAmrqt8Gai6yxC6wBhkwfNvbwk0Qgk/eDPKBU7NQDxwAAIABJREFU+bKX/2xXJeuykUvSHLA04miwpclo3ACO1puVAMMK2At9dFycqm6RAY54xtyNN7TWWkbC/wQ4wmMMBxNOPQf+DYDo/MVLTkn3EeD/zQ29vXlHFxeXdHp6EtIPrlYr+vzlE/3nP/9m4OjL5890d39LX79+pr8+/Yfubr/S/fSWo40WizmDR6vljNbruY7V0vbEdJUp6OvXzs7mfqJflNoF0n30RB/nm4fVA0dPt8bRPpm2BDCyxdEDR7vbpAeOPE1+XOCIz/cMYJSeVZAXcK5CjvH6hZ0HIm/8uMARy8fBXSzKdTnZLpUpjYZpenD0ifTkqLNY8jJHrVQ2jbKycKJfATgqoVfgz875q+s60LIHjo7oxVIqIPbAUddSrfu9B45K6PXjAUdcGNj9yxkDUnCqYdhqJUsPHEXS9MDRzjLpgaMeOCpgqT1wpMARbWmZAEeIOJogvZFGHL15swscScTRkFZrpKpbc40jAEcPqxXN1xpxtILBthlxBAOnRRxZTA4DRlr7SOZFPAN3gCP1nEKxdwOZPHjkZYk24MiDTuGz1gNpCOasHalC5dM7uFR1DBJpSjn/DvAFQBGeyWonGXC0I2daGjrEXNkz8/VioJeopWZaPjEhZyKOXGo8uw+u9cBYOGMbwBGrbqxIApyzOk5eobPP/t0bS71CvvPZwLOCfWnXeuDIK/UNA5im1eMoMAnHCpFnqTJq4AUM5DkABr+bIosaXzyfmnaQ+3fKWqrYtgEpHvQx5VtAI+l/X8SRH7+BHqXAEdqZUu9TiaTjznmSWvs09SMHwinekqOFHy/maDwe/6LAkewlDgbnxbylEwBHA4siBOAj0UZb5o0rpZMCR9mIo0bMY9hFwlu3NBqBz+AeAN9HNBpOGDQCOHT95i1dXFzQu5v39Oc//6R3797TmzdvudYRel0uVlyvaDqdcUq6//33v+nTX38xYCTA0ReucXR3/5Wm03taLJCmDsDRnJbLGW3WU6nNxGBbHGd0ApDh2r6tAR4K2cVRm5XaBTwvrDHSH3XwR+i8Zv4ajgNHGEtJl7Xzl/aZPoP/u4YWJWM9pE1pxFHNmuyBo92Z6IEjT5OfGzgyuc10CwOPTCcxY/zPDBx5Od9Hpucckvx3m7U4r5S8euCohEq7bWrOtJ8aOBqPzgqXWlMIPYzs+atKJ8OAI0ZXWSJOGap9YUk5QrIOzfDhk3VE7xXrZTj038XUK/Hgx3fSB3sABsqlqbBcWgluLekMZPxNRDg1opUZ8ONcfIuAuBc4YhoPu11UH3MhfGNfNbSTqShB5wU4kr7LUqlZv+l40r/ZTKeGKtF3NV2d3FCz2MTkHI25zvyuAxVvzgE8OgVA6oGj+oWVAmvWQ/iebWWSlgbvP8qrdo9UPVcFcFS+/+rOndKzpHFyFPGBUkoIjxBlx4OL7deXjtmvst3zr73/Mj5X+nz17fatudzYrH36225bMc2XHlLF3j/B8mj8PpPqkicjyhMmF7gkaXLuJxE1POLBmL3p0AWAIigHPuLo9OSMzl9e0jWijd5JjaM3N+/p7Zv3NDl9xjWQkOR0udrQYrGkxRJRRlu6X6DOET6vabOGt1MEjiJoAyOnyDHyz+ARfXfpUHld+pQKuk+83JCmqcsZe3J7PcyxRcOkqc7cfXkW4L2F6AWNpMBnA4xCRIOeiR44ClFHGoHE6fbMCQodc1o4CHQxfV2UGjXFm46NARJLJ2dRTKapOeDI5AW0HoHGugbCPlBQiv+Wh2M6Wz2fsGRCoJR8aDtlIvuydHVMcRE1QV9EERXyODM6t+29INsY2RBxlMi1HiTxn330ixkI/BwygMSgkc6t0qXtLI5yWQSXrK317+8PAzvuAQBLpC2haLNNM6onjW7KPZv1kQOD0v5TQ4DtjdQoYHRmXQcp1lzGi32yifXj6ZDjv7IcFOTSzzk6+Gv9/DXAWh+9840RR4g8iiAIAJ04RzxZCm7bHgmc2VIzaqo6aatRTdwHIqDwxBIJxXXMwCf1MyKhhrQER6bBdiXApYtMC8UDlDmMRuDhY0K0pkQb4d+Qo0kZNLp+Qx9/+52ur6/p44eP9Oc//uTvXyDV6HhCy8WSbm8BDn3l1HSfP3+ir7df6e7ulm5vv3BU0XwxpdnsnuaLOU0f7jjq6O7uC81mU1ou57TdIrXeSqOOhE5+3dhJ3aaP7DvJS2USv37rJYP9V9TKqt+iC3fR4rGf7ZD+DqHHIfd5rGtqx5uTE9rOoacAHAmdIAPu2pLaxl1ME4tKyJgoSuX54nvphJf2+1jro7QfpnChip3jf6X3KW1XIo9IRUlnBwzOL+a0gqNNjIgxDTJGAOdcG0muYE0dcFT6TN/aLqW758VyhIuu5Nv5Nv6Mwt7OOaXhejuXZP8flqpORqN6AHcqT+/n1eob5cbrZTVPt7Stf14etzbGs5n06eU066tNdkvvm9IPwJHIInGzpDwglY89TVPZVlZjHLfZ37vWit3D85Md3mL1XJ0ZvW2sObr4MeSet0YWMJ0nXQP+71QO7qJBOub97cVOFGWu8tTDJeP4lnMgncOwxifjZ4UsuWSIh7UpFVJt4XKaF96V7n6NVe0NPfo5MfTkjE3CrJzZICmOJgLCIcARVCEFjjKRW57hlNLCnhwGqEMP/CwDVAPDZjAk/CsoqXPYpB/hqhphspyxWEqTBlK4d/QlhfJ4+WpNBTMeeWaTO1C6jAJyjfwb/ZDAUQmQd8jCqWdxKf1350OYvey/+v4PeYonf00lcFTzPKV7qpZ/1oyhrO3TAo7K+VzZ0x3S6nhzgho5k3Amd40trbGSb688VI2pwk+7gCOJtpCXa8uoS8LTmG2gePqYjaAGgKC+EdoiNcAZ6mJcvKK3795JiqOPv9P1mxt6dXlNw8kJDUcTGtCElqs1zWYLfsdZfTdf0Gy94lR1AI7Y4KxAC4/M1ThioyenWDLJPco9DYUX16lDjXG5VGHJKYDoNk255RWTYEDfxJowoT1kMI0AwjVcTwRJpFZLWq2RomIbADczYPNjMNAQ6/lo9aZQ5NYUBBsvK4+4D6euslRZEmXEbWw2DXRRYw6PzZAcBxwxTuMM3QIcjWI0Uzzgg0FcACt5eSWtay3X/I5nGYf1uf9Kr0TJmsmfyUHSGGptpgSA8XMd5sbVE/LpzdLIMVAEABKDhAUiAa8RzeWWKr+e91jEEUc+aeqxtnM+HXPuGVK+lgLTvLb0mf0z4jufgsXTOWtM0axvJXNeriTKDPKeY51nt2ZYOoc54CidR+wlBn8OTFXXAI62stfDHCl/RT045sqDCN3H+l5wlhJnHl4XHCkpe1u4nat3ZGkLOcfLmkaoF0QrBmO4PpwBS5ziUM913Q+oTTSZAMDnXI204RpUQzqZnNLV1Rt6//4D/fnnvxj4/+3jb/T7x9+5PfguePP9wwPXNPrPf/5D//u//8vRRdOp1DBCdBFS6m22iNBb0Xq9ooepAEqfPv2b2y1XC8Sr0mBrqfWiDHqoPujXV40uZby+ZH0es82xZJ3jyS/HpMaP13fN/NWuz2NRY8DRhgWHVOEAvIwlckaxX1ThHX68ZrURRzXr6BBqeJnBn7f+s9QNFZ0gnKPioRS+8+lPo93x8YCjQ57t0GvadACRgZop1Pa3jee9yUgmH9k+E3paelbQy85nlb/5qA5oUNTAXMnCoJnZd8mDAzjyNgdvK83ZTTEm/71PJWfrwvQYAY7UdSkD8rTJcN5ObMP1tEyBo32yra3LLrm2NlVdelb6MTf4ZAY46lp7afR/7hlydOnqF+OyLAvpfk6f5ziygNgS5Uwzzapr1OW/1445Xfc5mg564ChOwD7gSJhXPAzqIo564Kh8mR/eskaYLBcujgwcgWdYnYSM96tnjj8icFQ/m48nhMd7lwM7uYPD+mkexD1wtDO3PXAUDv6nEnFUzufqd2rpFbWCS2m/MPH/csDRWIGjwZgjjdqBI6kv04yCkHocIiiXA0fQvJCiLhUgUwUqNaCkIIQ3ovNnNjKjLogANQ1lS48BfgYHHOUijoLyI0IaK4rqB8yp4lhJdKnUbNyIBuJrMQ49g9nobO0zTj5iyLGYiFjjSHBGOWf8GTJOUv9pgwZwZHSNCdTKd0BJS9B3nKlb1HZtm+Lg25sJBMAObOZBOVagMgUdcK1X/FKwKEaNSXUrBiRcxNu+5yyPCpJUdT7iKGf4yRmGSp9PlkfT09ie3e9Hvx79vrLrGwYBwWKKXgcBR5g/hS89OBT2la7rkvn7HsAR6VqWfR5prRkTdf/Kmtys1qyUG0+QsCPZtwBmLOIIkP2Qo42Qyk6+B3AkBiq87F14RgC5GY4CX53QZHzKaeqQmu63336n//qv/ycRo+8+0M3bd7wuAOYv5hJt9O9//5v//c///A99+fKJ7h/uOJIIa3S9WXLxbwY7twuazu7p7u4rffr0HwaWlqjHxNFGu8BR0ULpaFSjSxk9HuO+39LHsWSd48kv3/K0P9+1NfNXuz6PRa0eODoWZWO/PXDkaVwecXT8mXFztONkL7/9TMBRmoK4CWRFB7ic3sMShMpR3ws4MvktleNs1lI518vs9ttTBI78+NvAsXQO9u0F37YHjkS2tZfXZRqAbw8cxSVlqeqEWKKQNIhlaRLYOMDalr5Sz2KnOEovfcTRdzjFaoTJciH1mMCRRiZbmjozOoW0dZa+Li4zXpv6OzO5xrV8RHCBYaSqG2nu8y7UvFwxqq9xVD/tGS/9+k7cFXUIfpchKR7GPXC0My09cNQDR5m9Ws5fajf6zw8cffjwG6equ9KIo8EYXuuIsorAEQCkzWBAd4slzV3EEVLVGT+T8y4CR1bviCneCOto8l/7ic+dJJ1cWovFhEw7h1MgaQc4gpeeATaub/OyZcOvi1JZrlcShYJ4kSTKJNwLUeOa2mRooJSmbTMasKLA0QryrB70CSksQsSRPrcjk9T0UexHx2dU84oMRxxVAEcxeVrtPtjfHqDfqCLiKJ0333t4PuN0GnFk8+SV1BQ8MuCE5zVTnyqAFhpxVAocWX+pgrwLKGE/5FPVpUp22leqZKd9o32Ioks80NPnxd+pYms0T99lHACOyh1qysCjGHGkG6CRss/zbA+a2TP6d3wOoNKRI44kcYSlJ5WEQAxsh4BJpKfDnlafXvAXgD8hOknSQSNdXUiJyBFHKxpuJdoI0UcSnRb5p4FPiAzl3rUbdIwaR1yX7tk5vX59Tb//9gf98cc/6b//+/8xYHT9+openl9w6tDZbE4P9w/06fNn+r//SMQRwKPPAI7ubzmSaDgUUAvAkWgAS5rNHvj3z1/+jz+vABwhVc92xuP13uuPwT1qdCmekkL+8hhja+ujXKerG8Xx5Je6cfzsrWvmr3Z9Hot2xwKOeLzOK79r/PvO7K5rn/rvPXDkZ6gHjoQf10cc+cQw0A3slUsY4yOOjC/l3r2c6J2B0vOQx6w3ZDDtCBFHkBHZLp1kPsj9nX6XgkY/GnCUyus9cBTXd6380gNHcvrKP9E4HAfeVcRyNY7k/LYctmpo0PDLaHDpgaOnIHzUCJPlQurxgCMpgTII+XtzynpqBBAPjujZvAt0yJE0Gmx+QODI9lG5kaR73YWkOt1NXYuc54E/bEWh3/Sp6jxVe+CoB44yu6xWcCnfqD8/cPT+/ccEOJqEVHWL5Yojjgw4khpHSFWHFE1pmromcISIo1CXqQEceRkpYkrBoM3pfOWfV6T8nOVqSaWKCZ/VmlIi5fZeqTLwCP1zPShL/aWptbx8xmPE2AAMIQWeAUeqsaWKH6KR7HqLXODoJ4sacfWXtKGIkmbQ0fEzEKCSpj+bcY1EPDXzjjurc4h04rPlMY89NyE+5UfJ3vIyRoO9+7QaaqreIsWC86bMKaBBCdVaOCmA6EEknm+d21rgKJWL0rFYmjIGOUIESUwl0zzf87WP2hRsD17ZmvLKbAq0tAFHRm9vCPwewJFF1nQ9n/89Bf/4t6MDRwPacgpt1cW4hpdGefH7RmRqngQBiMzDD3vbIo4YONJ/2w2AIkQbLR1wJMYpW1OWCk+UaqS3BLgjm3Y8OuH0opeXr+nm5gP98x//on/845/0rz//i2sdnT8/p/FwTPPZgm5v7+j2FpFDn+nTp0/06dNf9Ndff9GXr58FOFrOaTDE2FCHa0MDWLgGa5rPp/TwcEdfvv5F8zmAI6nHJMCRtG3bqyV7Pm1To0uxZt0DR4eQub/GUaBcJxeQ/im8jgocYVcXyAQ1dHsKNKsdQw8ceYr1wNHBwFF0E6MS4CjVbzww5GU8k/N8e+9U15BLLQrrKMCRyiZJ5oNUJ/Fyqf+8Ky/DNUVtjUEw3b97U13fO0I1wO0DUtXlMgvYaNJnrOGJXhbP2f3abIG1fKy9fZ+q7iBalhqWzBP1WDWOZLExS+Dn8ItPFn2scSRafnBzSxLR9hFHBy2Eb7yoRpgsZyzHBY7YY1Gj16RuAhTWmDqE/87QhZlZti2MWE8DOKqfzmZByfrrc1d4BaM7ZV0K1LWCdKyoa42AvsaREL4HjnrgqIVXpfvqcfb2rwAcfZAaR9c3dHl5RYPxhAao60RjWi7XNGXgaNWIOGKzuNY4ioZPSQU3HEpOfklZ5+oymXCV1mRqBFZbH03wyM8l7iepwHYN8jaWxjmttYW8AuALx/pIFq4HZRFIKmLZOR4UNUTXQI7j4Ngtg0jsoGHynAh2DOZwzROOPsI6kgooaMcgkvwf6h2FH1nhianqwuEcQxDCs+MD230LgSOEQR3Dc7hc1mnuylRhsjnld/23UeBIMLT2Ojm4xurhtAFH4XoGojSyrIBReNDGj8HGa+tNgABL3yiLovV8d8/SeO6WZ0SbXMSRX/M+4iqdk3Te/b6VGjoFhNAmpbwWdYDkvrLjPC1ySno6vykYdnzgCPuO4+l1f6qeFnQ1AYuiFBnCgrQeEq7XvH9c/w1A9IYAHDH4slkQbSzSR4qXgy52F+GbwiEEzJP05ZPJMzp/8ZJ59McPv9Off/4XRxz98fs/6NWr1zQZT2g5X3Gk0ZfPX+jLly/0+dNn+nr7lVPWff36mcGk+4dbrnG03iwYOAIIBrYEIGmxQO2jO/p6+4nbbDZLosGSaDMTACmZP89Py1dObFmjSzGf64GjQ8jcX+MoUHNO1a7PYxH6WMAR82KVvbq01tQJ4VjP+nf12wNHnvI9cHQocGQ1TYM+oIJsDpvlPZWk30sdz0xmM7nIA0v7Io6i/BxlrlTGzO01D8LY7w2euYVc4mzPvj6kc/rysqrdNye7s8z+xICjnCyek3VqzhIvv/TAUZ+qTtdTecRR8FzjK6MSHzdsrHHUA0d/lxjRft8aYbKcsRwXOJJkG9E6Jwq85CcJBbjNICBck/9qtAvfye/I1z5+AhFH9SvkGMBRmqquSwxv1qho8zZgg4IaXvDev3rgSNaArLe+xlHcEaWOIfV76OcHjt69+yARRwoc0QgRR2MGjhYLAEdzBo5Q1h0RR3PUx+BUYE3gxsAiq3HUAI4CaCRyT3SIsdUs/I37GI3YSGjFRO0c9WDAYrEIUxmN9jFKtjHPnEoqAg6mGEilG30GvSDUAHK1b3B/jIWBI/0nwNGWhmzYlS3J4wxPJ8CRqVi4FjWA/O+S2kpbBf8gyYm1HZYDRwxgudQR+lDZGkeDIwFHLMuywbvulQNVPLiDGVoPxLElBxw1Un054AijSFOehfWjcg+DQYU1jtqAo1QZtogjXpNMjl3F3T9zWH9JhLfnZ/4ebfKnjc+/+31je8vPTlPusLO1e/7Kea2eU5p20WjRZkDwY/d02ZnHzUbSxK3XRACFtzGNnUQZIq2a0D7ENhoKw1/r9fwZkUAO0OKeBTjidJFwutK+7DE4GIltrpDPVB52ILBEmkmfPHaub4Z3gDCIOEJtIYBHdl/cMabpNOCIsaYteM+Enj8/p1eXV/T+/Qf64/c/6c9//hd9+Pgbvbv5QC+ev+BgoPvbO7r7escRRp8ZPPpMDw9TephKCrq7uzu6v7+j2fye5ospPzsAIwBHwGSWqxnNZvd0e/eFFgvUQVrQYLii7QZtJeKobb92r5rdFjW6FK7ugaNDqNxf4ylQrpP//BFHzH8Ko5B74Ki5j2rW0SE7MMdn7Uy0/nAymWNWlJkwo+IBIn1EbxA5V1gycuJ3zlukB46+B3DUlqrOzrqco48HjvwatPViNY5E+jEbXrQdpbJnujZrgaOc/Gp9ljgGoe1TAo68bGrPkcri9n2NPJKbK0+7NhvgIbwjf00fcXQQLUuVnWNHHGHwlivbmH5zs7qII1YnnMduw1O3jzg6aCF840U1yk65cHFE4Ih9FyVfuzkEtAklXjDZL7gocIQ0an9zjaMgRCU5/9un+ZjAURm44w+J/TQXZi/rqKzvb1zeT//yPuKoB44yq7T0fK9f4L8CcPSe3n2QGkeXF1c0QH2j4ZiIgaNVEzhaLmmx3tAKRkS2h0a+ZMCRpKgTOaYmVR3mEMCMpT1LUzHYHCOqZD5H/Y0mcOXntqF0JcCRGEySKFs9P9TkK31reipT1gAeeeCI6xshXV0SQWUpKlLgaILrFVyKQJNLW8fCoaSpo9Ew+uEx7qVRCUmKCB7oWn5rnCs+OsnNkadp/V5ov8KU1JI+U0CjDUjgGlOcSqcJHLUppEwKpIhzNLK26T0AEHJ0ziMCR7IeI2hg+YFTZT3lVV6mzNHCt89FHNk+8GndcE06121yh1xfBxyVycEOOGqJOEqV51Rxx987c/gdgCOA5CEeUHmDQEqiv7EUqTIZ7HFBp2N2GEw2MnbUgQsRR5KqToAjV99IN47nm+vlmutOTU6fMWj09u07+v33f9A//vgX/fH7P+nt2xt69eqKTiYntFqs6fbLV7r9ekuf/hLg6OvXLzSdTmk6m9LD/R3d3d/Tw/0tzeYPtFjOOD0dnmE0JhqNtrRczTlF3d39VwGOtksaDBAlNaUtUuwpcJSbI7+2UoNXG08oW0Px6hpDTQkfOqRNuU5X1/vx5Je6cfzsrWvmr3Z9Hot2x4w4Ci6PHT4fPXDUnN2adXTIuthvf5Eee+BI6aBlPXwkjJ8ffx7hs+e1PsVyatw/pMaRpKGWzdSZqk5TXnv7r43Bv3sZyfZhTo4XvcZFuB8FOLLaj0L73DpN5e8uGe+pAUf+udKx+71cywNsnnMgUQ8cxb0c9sNk/Oxvt3qWCmbHB46iZ21bxFFMYwd/1B44OuTgPdY1NcJkOWM5NnAEI+D+8NKcccMzTaOntPPAkfhnpvur6+/2+eH8P0H5LpnHUkU1errXe0Z3j6NuzE16Ng/geHAJcMRCYg8cqaQCftiskdI9N2UtSg0TpWdJ2V0PadVHHKVUO96c/PzA0c0NgKOPGeBoRHMAR9MYcfSwXEnEEaeqi8BNVGgQmaPROZymLoTSWBmQ3f1r6VIywJHNszeKAxyYzWbNSAFcq2kfGu/oYJNJb6bAEZ8d7jrN6OqGLVHhFgHlga2RpqqT6IP48qzaPo+GQ5qMcQ5rajqX1s4UTVZq0QCWaABHGs0g2WWbNY6CosEhOd7DVMexBzgq5XM1nIlBHgZNyl42hn1ACfvLbrd7I45SI3Yu+sy+84ATgCNLa1dS48EADH9u58ZuEUcik0R4skS+sjY5sMvvA14LzlHGX2f7ZB9wlI5F5A0E4pTJRSkt2mc8mCWDHNM2317WbAMm/PcDrLVjRRxtEU/PGzEgQgL4Rt0NsK7JZBx9GCKOVEzhiCNJWcj1jZhZrpMaR/g9Rh2JnCdp6gC4rxeoLzSgsxcXdPP2PX38+DtHGv3++5/0/t1Hurx8RaenzzhqcTFb0NfPX+nu9pY+fZJUdUhNh5RzAI8eHu452uj+4Y4Wiymt1gsGjobDLY1GxODRah2Bo+VyQRvUZCJJVbclRHhGOT+/9uXZS+XxGl2KZ6NPVVfGXPtWrRQo18l/kYgjnNsFbB90swjwn3F59anq/Kz2EUdyvrHbkkZoNaNtrXYqU82culh0l/qnfA46vSBnvkkjjuyMS/UYLxvZb7maonYmW9TRUSKOuKKqxmBn6hx5AMRk0TbZzto+JeDIxprK+f57G3fNWeLloh446lPV6foqT1Vn1pMoXIthwqPOZhhlj90eOHpSckqNslPOWI4PHGEt7TNeeMNEyiRTRvcUgaMyZdX2qSjnj/cysKvccJY7iHbANk15IofO3469Px65vqWnPuKojzjKrJ8eOHJEYbx5SGMAFYMBcd0eTp0lQA4EdRRav7h4RW/fvaObm3d08+G3UOOIEG2Ef1sBjmY+VR0ijjYbWnGR+gh4e0841DgSjzgHHJlHjqhUranquB6QizpCa1NAzNCP+kYwhvpzyZ7eDBxBwYISlwWOZAjcjscq92XQJtQXim1sTAwcjUZc40gijvRpEvCIx+a+awJHAh5FSri6QxbOMBqFiKOtRgxJ5jM5Bxpn+aocOLKUe9/CgnPXrjcbWsM4XvgyI5QHIVLARCKOLOooPvM+YCUn4+wYuXWMq/WKVohQKjCc+XF6XuPHIvMS6xLKyLtrHFkbP/Z99/MkZrBRU57lIo48nf24d5RX3ssFhNDnKZODI3DEM9mSji81NqTjTK8LxX++I3AkMpj9A52Q7k5e46HUKsDLsgFhzyJFncwjouAQubOiISf8RPo3SVWXrh9xJhTZdLNc05DGdH55RR8//kH/+ONP+te//ps+fviDXr++Zh6O12q5pvnDnO6+3NL9/T19+Sx1jQASITJzNpvSdGrA0T3XMkKCGBqsaDDc0ng8UOBowRFHSGu3XFrEUQSOtpoC0K83v7c8Dy5hA2VrKPbUA0clVO3b7KNAuU7+8wNHzHtUm0jLTqY07IGjJkVq1tEhO3LnzNNO/FnZRxwJUUQGasovuzZV3zampn3siCPI+QCPHrvGkZcjLdrIzkOTAVlm8PUxjxBxhPStzNtcAAAgAElEQVTlqS1x1z4otDZ9zcu3qSzO7Z5QjSPbq6ke4Z/ByzlldscmB+iBoycAHJWaU6sMS2xXzhmWmwaPpgHEasj463KKmB9xBI2aQJL04Q+G1NiS1giQjNtmbFCDiPNK9MBUFS0IaQwkxcohL4+eh+stLcxgSBtOGG7SS+Ud2q47bKhFN69RdsqFC/OIhuHF1kfu4eJ38OrOt/XXqXFqILUVpGv1hOUDRr6MNe1gYLTvdBzquSxGBa0VoeZHpKkbMaDBVgcxYETOG+onWfhsztC3I6CaKIvCDbG3vXMjKZFKpg971IyZtpdz9E5pmHKZ3O+wIEbD2f7ZizUp0DMKrAvZIw11lkJCJRQxVtGnYN7D0VbQtmikHffO3a9kPg5o0wNHYU6xbtgLGnuwsUTjnIqftPGXwATUIp6/LkRdGLvomKZyPuc6UqN60e5Llmhu94mhPvIfblNwXeSIbnc1bjCk0VCE5ZKXT5W1295PkkUTegokTEzCT8Lei4YzJ4fwQ+5eVw0cvY8RR7AiIj0KUYw4AoCEs/pBU9VB2GfjqNIcsopF5UjEEQtRkiI1TMYut7exh6MJnq1WSwhMXevQgK72j4Gjh4d43nCR5xgZFMcBxxtEUsQaR43zGwZfBak8gGSHSbCja8F6fq6RptIbDGkE4EinEXvRv6yGoM2e1DiyiKPolS8jdF76ChwBnApp8+QAbaSjC2fpRozPDQ9IAytibtrAH8bjkSi2j/kaQEnc0HK15GHYasx95u8GA46+MiXX5pjXEgAoPKuehThRkaqO29pZ6WrSALCKNRmdKJmAFHwPRxf0tfTAkZu+PH9B5Ijxl7juDRwQ/mMxRlsGFrdIscfPwrEaer6DL8l35hEagE18g/SPru2GvxAZjftbxygmqYsj90QbRHxJhIuk4DOQUMU8ru0jfVtdL6WzpjGWvoUjypblm+pKkZSMJsttkH7NoqG38qzm2yKf5Tr+HKQYuTfGafQCqC0PJ7cK9FSPXYyIPWiZ9kIHHgX6OCZwJAtVz0k9G5QUwxAFLt+P2VgknwVAEm9lrBdetwCJAKpu1jQaoHoSgKR1AMRDJFyDlw8ZmJ9MTunV62v6/fd/CnD053/Tzbv3dP7iggDQLxZLmk3nNH2Y0cPdA00fphx1dH//QNPpAy0XSwaKZtMHeni448ijxRJpPrGz1jQYATiyiCMAR1O6v/9CIeIIqeq2M6LtAjF6AaQM0VTqmd0waDIt0t2/y3NqdCmmbR9x9Jhc+5fsq0ZWrV2fxyKo6LfGh1NFt+vETfeiuH3i1QNHccb6iCO/ep9ixJFG9eqZHO098v33AY6ERuwcxIIQ9pF8ZpEAaV+hI/CALLOAOZDtSpXsrGYZDywDgct+wE50+qAiw4l05nUWEdeUAC3AUdCLVRDkobv01WHmWZwUmTKk3zbnuvC92IKDTBlk6ij72o+IpmY5kZ2GRCRgCZRFPq0mC9nRZPOUtTWXZPgrtV83gi50bCxtDAZF0ZQ5vp0Dw3L3PcQu/rcBR7w+LIrOzo0iC0xCot21LLSxs4aJn7Hfxu+8/VpsKzIeOZ/l+sFk/FxH1zbYfaqmP/iaD2l/cS56u4N+Nn0n6D5mWNKxB1uG61KUOXMrS2uhgDAthh1NU5ADd4wIkfJRQ01rHEmb6HFWCxzB0MO9W6hkYk33i7zEiC9diXHlkA1iz5xey4yHc/kj4cNIagloY+W/qhCLYcbprrGtft92XZcHzaFCXind2p69/b7NlBVCEWxyU7iae0fWTgom5PaRGqWCYUuvCzZj+yD3MwYfFD8UErZ9oYekjQ0KsIXysqEn9a5VQ09Y8Q1gSQ0ejXkPO5oGDMKkTC3PJ4QJBYrvuQ4HZpI+aeceKdMzZpczJ1lbYcZI2WcWIeMvwaZvfEkvgcFQnk4MSgYc4Rt8FsOZGm+CIh7vJ9Npa0RBa5FezOyTMO/c+JWeAKUYkGnntcabGgaBlutiRYqyXVa3p2KodFnv5a1KDRN14y2/f31LBY6w9nT+zGiXGvV4zJhmPRBlfeav4/nbJ8QlA61Rxm27oft9O8rvfN4PHTs8Bxztu45FFVv+/oxpmLywR3H2QVj2fCOe4Sm4DQO6mYR35zPh140oQqOIu4pvczhwxNEGGnHEBmzwSThr0JZOT87o/OKSrt/c0Lt3VuPoLb26vJZoI444GrpUdYjMGNFsuaIlDNNsbDZjrvAcM3AMNGrHCr57AE/1B0c28RY04AYW2JEaSkQvQyTLhgAW4R/AI7wv5jBkKgdlZgg5RRStASKChgD8RG7hOkwObAgnRQCOFOhyhknZH6pEsQIXay/h+XCf0VajjsJDRTuznda2bkGb0Sh6IoqcJzy8sdVY/BzSaDJu1GGSc6QJjuqBK3V9dhRBoU0aqDo2xbaA2fhV3tUc0TuL5VLOruQk8aeK9YO5CYV8/fmnUUb2bHyyKuBhe9x7VYph3s5QqwOl9an8OBS88XwC0UYrRIN4/cEBFiaLsqzqgWmVpRiEUfAUn8Mc2fltxAf2g7NStz+AMD46BWKQzwoyQdPltsqv0Rb3YBoycBQVdOmSoRUBjtRBwAwFI16ncM6y+wFQknFIW3X4sfqXG5HL47ANANqG703GA8gk4zQpxINh/EAqTXjgSNJGGjAWDAnSqdphnAOSlykNOFLaMhWw7gEeKWAWARhx4BGOqmn9eJ3Y9wI8ySs6PTGNYciw7I+snzSwI56xABzpBsOeEv83SyGoM2uOQBxxhDR1WxrzXGxovVrRRutxGTjGqQJ50YHXjGg0mnAquldXVwwa/fOf/2Lg6Orqmp0ZUH/u9vaeptMZPTzM6P5hSqvlihYzpJyTSKP5FKDRlGYP9wweARharZa02UitJUQcTSYDmpwMabPBHp7S3d1XBpc4Vd1wTbSe0WY7D2CX8KGYUtpqNVm0XTz/PCfIAEcKGHbxFvu9VD4r7e/Qdt+iC7fds9aZk5dembfcoY/5015XSrenIuc3QaMoNe+CSalcmu4/0ziVNxt/zZj40snPpcb6mRZIDXDUMFR3EOFb1pBdm/Zhfx834qhZy6Zrrkv3VLOfVFLM2XtkvUeaowczNBsPjPW7ff85u2P6HN6xffcZmunqVKIOYJEBR+YkA1lixE7aOuatS2/LY27qf4IZib3ZgA7WLdQGHfTqRFE2XQRthYLqmmMOQabr2HWJfUnO72h/C7oD1240+7eBSA68QgZtFnT0LA/2BFGmN7AHqi4EWXW9UkcmtRsyQMQyJ+ZLgSPInKbJKegT1rsuh+hPE0HCRlpsBzawI5XRc48m3rWe7fccgCRyYkyNXtJXGxBlfeXeS/rdJ0/kfmvKaF0WmHL7oIrwie11j/3a9oPVBDPbZZjLIYCj8+BflzcXdamapob7g0+Fc5O1lUrNlt3GqTzrEsGdF3gAetWwb4tZN5/ko05Tzclg/AHTzlhzFrpDIo6GXNC6VNmvEcKrDIMFqz2MkQ1ZAna1rYBSeMTPewPfqzCAFgz9qE3ES3sfNZzAx0TsBo6iD760tUNNV6gCF3ZIQKm1wyhSVAwJu0xGCvwKwMO/OuOcGBVb9p8aYTxYEhkrmyRZyebnU+PaPrpYMXZp07JidFGwnSG7Sfzz1UwzWzfZe1OAtIKXHsDGzUR/NhapM2YgG1s/nGexP3S5Ax8xhsPMQN50HdXuJOm7lZ78mLm1asbkMlrUKswWKl1A5eomNTyxuvOjXSDnYNy10TNcvofxywBhE9GMC+SuSyNhugdecz74vM++52/ZfXJGx/QD3SNGCRk1CnY03m7RDntHgSPmR7noP+kIaYnkpRI0tzeGkypGKQWSw4qbfxtwhC7Yq58jh8cMquCvyfiEnp+/pKvrN/T+/Qd69/H3mKpuNGGwbLsdsXFyNl/QEoXaB2Oar9ZcUscgy8C3XN7rQB1XNd6DPBZJE/gwA0cAVgBYKfgjlfO4sDyAEUSzwCgKgIJTILAnW5P/mQffAFFBmmt8n0LrU+Kxc8wIxlOJhuA1jf+gnDnnmXAPAnBE/I+N5+YpiCGZ44566clX6k1VIKBxdNLJJDjP8PUmd+5ENm0ZSMO4/bP68ZgXoaymBKjqXP8FA0a6LNSdWiCSIb72STKILGl7pdfxfCtIGSNrJDqJ14jOGU+F1nuSCDRZVzKXMdLFZBMAkmEUAQTV3WseNMHBRtda2Nr+nPZnsJ7lDHRo7yHiyDiDgDe2fhvSLyvgFoUDSUgaigim4L89C8AbRK4EAEj6N3sycNBoO9CaO5BREPzCirvcR3Ap0EgdcASHS4BKMzbE5xPgT1NWGqipEUUx+jNeZw/iAUMRYaKUynNp/JP70g3WcHSS7xh4wTraSPQOzyuvK5V1Ae4GxcKBRUyvPHAkRg12AaKN9ywIPB17SMek343GEvHOwYLKrsXpWDmdRoFhNifgk6s1rRZL3rdmOGI+vWIYkQH+8WjCqeiePX9BF5ev6B//+Cf9+ee/6F//+i96eX7JIO3t7R399ekLpxI14IjTyGxgtEEk0ozuv97Sw90d/1vMZrRZL/nfer3gd9Q4mkyGdHoGno+owRnd3X+l2QJgEYCjDW1XM1qv5ww2YS+ykxSyeoI3cgVw0F7+rTcrpb/tYn/m2Y6XSeGpKmMv3P7HlM86GKz+XCu/1MhcZSPoW30rBY6xPnfXhTmcePtSzLjBTjIdmypuOa7UFsDxruc/xvN13fN7/Q6ONH7sSOwD9JKq53URqrZO5CSVs01sKlHOEvsSc17niZeRw7jf1HG+fWT1vMjGkbe+mtTSbstIr6s38vm1nAKBHqSycy06Q0Q7ShMgUsGQwSL5DEApfG4FjiS/rbQTfYPBG9U7chFAQbcZhXwFO/ajQBGfCWgnI5CsEchRcvsIEpnOI1+rcKNnMP8dxDJTTCSayH+/gq6IvlVuFYcvadN0HtJnV0cdi5i3FSdqcLOki+m09ptSPyxSv0Kq9tSRGu/YRlWPawOHa4Zh+8/31QZ4Sb92RngqfS/7oOgPIn6Lm6Gsr+hCKfpLAziqIUd726hwiZdahexZOAAAR+Jx21CgRMsR0ofPuRpFtg+VHThgaXcAOab3awBHME4xcLSH79caFHlL+P7qz5TCNfL4zeLBvr9vwV26BURZraaUi4CQTVJjAQbqbZp6Kad/y+igKMKTMmp/5pUbWFMeoWl67+4IV9IfG+TYIte1u6Vopw9dznIEFbLWSMeS7bJ2pdkcyXWoHILc9SUvFsuC4doZVpJDnimgXini9axsPxjJU15khrLcKL7t+Uqeyw4lSSlTZhWoVpg1x275eMpb/piKUff+YC7APKPdWBup5PdcV9/xnCv1ODsWcGTprkpmu7n/ungtOCacGww4yvHdSKd24KiLlhjV3wMcvXv3gd5//I2u3tw0I45oxIDRfL4MwNFiuaU1Rw3EiMl4HqkiElijKEDhHFLFJZiGA0MTvsUylxr5bT359HQWdZQWXY23U5BHgSOv/IjMFufAfvPgEZQ2730nUVT6j5U797eCRpaqzgRfU7KCamwHk1PKutYoxjGeTLqaCV23AhwZ2JXSAn83gSP1KizovZQ3g6rL1YqWS0lV1xWtWNqvPd9O7aNQO8ZqyKj3IqQSBY7CvLlUIHZfAU1iqp6cA4uASxE1ijqH+tqYEp4qgLrahRBR1ghenmm/GSDQr1V/naFA4TkAfHFaOpHF/LbjaVB9nzmWymr+WjMsyRAcOG6eqzIQfRRHAZNT3LuNmQ0RmegsIYfJK0mfOeDIt7XPoQ/hwRJxJM9+DOAoZJgIMqjcV2EPlU8ByEe+wMARp+dTgA3mFE2nCGeoERyXFDgSsBcOfzhfwHtk8wxHEzo5OaFnz8/pxflLrkX32+9/0O/873d6/vwFRxQBOPr0+QvNF0uazhYM8OOFPbBcLGh6/6Cg0T1N7+5oiSjN9ZJT522WCwaCUDsT0UZnZydcsG21nNP9wy3NlzMGgeAMtdksGDjC3+s1ZNw1X8eB/vysSFyaA47amIxoIT1wFOlTwxNlb7u6eAW8vG9yfAocQ38oA47iWihJr+ekIJZrS85sPiGeQKrIY81iDxw5yh4VOMroOS2TWlWCoHJh5ICjlK9KBjirzWh6X7SjBBnfJ+iwz/oeIbLU/oIMEGY0lx2ZgjXmvBaM6trZTo0jnwxYo3hT4CjIZ0YnJ9eJM0jzTMmNxXgAfotiawyoELsP34n7swwRJvsFcNPLjSHyCV5O4rgUZDk/p+yVE/mcAUcWYRTvWrkQvlPzpwccpQ/+veyDllYy7icP1DYycUjE0eO9RO2QnRnD3B6pf1WihsOJhtRFg0MbiueFuNTrs1vI+7mAI0+jfTMiBnHUUgB49EhzZ/4V2l+pQPR4d/+2nkoFs3IlQ6M/eBEK0p8FjpytJxh2dccyKXcyV6nirsqiGEiiUSAcUi3Akf2etuM+NCc+io4LaNTNOopqcOm+FuAIfzziomO1X3LXl4zXPKFltaS1ptzf2hsLMFoEO0fb1CBaasT/ttXadrUY8VJvp7bW5WtZeugjjg6btXI6d3ijZW5fY8RgQ/thj7D3qvLnk25KeK0IvOCYY97dsgBz/CgCcj8icHRz857effwtRBwNxhMaDCe815YrAY5Wa0zcmBZLRABZYk6rndV8DxEFScSRGLA1pZbOZuRd8J5rRm+jCZQIS08XFJGMwZqnRiODvGLl12aOT9rZkUvF0ibL8foJ9Y3Us5AXdTMPu4wp/b578UNhHk+kHlLJyxQ/a9vmQYnfLZFGSb8h9VdHY463Xa9psRTDdfeJXVd43MsWNqb03do0IsZ8vnjnoBLWoK4j270pD0llGiNDiawjynWkhFea036YZpm2/vvcPQ1AlVoVPsI3kzLNol/smRV8EwcgMeZIwhQrNL0rz/lxp0YAG2v6nDmdKfcs1rcZPn2b3T6+D3AUFnI4sLzjhTrGIHo8BxxZesMEOBogqmi5ovUSUYISIc7ZLeBti9SXiDaanNDp6Smdv3xFLy8u6fLyFb1//5HevX9PNzc3NJ6c0mw2o9u7O/r69Y4WSE+H2nPocy1A8mI+p+ntPQNH0/t7mj08cJTTdrOk7VqAI2QMAH86ORnS6Sl4/oZW6wVNZ/c0X845Kgnp7LZbREdpxBGn3VvxOcgRbawwmBMZot8sfXXKBXa9+XrgKDLWWvmlRuYq4fV9m2+nQIlMWXuX3LrIne/2XQ8c1VJY2vfAkaPbUYGjY0Yylc99uod4DexkjlI5o8VJOwccefWQg3H1tavzImpXIozYGcXJquk4UnvODnCU2Ia8nc/zjzZZzPOM3Dg8rVIel+vf7mP6Wk423LmOMwOMXQ1Fl7LYop4QYaXp7CxVHc+Qt/cmS8A/c/nqePyWpfL9IXe2OdsvMx/S83GuSc+0Nn1VU9U93iACcMSLRr3XHssa1QNHOxNVI6SWCsDY7EMAR+xl/HhrQ532uMMeOPp+wFFq5MgdUsYgcgwutpfDmiOOAHYVvIpqcOm+hrIuNppHXHQGHHHe9/IxpzTboaGTOkKdBWcAs59zBtECsh2pST1wVDeQv7/GUd14n0brUr7cmcYg8zg150MPHLWth4wnnvIsuUJqDdrnwL9cuorQM+PvSP0maWD3pap7ffWGbm7e0bsPH0PE0QCp6kYTGg4mtFpvOF0dgCOASQCOVpzqSpx2ABLtGPPNiYAfSfisOfgEo70ONvCuoKw2azcYcGSRR1zPJzGyBzapypcvHus95zx/tTWbgkz2d5vCge+DmR2GX/47niVe8fLj4hksrEmBdmNUrHevfdea4pcCXTngS+JKys6+lNZtK9eAI444Kui6nBc172jX5UAj/5vROp0LD4RZPSBJgbeb6jIFN/za8edu+ix2HUcUZ9Zp7tlzfbTd39ryPtKII/4uAEfeYK/p23gc8Vz2fVi6CJm4HjiSjHuSqi7yWqOpd2TSz23AUYg4knmC0Mm8YrmmzXLNwBHzEo04Egc6Sdd5cnJGZ2eobXRNr19fccTR27c3dHV9TRcXl+zEMJ1O6R4RRahrtFrTkmu/yT+ARvPZjIGjewWNFg9TrqvkI444vfKQ6GQypMnJmIYj8PMVzRdTrnFkYJFEHOHfkqOOInCE8ZsTGSKTEHmkuaB3nL4yNY7KgtLDTBzDMP80pLP6VLs1MtdTecaffRzHWJ+586IHjh5/JfXAkaPpLwAcpfL4Lmhk9AhuRTuLLgscWYT/TsSRv9xkB0uF7Ws4uawGLVGlxwKOcoBVKkN7W9s+uRVPWwIcBRm5BDgyR8SBpDAWubcJHLXpbY/PMep6THWBVL7/lnH3wFHhXETVaNMDR8HD82nUOKrxeEFqmh44iou+VPAsN7wcHzjyOXT9uNqMe97oYsaYXaZpAfRIiNT9KlKiAnDkDQLdfZe1EMOMRRyVjNkbllqNRM7gytGVmfQtqUGriBZlD3Vgqx44OpBwR72snGf0EUeBR/Hm+rkjjgAcwSh58+EjXVuquhGMiCc0Gk5otdpy1BEygOG7+RxGSqveIZEjZpA3oMEijnwaYTMvWuWXXUHaaC0Ai/1u/Rtw5EGSnLCNay2KyEAjO1fT9h48SgGkvUZ/VQqHDBw1XRC8UScH3JRs8hxw5BXdfSBS7p7+TKgBbquBo5Wmau04AA9VktI1kaawA40s+srm3D97A3TRqFgGYHRScopwKq90yS82RgZtO6Kw98lLbfKTB83ywFGsccSGfE1PCoN+ej+5h+QZ74EjHx0mwLjsbPEIjnF09jlu/J2II8XLbWVF4GhDwxVqBm1otRDgCGCRpOQR4Gg8PqGzszM6ffaC+fL1m7d0eflaAaQL/m2xWjNgNJ3OaD5fMG9GvS4GkJaobTSlKX6/vaPpwwPNp1Oub4RIJ6kHtaT1csGgz2hEXONoMhkRSswBTFquFzRfzBg4EvBIU9UxcKQRR1znyAxgVuPIpa5mByoPYvbA0T7eXy6fSS9/v5xfcpL9Wm1K9fcaquTWRQ8c1VCwrG0PHDk6/SLAkZepPU+NMnR67jfX0rcCRxZxFLNZx1Rspo/YWLw8+NjAke/bA0XpZzx96li3T2a21OJmo/Jtd7MZSKo6L6PzdUZyq4OjzpPm+GUuUdb2UN2ijEsc3mpX35Uny9n+au/SA0eFFMsCR4XXdjcTzzupcZRP2+AnPBXiuhT33fvntOwft8ZRaXoTjjgaTrSuQfeslLboI448pb4HcBS9MX0Nnt0UbLszKEzT6q80vTqtdH0JCMN7rquhGgLkll2NS1dbbAcfVeR6lxz4XmHO9KX1LriVyzVrns96oqi5IkZU9sARKNNHHNWvzhqP1h44MvrK/vzZgaNrevPmLd28l4ijy4srGo5PuM4GzmekpQNwhELxtcBRrDzjIo4s9mHHqI569U2+bEqEB4+MB+YUqhwQZOBRKrNFfUQiufy1jRM0qedi/Uhtoy0HmDaSMCXp0Q7ZqwZ+tcmW+wCpnFHJ+sF7DXBkdO96BshcFhl2hKM1RGo1gB8fbePmyAOLOeMqA0Wc2k3LSFtNHn3IfWBOui4Cnwg1B4XP2prbCz4m92tTLNN168GikKqOwSHLxd8EjkLqTGRmMBCpsfd64IhlsEZ0mAFHuZVfAxzhelfjaKOR9KstrThVndJeU3QCOJpMTujZs+d09vyc3r17T2/e3jBwdHl5Sc+evaDheMypQxk0WsxpuZR5XyMyFOnqUNtoOqUZopFu72g+ndFiPqPVfM6RTqhvhHR1AI5GQ0mzN5mgphpS5MFwhZpZK1os5rRYzmi5mNJqIwBSjDhSOVfT1PEzcg0tAMcRTGpSz+eTkc9SC6uLu8Tfj2GYL7/7cVv2wNFx6fs9ej/G+uyBo+8xc32qugaVfyHgyMvGqbwtKeQa2mCDTHngKOYf2J+qTmsccd0eOQTbQBsvZ7IMr/qKd45qABCuJEWXPJvyF5NdUwc4+zuXkaHtHj61uMmxXoZv3HugtYQT52gTD3D/ratxZHVyTcfkvjJAjMnj34eLlN0lR69vAbx64KiM7k7WRMRRlexZcAcDjkY9cKTUqvFuSvPtt6lezADZONWnqjMalQqe5UrGMYEjn0ouX+MoNXr4tZAi7f5vAC/DbC2R9u27zwu7cVUwTj4meNSMOCpgMnz476OBFxb4kPxJI45KaNUUaq2Id/WVnReU7r/Ojp5gg3Ke0QNHDVXhFwCOrq8BHH2gq+sburh4TahxBJAIqepg20S6OrwPx6cccYS0dWstyJpGQLBhXoV/TmOn0lpIVVcIHKUKhjeYm/KUCtse/PEKkAeZ2q5pk3HScdiZxgBMEnGUKlu2jljp2VPvL2UXHuzyymSqXPrr2hyW7JogY1TUGCt2AlIjcKht9ZhHqyrK/qzMrTn73X5LFeBUcQ0ei0nEkW/nz+Cc7OLlm5S/plFu+856v8bSPlMZKoBFWqOI/y4BjjRV3e5zGHBktQd+8RpH4sujEUeNk0D/cA5Ous7zEUe258EPJVUdOp0gHSD4J9LVIe2mRTUBcByOaHJySs+fv6AX5y/p3fuPHHV0cfmKzs9f8m9Io4f6RrPZgpaolaTrYIUaY4slzVHb6OGBaxpN7x5oOZvTcjGn9WJJG6THWy9pg8ih1YJBo/F4QJMxaqrJP0QdwZAF0Gg+n9Js/kDLFdLhCXC0Wi8VgNxofSPI/gCN4FywZBpJ3aMWRIi/FsfIkuwUfr328lmkRo1O/gTF0Z9ySMdYnz1w9H2WSh9x5Oj8kwNHOR3Ay8lRjmfpS8+03XWYA46QBjqALO4I3BWJEbGLLFFyjzbQKKe7PDZwlOoRubEYfXIRRzmZGd+lNWmtndcr4lzsRhwZGMQ00H+I0lJ385CqLoBILU5+xbbBI7Oa3FymesEhQ+iBo0Kqxf3oDeOFF3c264GjlEQ1QmpRehPlomyc6oGjQO5SwbPcCHws4EiHPAe9YsoAACAASURBVHA5zplpx4NWxhj/9mvKH9x5bwVRp30avH3bln08CoxVXPy5rARRJ5doNhDgSDLjd9+AE6BYvRKtFcL9Kc00xkijkZzx9SdMVWd0LD3ct5vy4pqVk+hqyNRe+fTbl/OMHjiy2fxVIo6uUOfo/Qd6ff2WLl4qcMTRwBNOg7RCeiVEHAE4WghwhAikhvFdDZgeOEJtpZC2ztJuqqHeeFw4C9CfY5054MgUD7wb8O7PEg8cpakeUuXGrkuVJDNmeoE+9zlEHLF3nx4+fAyp4ojIIzsmFTgqBY88cJQqbCmQ5DmPB67sOv/On7nWSjm/KhmzxWCE077kLC6s9+THb2vCA0f+O5YYdBGl8+rnX+oaibOLr3Hk11cqo6TyS5sMk6PsPtDIxpzy55xcxON1gJH9LRFUiAKJnAvPv9msQuo+mfTmxMsU4DuAHJaurgeOZF2kM7lLP9vgTeAI8ol4Kpv8i7qa/Md2S2Nwi81W6hxxvTY1hGBfjkZ0evqMQaIX5xf0/v0HevPmhl5eXtLz5+dc/2i5XNNsNqX5Ysmp6QRI3JIARwuubyTA0ZTmqH+EdosFrZdL2ixWtFktaIN6RasljceIcEJ6PAWQTkY0PkGdpQHXOJrNHmg6vaX5UoCj1WrJ4BEiklje5TVl0UYCHJmNZ787Zw8c7ayuJOqti0PX6ORdffW/Pw4FSvX3mrv1wFENtQ5v2wNHXnwQG2iRUaU6beax+i2fe7+nUj66+3clcDQY0lBlW5/GOsmlIDICImhQtyeAU7GObSrn+zEfCzjyz97mvJbyuDY5FbNRUuMoytxaakXPwaCH6bSybuNqHFl0EVf3NEdFdqKS+Ur5Zql9qXwV1bfsgSOhWdvc7Oivk/F5haraPSFN4Ei3XYGy2t2ztUCquj7iyKhRI6QWAUfKKkeIOBpNSs+nounrU9V5Mh0XOBLPQjE+5NLU7TM6yW+7aers+850b+lqKNj/bODL6P9FC6uzEcAuGN0LbqCp6sxsI+nqlIZ28AmHRfn5bIqZNsNWzV7tfKSDGtTVOMItag71Hjg6aFJ2Duv2XnrgyGjz6wBH1/T2XQSO4HY+UOBos5aIIwOOZhxxBAF9INHeSZquNuDI56T2HmOB1rCrajSo79PXsfFrFjwjFUDTlHNeyUmBKC/bGA9Cn6gRkjPix3GK9Ckp39gVQWMGovMC82B1ZsgpC107mPs15dOlvjNlLlXw/FnQqQhXAkddYw1nGMbJSnB3BoBvOaP8esgBSEYLr4Skc8Dzy1FSkuYrV+OoCzgyBSinCDUksEydo/Rai9JPAaZc32ibRh0hBZ3ICdHIgWder1FHx54uyamodXh64EiigdL5DtFzYTIzKmyIOBoFwCSmj8kDRyPwuM2G1ktNYaf9Y+pG4wmdPXtBFxeXdHHxit7e3NDV9Rt6efGKTk/PuAYSooqQim6xEFAQ/7iWAN4tVR1Ao6mlp1vRGpFJywWt5khRN2fwCADQycmIaxuNx5Ky7uRkTCeniHoacY2j2fSe7h++0mw+peVqRqv1gsEjpKUTcAw0AWAkaeqawFEb54iCOgNqFbnqjmGYL+Fv36NNDiDYd99v4aHf43l+xXscY332wNH3WUk9cOTo/AtEHKVyotcBoj1CzifhtbvrMBdxNOJ6heI0Zn45edOUAUciMaeOTjkZ38CUYwBH6f3S8Rh99gFHqbxqsonXnewZ0qgjqfE44qY7Op95o+RS1WlWi+BE5UAkP2M1NqZjcZweOBLKPgHgyNmBCwzH5QsCqLEsYnEUiyim3wT2Od10/nvPkPL3zw38x61xVAIcmQrWA0fNFVEqeJYrGccGjtiFOarWiREx3StljNOUyUfFmsMYBeuK3uDlPGFfSxuzFgQu4EU+lU3OSBWBNatN0EwH+LMBR6UH+2YdRLLHmTrXS+n+e/Qbf4cOy3lGDxwFvsUCwM9f4+jq6preADi6esMRRzQEcDSmgUtVF4EjGClhpo4gQcqLjHPDmImoI1GNrM6RGOp3+BfXk9Q+k5QDbQ4I6fcmh2EfexDJKyIeQMqBC/Da9ymU2u6NcwSOCAE4ckBPm8xXmpqpDTjyz+RlzjbgKPXg4nEhvd4j8xuOWRkiUmFUVD7wUKOnzV0u6sZokIs48nKIgEYKHHGkjq7NjOySzn3bOd1+fkdFyRSmVHEyhdfrGKm+4fs34MiuM3nbRxyZkQP1jQJwxNHhuxMvxv8+4igPHCUyaMvGwbo349JQwVMDtkFxXpO60AYA4RHByek/sf5EnkH7MeobPT+ny8tXdHH5mt6+fUuvX1/T+cUlnZ6ccRTUbDZn4IjT1ClohNpG6xX+XtFysWDQaD6bc6TRdrmmDX5Dm/mCVss5rZF2bgXgaMwgESKOEAB/ejam01OAR2NaLGY0nd7T7f0Xms7uabmcc5q6FSKWGDgyJykDjeQ9RhztYzJCSNmr5XJ+L59Fmh7KQx+Z9ffdHVl/6IGj77PEeuDI0fkXAo5MVs+/i+ZSBRxB90D+OfWpDuBSYxmrMKBASEmNI5P30M1jAkd+WCXgUVuNo1Suxd8lEUdR7pJUdSYXBBlYB8i6TCbiiF2mXJSSffZ8s9S2dExOk+pr+2T82nFY3zkdwusdtf0eq316pqV6avj7WBFHVluztCBvWXYMCdOMwFETNGo1JGQ6zyru6kHqRMDM/AhwFH1a5bMpGGmIDqt+YFaDcbEYXiOE1wipJcARL+YB0Yi9mscNY8O3bvIfOeKo5tnb1mFzMamJhLU5SZWBVDW5V9CJLa2Grr6c10QYp6Ye9cwpjksK3zbulkTTyLHsoo7s9xC1U65UljA53kEVwFEZjeUpRFKw9/2j4XFIclsxYeljmlGLv7KILP5DFOySg6Fmr5bQrL6Njzgq8yitGTOiEszAXD+29itqxvCY9/1efeUU0Py9DwOOSp9DIjUe/1W+V/VkLRIGuNoaEY1oSyLU5vN8xRxroRh94AmOP+x9bDvzfSNLH2WFU6NcEKjIwk9CUQ6nGLAhH5Y8A2+Q6gh1NFBZYzI+pecvzun19TUbJ98iVV0GOFojDdLK1TjiVHWsTjVyTduohYcJ/8J9UYODjajG62RowvuSgvQ+4igFe1LSeScE+y0FjkzJgQKTgg659YLrU+CIpzyzVrCOLZ95mAEDj+waJ+tlDUBx4OHxbCYt/Z3duw008gbqVgHcjR/AUQgP1ru2yR2573PfBeAIoQtMsO793XbPffvYaOjBlvSzXW9rwd/Hn59pjaMUOLD1mRuPn8tUAdxd1/n6j/46LzN39R2AIuwvjT6yiCNZq5G/gRcZP4rR4c25MeAIQricq00+1DYePxf7Pqf06Po79TZtp8eWtoio4nRvEm3F/xiMEH7MT2NrkX+TdH7MjRTQDpypwYu0LpFZf3Z2p9FZOvdrTTIQW52DKNvyfIPxgXkCNDLgiGU/tB/S6dkzOn95QQDyL169Zr6M6CPw6ckE9Y2I5vMFTWcScQS+BgAJUZKb9Yr/AThazOacsm45X9AW6eyWK9osF1znCMARwB9EIAlwJOnqRuMBPTs7odNnEwaPFos5PUzv6PbuC91P7xg4Wm8AHC05BSLXNeJkpQIYgebiEmAp7PbxAHMQiFFyXRyjl8/SfRtraXTRrv/9+1CgRn9vkyvSke6T23P2pZInjVq1yLfKgjovPcbzdd70OzX4GYCjeLaKDi6vqJsEMbCRFSWno0PvUH2ngP41vFlkjAIBUc/VGjtlwVC5Sbqn2uy0ZteJ615AJHt5UMjkdYs4QhvoCEE+2BkcIo5EYKsBjnD/VBewroOsusWujuPM2Y3a+IqXZTxdvB7SFnWU3scioj3NU1kxjJ3HO4pynE85p2tha8Ic2zN1Hl3NXK6p61Km232zOsuemrOlfG6frpJbi226SFfbknXt9cCcTrKzRko6PWIbT7uU3mHdHQs4co5cRbyonAkhVUgZ49x3sOfobt6w8bccE1XlrcFkNQSSGVcUGnnBCHti41aJqR3XsFHpCK8Sr1obYwhPdMpum/GjlM7HBo5qDskSWhxhClyXIhQMxvCINOBo9+D0hqQNWwVtRQl0yYegvtc8v3+2nAEgPVCk/Ya2+4rrHkow8wBJPEH2dVc+f9KpYkFVI0wNVk2mzxZgmUMHHHm62We76aHzUzXovY3rgYeqe3MESM7IXtVLtnHp+VDKi759RI/XQ/mYjzt/xwKOHo9SsSfhguB8E9qaPJAtEHMYcNTcqy0AUGOte1XF0Jfd65h9r5F+SIAjKx4K4IgAHG03NB6fcN2MV1dXbKh8+/4jXV2/pcuLK4k4QhrZwZiWqw3X1VivUYPjhJYrtnsqV4pniVcILM0T7iNOLSqjCGKuPjBNwxfSFq1XQnGfiiutOcQzYtEtifBv9MRzm3KF9gYGpUqLj1yxWbe0YSk/bSqMmooiAUEbbVyKuZRf428/9/46pKjzudGtbdd7m9yU3guGZHYg8QqwA7j2KU25MeM7rH5WaE2mLLALtClROQDH7mvzl86bT3vh6dTGE4JJRdenAZ3+LE35ZSq/pMpZqkT6Glz2W5qew/o0YNPGm1N+02dBmwAcSeI9biKGBdlbSEcW1/P+VHXivSVnqzcepDTP0SGXMrAtxaTfV/6ZbD0wCOKKneVoZgYdpGADeGRONUxn5gnKj7HOVSNiQCmARRYvydxmx4yFfjauXqXfW3HdCp24raur5Y06jTVi9rnVmhCws2VAHjWH1siZCGZNL15eMFh08+4dXb66ovPzCzo7e0aTk1MaMyg75DSh8znqD805bZ3Ri0HC1ZKWizkDR8v5nFaIMOL0dIhIWjJwhGgjtMPfE9Q4Gg846uj0bELn52f07Nkpf57Pp3Q/vaev95/p7v6Olqs5A0SIapJaRytab0B7AY3AtACaAVzqrvOJtVbmVHSMc73v8++hQKl8XTO6crlWeq3Rj8r1v5oR143jGM93KHBU85Q1dK7p91htf3TgKNLFO696Hustgx06XmXEUc2cyFFZICCqnH8MnlE+3l36eVkgpJN29jFzJsM9JBuByGJBcwtp7xTac5HgXu7yn2284AUi34nskabiNvmVIRhnjLIxe5nMOyDl5LB0/1ofkEO8bmUyEPqwPtvkQdPrvJxt/QJQRPpz+y3IzMHZPKaUBjGhazBvVOCIJblM2nQvb3p5LKdnPJXzATQptc/Xng/HPNPK91VZy0EPHEVC9cBRjEL52YGj2k1dtp1qWunBB41OvUzY49h5e/NhpF0yMzU0Nsa48a+PARz5+6ZjaPwdvBcfMTzh2MCRSQpF0G30Yi8Bjtq8YlPjVe3BV7OSytt6ofQIxoEjAUc1is7fv6/LZ8MLnalxM99LDxwFmgXO93MAR0ONOFpt1jQZS1okAEfX12/p5v0HunpzI6nqrMZRAhzRcEIrAEc4JiziyBlOg5FZhX0DjpiMATSS2kgpr9qsEUEhRlj/z/r0+9NkqLZ96FPV4T4Ajqxt+r4vwiEHxoTvTCm0cyUBYuz57D3dezkQJtDEHXtCthjZkPab0rGrLSI0YKjuaufvk/vsrxePZVFky6P/o5JoZ/8+Zc632QdmpGPN8bg24Cg9T9PxeKWrSwlNU9H6dZc+i9XVSmWitvPd+gr1jhgQkcg++SfgKhv3GVixSMkUMOQ7itMZFyyTyBdzTDOjQBu90+/9XkoBn3QeIgDT/MUbNNr2rNBlwynYeD2rUw1//83AkUQubYC866sLOLJ5Sg0/Mh4D1xVPYdQd0U9I5bKmje5HAEfnLy/p9dUVvb3xwNEZp7BDWm/My1qBo+lsTvO5AEcAxRBNxbWLlguNNpKIozVqIQE4WkjEkaWp26yXNB4NBDw6GdLZ2YRenD+jZ88FOELEEVLU3d1/pa93X2mBSCWNOFqvFwwaSTTbGvkv9eEkAqkMOLK1V+LqmNvF/Xc/GgWOYQSulcVr5PxjGtlKx3GM5+uBo92d0wNHjiY9cKTE+AbgyDkoM8iTyPAxl11MIfxYwBEGP3KO3jazXl5rc+zxcllO7jGnvFTO3icLsjzl9Dov53YBR+bUJdW+3cvVUw21dhO7ZrrLu2R2e6Y22TTt71jnQw8cqcpyLOCI7dwsm8fCxG3ClFfAuwUuKMFlETm1B/tTAI6YsVRGHD3mZvpuEUdljg3dy8G1KBX4PHMsvUGZYbe0N1HMGJM3p/TtJmRaahglvOe2q4GgsW18w28FjppeJi49XSNlkXwPxXMNt8ysd3/z+RUG6yaKksEiHkqWRs3BIHSOAeJdA7Jc+PK8Bua5FHX6Pfy5DTiK7fLpb3ie1Bul6/6HrM+SPsX71IydjaM+e3n1mq8Ejkr5VioI7XvWWp5fRrfjtiofcw8c2UzIrvzxI45CqrrxhA3DSwWOkALpFeobvbkR4Oj6hi4upMYRRx2RRRzBAI3cbBPOtLTZCFfy6b6Ckdfxc9wXXmBsgHZgkQRSpxFHRGtOiSf/fC0X25seEDKjtleAUgOuzWO5MbqZPi9VolKwRWocGajDo9RUYem7/GYv0SGjkd9+C99bTGUCSu0De3JAVNqe7w/DtUUUJ3OwFyjbA4xtXXRVKXCUgjL7QJuoXGo6MlcDKxeRVsJJg7LJIMFuHdPceNrGmOOtFnFk52wOBLHfPLAZeE9SV9XubcbXBsDaAI6iDADQKKTOTDxbZU+Z7DGUWq4bW5NaY1Ujalgi0xQg9p7uqZyXafmZk6l5lrlnc6+jVtBK08/FdfE4wBHijWqAI5k1MRDBSUs8jE20QzSlEHjAtY2w4LYMlAM40kix0ZheXlzQK6QNfXtDl5evOW3d6dkZg0bQRwHuIeJIQJ0Fp60z4IiQPg4RZssFp6tDfSNEHCEqi1PUATiyGkfrBUcdjS3iaCIRRy/Oz+j5izM6e3ZCq+WCZog6evhKn2+/0Gw+o+VqwZFHSHVnqeoEJELaOqSs87WPWgAhn0WDAaceOCrhVz9DmxpZvOZ5a3SImjHU9FszXuMVJWOp4aGl/fbA0e5s9cCRo8kTAo5K9kiUq0usOjU7tR448vWz04ijKF+r3KV2OZ9eOAceeZmQZYyOiCO0N+DIeILJml5O8849KQ1z+gTatKXJy8mIXvbtBI6gT2oOc893fRSRT8BoegbPkE67gUzpDO+T5W2Mh6yhY54PNfb5mnHU2DRrdsox2h4t4kgcumBWNcv4/uHXMKFS75iaSfMbL440x+yOm6rOxlEy2Vnjw54LSxbm9wCO2LDEXHP/U9bOXw1w5Jl2F61zTLzrmu7fBaeX40/TdmjEkWfq3I8aKuywM9LtT1VXtu9snN4Ld+f+wXgDI8CGVpw3/RHnLwBHkpqkRMQoWcv8HEo/mBtKYmy8R8F+Axpy1cKTWMCjfYYrf/CV8rnatd+93lh86IGjMkJ911blCmgPHNnE/BzAESKE5EkkVd2QlmuJODLg6ObmHd28/0ivr9+GiCPUSxzQiFPVoZ6GAUfrzYDwTxx2rEZd06Bvqeo457QZBl3EUYg+UkKDX8G4ulpG0MjnxzZlyaeg8x5uaYRSurFSHuvBhi7goU2BYh7OBuIYDdQGNJkc0AVEyXEnPbIEWAgcpakjUrmjIbM44KhkXF4ObgOuLOKoRuaqid7x85kDYMp5my04eQ9FdfXrLjCrbcwmy9i7p7cfW1t0m6UbS8/jdDyyh2MBYVv3vsaRgKsCAKEWjY3Zahx5w4TMv0YcYU+zbChRR36t+r2Gz+gzVzesJuLI0yzwW+TmlyJBjZpk6f6WZ0LEEVDsY0QcQZKTFHhpWvBIF0tVJ6JzoKumFuW9oIoO6MpzydnyUJuJF19I7YIdPxpP6OXFJb16fUXXb97SxcUrOn/5ks5On3FdOuRBxmMLcLSg2WyhqeoWAg5uVjQAcLRSkEgBI4k2WsbUdahVtFLgaKIRR5MhnZxKqjoAR8+fn9FqvaTFcsb1jT5/+UwPswf+e76YcQpErDnWvgfg8CvaII0dxgCAcp/cHpQyEK0Hjr6rENjf7MlQoNSOUHu2lfTbA0e7y6AHjhxNjggc1dY4Kt2wJeu+tK/Y7gDgSDcXznQpYaRprXMRR+Jj0qhL+SjAEddflVebHOcBJHteL9+nuopvY7+lNvJUTvRyXQlwtN3CgcmcqOXddEkfcYQ25gzJtY4i8pZ95lTHS3nqcexg9avNX1GKP9TepdSmWdvvMdofCTiS9Apxa3ebgksNqiBC6cTVLrrdiICnDRwZ8ymlXcnC/F7AETOVghVdM4c1B1QpzUxRLqFdweN4CYAVPPgDas4MGuQ8WV3EEXtR+yLfe2sclUIwlns/1qbxzLtxWAxwWGxYcQ2Wsz0PXTx3RwaOMOZgJO2YpBrgCMr1iJVx8Vr1tMoZlkr5lq25uvVU0toDRyUwWtPbuPMOFRFHNfsvFbL2jaNWmet8pu/QoHzMPXAUBF7+8KNHHEXgCKnqYIBEqrrxaMKp6l5fX9PNzXt698EBRxxxNOICuR44Qo0jizhaC5TdKDQbDMdKQJ+qzuyFbFBtiThacS2ldSPiyPYlDOb2jxUKF5nkrzHDdtuWSs+dlIem4Egq/3iegjziIzV0p/wjNdCnMqWXIxpK2gHAkYEJbcBUY2ybGHWck+0azzdCbcRmPc3cNYHLO8+/Lv6ZOsp4QCjsPyeX5ECdtrOwhJ0a6MngkV6w72zNySt2hqbKrs11bq2lz4m/UbMmJ8fkznfkmBdQKEnpSOswVxE4QhSIpbDTOoxJ7S029AOUWCN1GtpG0MjWQmoQwH6z9Hr+eSKQ1QSS22SN3PNhLdvz2V4OKfn0mRkowz9O8ybgQ6D1o6SqM+CIq3dp+r60PkoEjmLEoJmLtK4b9FOLjlOknXEuBo8wfzJuRBNNTs/o4uKSLl+9pqurN/Ty5QW9OH9Jp6dnfAbh8jXXRULNOUQbAdixVHUGHAkgxCnpuK7Rmt83Chwhdd1qMZOUdusVjccD/jeZIF3dmCOOzs+f0YsXz2izXbMMjnR1n75+pvuHe45Ams4eCKnqEF0kwVV4hiWDRqhvZP4BrdkCeuCohD31bX5yCpTaEcrldiFYSb89cLS7uHrgyNHkiQBHNTp5Kl8/DvuoB45igh8FjEIkcppxgL1N9Axt7t0UPPLyMH7rjDhywJGnoclT9p7K4G36Qwo+WZ9ma2KdzmUBsM9efuwCjkTGERo15HBzIpLcSVLTCMARC1IaNq9p69IsFnZ/ODnt9NuiWzzOuvn2XmrseDV3e3wbc83d69oeFTiC0L5b3jQ/QJdto/MJSieu2HCtd3wqwFGNUbUm/VXJwvwewFFNvv2SMduCKRHMDmlrjLVzYVY1kOgdMeAJ20WqtqyBxLzSB8MDgKMy0NYMXM37M0tX70wxbkBpXcKr0U7hfc9sOeQ76MJxiThQtxstWthNyNJ1EQ6zZhbW1ht44KhxoMkfDWMsuNtoCOAophhKDVWeB9Wsz1qlpJtiaCHAg/DPMuColM5y+ksB75JXDS1K+rM2x6FbzQjq25aPuQeOwjzzh58IOEK6owZw9IJeXb0hRBw1gCMGmHzE0ZqNloPhhNbrAa1RyNR2d0Zh2BtxxFt4F4xAjSMYRcELLNrI+JrxS59fmwvLJ+CRNzAbX015wD7e2XZut4E8HN2hRWh9mjlL1cmqY/A0xEdLASaRRaLo4K4at8QZlwd8RtdEHJmxnXtKUsqlf8PQbhlgd35L6imlaZXbQCRL9cY8plsU4PPNlLnG+deSni0HzKSgjOfNJdwxTVWX8vZUrjdlO71P23pqq3Fkz+sVbUtVVzJuA44aYEpS48iAIwNYuF9NVeeBUUtVF4EjgE8C3NhayhkEcG8/5tQQ4Q0StXNna9n36fd5jGraoBozQniOBBwt1HFJwSDemz4Sq/lZ5k5T1bEYJ05VYbxc10hqGzEKtEHklhg+8MynZ8/p4uKCU9Qh6uj8/CVHhE4mpywbrzhCCftmTcvVipbL+G+7WWnEEYAjrWUE4Gi54qgsBpHmqHm0pNVSgKMNgKMRIp0EPDo5GdHzF6cMGp2/fM7rBemiARahxtHdwx1NZ1N6eLijFQNHGpE1QDpS8OIl10ASL+uulWyJ/CBrdKcz7uqt/72nwI9GgVLdpFxuVw6UpJ/N0aUHjnap0gNHjiZPCDgq3dcGqJS2L2t3AHCkGX14PBqJzFpkJuJoAD1Io45M3kpBoxS0KQOOxNaV6gPGS1IHn5QWTRnRA14iz6RjbZOdDwWOTEYOsrKCR5rJTiLeM8AR3y/D/2qAo1p7fo0dvWzN7c5byXWl46iytZXc+IhtjgYcQb2Oqeoe9wmsBsnj9przCPl7Io5KFxozvYq6KSUL83sAR1DGgnPbnklMDQJd810q8Fk/pXSuHUfXOOX3BDiCd6NLA9Jgkt8EHHUb8j1Y4u/rDRNyIm0l4mizFBimUwkV7/POFz/7loYbeS/otqxf5wXB8FxBx120CAcn6oPQlsYjrXPkDGs5g4w/0Dvp4WoIlLQtbyPAg4CE3fNSve4rgaNjOADUKnPltDtey/Ix98BREIT5w48HHIlblnimQZA2IXuISCL9G3Uznj0HcCQ1jgw4ury4oi3qG2mNI6RGWi7hfd4EjoQzgVcnUUe+/oz+LmRUxqgRR145wc/wvl+vmkVUPXBkIIbVjjHgyECm3aiEaB7JpVQIc+zr+2U8dtuUKJOLvNddeuanskKa9i2lga02KH2ckKwwVZ0Z29P+sn/vAY5SIGkfcOTPGraFWzRIwflXCxylqSZyc1ej8IUII41USWsctYEdqZzh26X3TxX+FICxMx59WvSO5/5tcmMacSS1hiB5bFz+eZHZU+BIUotFUCg6dgwZ1FitJPpod28iwifu85qIo3Su2uhg9MhFHHngKMoLAI4499vjA0dIg0cAjtKII6lqJi9PJ0nwHBNNajYMdWpi8EiBI0tXx8CRaOA1JgAAIABJREFURjNNJhN69uwFA0cXl6/o1avX9Pz5Czp79oLG4wmD9oj8BLC+WiMqUz7zPKDO03pFhAj99ZI2qxmtucYRIo8AHK1oDZCd6xwBTJrTBsDPGlGnkNOI4CeAekfPngM4OqOXFy9oMBb+vljO6W56Rw/TB/53f39Hy+WMo5GQoo5TBmq00XoL4MjA8H2yjAFHqGPaLSMeTyrqe/5eFKjhz4eMqUbPrum/tN+aPv3Z2XVdudwuPZXYJ3rgaJfqPXDkaHJE4EhcogqERBd50rVHbN2X6vol/Umbw4EjkRCcRLBTTxT6FICjeF7mQKNDgSPIFzne5SN/crylS4cwRxgPYHmAyMvEtcCRWCebGWiaNY4kNTq+W62RFlfLkTjd0taCn2PISb7f9LlTe2T5+mg66tVc19W29twpbV9kK+0a3Hf6/ajAESBbOQj3M6NawaUWOCqduN2F3QNHNnVe6EkZWKkAZWDDjwYcpWGjj7M3FTgSSyJHs8AotUPLg1PV1UV/pBFHxsz9eKQqBkJRN7SBUtkhYxQDDwE4inBzF41LmaxQV4psF7AibrKPFuGQM+BojEixqGDvgG3usC1RHGyYx1lzPXDUta7+jt9L+adFjMkYH9+ow15YfwcBDrinyBU/LnBkZ6ABR1IrY8AGx6ECR5evrzg10s2Hj3R9jaLsV0QAjVCQfTBmY/ISXusAjixVHUccaZrgPRFHPlVdyGHkag96XmXAEa86GFqT6BMvDxjwkEYc+ahdL++18cScTJhrm5NLeGUkDjXptbm/wxGRSQFnq60WODIwIQV+0r9Z9oRC6fbCvjF75dCP22RY69+AIxi1S84/0N0rc21AjZ2D1nbfFq6R781wBgcVMw3sO1NtHF4eaAON7Ps04ii3ru2eVi/IP1/b2snVOMJzgFfbNT7iKCZrbspSMk77B09SlAvC3wKI2D8bY4z0qa9xZM+V0swDgvZbaoSw+1okYjzHnhJwhFLUChwNpAYVlzTSVHTCl6TGEXGQlAJxgKGGIzo5AWBzzjWOUNvo8vKSQaOzs2cEsH+BKCMG79cMGEnfAI42tFxvaLtaKHA0Z2BoNZsxSMRAEQNLa9oCQGIgCaARQKYVZyPlf8MtA0geOBpN8ANqKi1ptphxjSNEHN3fI2XdvYBH6Av1jTZIL7oiJMUOqer2JgnvgaMDxJEf+pIa/nzIg5baX2rHUdpv7ZhL9bRyuV2P3j7iqHYqgsgy1ojwgzpouah2/qrurVGtzWv0TGchbxf4kLYdzoFHBo4s8r7rWUvtLyaPPlXgiOX6HYcdnL3HBY6MLl7+MnuZl+dSudP+9jqXfRZHJalFmdMPcuvd3zN1Agv8lfeeyU6uJINLVWfWCJ+qjle4KTQ7UV1i60zvmY7RnwlP6Xzo2h9t87bvupo9VXP/Y7Q9InCEtAooH1/2qlkUNcBRrXDRbP/3AEdlFJNWPhVK13UlC/N7RRyV1jgqMUx4Zlo63zXrraZt1xzE3wU4EihG6+RoKO0Og1dDXV2NozrgyBtT0sOMxRyuNyBl8NjTYCh/db2K5u/IwJEdYCURRyxIuCLQbbRgoA8RRwCOtMZRoFNLWp8a4en4wFFZqrqi+QtEKl9zNZGSRteutZbSv6T9U2hTrsD0EUdhqfGHnwg44rwIQ65vAWDoDBFHr6/Yw/3tuw909eaGXl1e02A8oeFQ/iHSaLkEP4aiIzWO1htO/Cnniqu7FpQRJSCAI/BxnJcW/cuf1broz1E2hsIBXfNlpzzRG/bx2Yzt3qDcxs9Kz2t/xqefc0oU2vjv22SE3P1bwSiYoCsjjrqAI39/ALeaF3bHOzk1ZpUCY2wPZ6P2qijitk2Z8zzYgwymrHp6t/HUUjnKUtVZjSN/v7Zx7GuT3tci41KwxK9ju49P25euqXR9ebkhrn1xW0mBI3ZnMTlBk0s27y/yIaB8vAE8koijZgS5XeONDX5OPLhjc5s+Z24/p8aLfbTybWXMXPTnO0Qc2R6XWkcCEIkMYnMD8Ie/28Z6SAYcGWiEiCMW4daaso4Z4pBGozGdnp5yPSPUOELU0cuXlwwaTU5OmV8vlgCOVhJlxKCT8l9EiQGsRfQPwKPVnFbLKS2mM1pO57RA7Sz+HcDRWgArRCdtVrRdLQNoNBxsaTja0unZCaeru7g8p/FkRNCB17Sm1XZFs8WcgaO7uzuaTu9oNn+g5XLOdY0YNNqikurKAUe8ulu2aQ8cPQWZ8HuOoVz+rB9VKQiDnkvsE23neP3I2q8oHXMt3Ur67SOOdueljzhyNDkicIRUuKWugzX2Cax7c6p5vH1aH3GEM9aOPZMWGGBppJCWs3GAVNcAj0Iyhuiw4513vOzkwRpv62nIpix8uF2uN/CymTnZpXJrl55jc9IGHJlMm4Ixdr9S4Cj0k6lxZI7lJmGYzU1Um12ZIye3p+MzGj+V86FmDZfw/EOer2YMx2jLwFG3+bf21shnCA9aU3K6I45KlUoW6S38rWBYomwVNNQmTVpo6oggZovnGr+cR0HIrw2PEs6PL02QY1/YG5SJ7pRhcZQmvHePG8pNfL7917FnXVZhiNeZzysrqDyHGIMxTfss4xIltmmg2jdiTv8wlEPEjFX72mNN1BiuazZprdDXPRO1LQSEYTpY0eCkxpGss7giLbxWZiFUX+A1xylEXd0GabF/zaE9g1Z8eFrdG1shWtvIGR8NOuJ3FN7tfGSZvy4GIzWOpMaTJbjs6rr0EAkrfqhG0a6OncExPcBSAaANOJJpE+r4PmrWpzf+FAy5sAnmGulPylPVwXO23ciQ3HZbLnimqZa6+EDp+fD372v/JF07RPhu+ZgREmR9dvVduCRcM3SdOyrLT6PmPY9/Hc6ocfCGksGndIlnnvAMdwYyLfN0bO5Vd+7bI6pxsXlm21/aPnfI4bsNHD7GLEJYJIgobWLkN+AIEUcwWAI4un6DiKNrGo5PGCRCOjvYHVFXY7MZSMSROvpLxFFcV8G4rPXq+OSBxz3nWwuakXyObunB+ApWtsU9Eq8x6zdNRWe8yytA1jblgXFf7668XblN5bEgkzTlEBmfb2O/x77T+6dgmMg1u8+K71nZzAFHNh65WEUmOZPHkM/UESEoqOGs1nQZRtc9EUcp7dtAsXT8+Hu12dBiuQzAUW5fhu+cF6CdX1FGkXQU4ich66sLOPLAWAkPD9wtONWYCKSejnx7lT1kYDFVm45N3nSc+ruuBH5rAEfmEJNE51ltRy9/yjRHA4KJ+ixHhdqB2CtSIHiDiBMFUnhlDi0SzuQCfRJEV4Hu+i60lSj0YGdQfpPbPxI9ow49DS/OGCFobbyBwtOE54bHoPREJI7JfkwjicZpfKftfe1HmWMOu/lOwJHVJrNUdSL3Gi8AcBRLYVu6FYk4Yv60Fl4ohJYhM5BEQ05Fd3p2xjWNLi4v6eVLAEcXdHr6jMaTEwaJFssV/xM+LNdhjUCP4r3BEUcL2iLaaD6l2cMDg0cAjlDjiOuaqacwoTYRA0eIOoWstqXhYE2D4ZZOT8f07MUZXVyc08nJmI1a7BwwHNB8JcARIo7u729pOrun+fyB6x0BONoilErBSaud1V7j0jhBX+OoXoL6Ma8olz/rn69G5ynV6XJnXP3I2q8oHXMt3Ur6dSZlthk9upSPc8rJSY9Jt2P1BXPf6IeLOOJVmpBEZ3NH7/Cz7J0DM/rJUYGjXceUtjmFXUBkm+5XPXBUqjk278/7K5XfVW5nSZFtGVHqUWttBI5CXVM4awzZzvzYwBHLRzqOVDY22Sw4+ySGsybAZXpOrNW60awCDHrBpqeRR3Yfk+O9bYrlOU1l7YEjlmTCw7uII1EKRB5M3jkYADqBrgtuo9+Fe7vr/crxY+qBo+499Xe3GIzH561nE34w1tf2OfcADD5wIdcysER0lvIjssZz3xsTioiNhZ6wfABDO6Mz4MgXZjWjgSqYQ71ONpBSMlwHDcXoY3e0u3jGmXxGijC7DooFUteYwQzfB8MivtQ84DwfSMmgdjLOiab98hvGYUx1yD8JcGSzbykyWO1mhUYe0QNHzBEcW0Z/zeeTVHXqfaB07pqTYwFHNUJq1xhzDLDsGpj41MihtDMF3hs/4mEnxhA78MRwoUXn7MA0a4ZC/TyXbr2EeZcZFFiTD8wIHLGXK5RN9l7XiCj2pFSwK6yx/U/JByEEjC7xV6N3JFWWRl91ELBUaDfb7VaNd2XzIq38uGVe1GgVIsCQRmTTiDiSc9GF8zq+VqI42PiOAxzJlh6NbL+boVX4hCwJ4w3yrGZw0h9393gjJD8abrvoXBJxFAQeR8+039y5UXOWdI3z8N9NSejm87JeEv7p+Xw4kQw4Kj8ra8bvt/WuGT/2VC0XBM96J08E/4p9d7J92CaHiHOD8C4vqeToY2CJB0JFMWsCFFEgNw/22JvvFweYH3v62fpJZkB1wdFQnCdQp0gcMwQyh/APEAgRR6ip8fLiFb29eU9X12/p1SsAR6c0UvAI5/ma0yMNOL3dEgXa2f7ZBI4MJBIwCQ5vaiDW85hpByK4fNTNWcGzylnu960pOojKsHpGObDIn7U58CnylpzcE+c1Klqs1jilTs6uKOulcxrnIAcKpfyiCDjSLmGu5jNWzdOgoc48k3Uynsi4UrBIlapwHZ5I09Xag5kTUg7sCjJBw1vSgVaBnwM4WtPcgKMWEZPZvp15ACLcdhIQRtaOATJyzm1oDeO3vrwiXMN3cm0BoojkAP4p64Ij5Nw4B5BJBpIeTOrSWFuu7kL8Oyu3+KwyPBuhBuz0id9E0kFIj6bOQFsFVVmpNvlFCyrDUM+GEKsHZlLU0Jxv0LfUuBEDAPr7/+y9iXojt641Ss2yLdvdnWHn3Pd/uHtOdpJuT5ql/1sLAImiSirSbSV2R97bsVqiqlgcQAALC8D2QhSrgJLYZgnYFYCIoJGBGWCIKJBjexb/ZA0fA67cHo+OBqexAOgVMEocA7JXmwCT4MaotyTOADw3uCmSum0XttoHjj2aABzBdbDXON6yJhD0YwxHvGb7swNH3gaJLiBRYfQ8YEAfnCcWZkVwXmVgBhwxGnkHZpIAZADyh8Mx2UW3s9twey9so9nsLkwnV6E/HBJMByC7ROo5jo2BzhowiLVDxtEy7FaLsF68EDhazOdN4Ihjtg29PXLlbYWJ1IdeCUm+I3A0ngzC1dUk3N7NwmQyCoOhPFug3F+HxRLA0VN4enoMz/NHMo/Wm0XYAYyKJ4IPnEBn9d9xrzt9EOu1S2//3k3+Qb7/Gn3yLWXhuYep1JZ6TT9qxqFmnGtsqdp+l167dtxKryuWgAQbn9K1T1hxopPoWc+gBj03IQpNZ/Hm3qGfT3a/f997iUxT6/IPiqaWvEu132MfXRaQrrmsWUOiw5TbUqfa1qxzA/Hbn0UNhPih/dvb1t6v6nXmtiu26dQ2ql4ZtLPLPjv9PQGOfN9k1ZpPKen0UptRmL/mZ4AOdegfbPoPj/lC/feawJFPOWfr0uvXqsCqjiBBYBxVHxDHL8Kv0w0cia4hd4K+kzN92vwXouMhbawGIFF1lWeF3kHQBW1c0I5GohHIacyYAl0SAC7fZ58UOOJf2iPSR/tu1C0J8oiuR4a8ft/WeRoXC9BMvi3tMa9pmQEsQlzD4WOAl6iXGpAkmy6CTjaGPzJw1CWz7PMaWVR6zXO1I3Bk2/97BLxtYRE32BR1wFFa1qceVYRnnZA2Qdg9hDYOPGhlRfN+A6jwFowbHQWyE6PTgM4BEUYWtdsAjuKuVZHmHLRNqMoftU6Rb3Hsys2Sw987/+21oPCiRcDBJD+5gM+AIxE/GXBk/8wdNmK4i+xzDugWlYcwCZHwMsaRyJjyg90L8q7ZPidwVNZnWW1Q4mQeLYpWOV90XqiQTZIlPhZn0jkRzDHFw1PP/DRy7eodnSk9SaPS72FOsvmL4BMcNqZIpLykXWOMz0sBEBjIdP/GdXT66jVKO7q+q6Edxlu7tde6DHcSEao1qmy9+vn3r2sMhxoqeMk8WBvONR3ERxQzB1hEp50qU3CUaCEulSXqtNOLlwYK5Adl7kw+7lxW6eVkglc4asbh/G2pUjWAuGNyXpS+TH4eOx8KQdtXPZ9b429qMFo0O6OY5GyJZ6wC3dGYFS0zhjGcNDSZngh6hjeq2jaqyFewAGIqJeoR8n5zvdm1cGoKIJUCWwzgkzPUlmG7Y19G0PrWIPb0VS7SkSuRYfi7g6N71wuD0TiMJlfh5uYufP78M39R3wh/J9NrMo4AmEkmKzgQB2QprXbbsDaHrjqACeSooi6OY8YDJD2KjGwPHKnT0zEwcDYM+mB2JUPJQCNc3wNHxwyAfD3Saa+6AA8s6hAwgIxpgU4aIxc33oVBX0AYuqmZdUI1Ng2YkXNMgmcsuKVkH7TNXy6DcB1zQYPDYGMR16djm4vOJcFCIxQo0cnH95Me6c1oERNwusvfNM7xPhlAdPK5dH6tzWaPeisbnXdRD06Z7RZRyO8bq0QvJuCNPxfNI9Xsc8m4n2oD45rz7B1gzbgGjXGQ9GIMUKGzW9eSl59ZMATam+FrgJMQgxR8Ur2TABAAN4nWETee5Y/HHCsQZLoYWIRoSNBrK8Y45Y0CR6L+ShQrAGKkpdwDKCDzBb9IKybfIeCk9oXtNdPJJQhNVh5PGUuRhrnpgykzFMejOgbIRsIz02khzyJGHyScgCVg3tBxoU6Epn5ljCPHjvXRpri/6eoK1OH5TNbGawnCZ4d4BCYkhYw6PQhy2I9/rTLXwES7jplT4l5Mrk6fEYIyDundXI0jMo3wvABqtE+7PvVc6NCQd0hHB5BodnMbrmd3ZB7hdwzGEeZ632N9o9VqFdYbqSdk4KqosRjYDWsbrZ5fwnopwNFyMQ/L5UIcPZhnrlsBiQTkwVpYA6mjg2047DE93WiE1HmjcHNzFa5vrsPV9XUIPQBHu7BcLQkcPT59DU/PD+H5+SEsVy9hu18LKMVxExAp/jJrgKMZ+/M/Jc743q384b9fY2u0yev3PgBl9urrnuJc166xpWp7Xnrt1zxbqe9KvADHgaP8mcyp3G7pJ3c+dzyDIZLTvPEaOpQs4oYHp20M7XsimduDu97iexyJwsDP1+zV0vWR2+R+Lg91yOQ+80GB5ic7vnaO2S82s+l01BnMbPnXAjIWQGyjccJHEANKVf92J/axsZSxklViOlBaMV53bAmiPBHAEMEit/4a13UdOkjvrEPtR1QeZR+GA9g84hdt80/k+9jsGbFpANg0SRMROPFBsKIsOHa8vtbAJWpLCCSkrglNzWrXapBRtKHkcwb/qI9VTDoZa7GJuKnVpd2jDDDbkOuadqJc11ZgBKqo84r9Z3qetNP/ZQHVNuR85vQPtkaYGYKOLBiJH7sU6Pn+PeZLK9mzpbK25FofvU3NWJSca73+CcbR9wyWAEeiqL/tjxoIXJGNLf/q2/hLqT2l+8xQYRUCFjXq72QKtjkOtFviPJD+iePpbfp66iHzg0z25GtT9UFpaQqc6ASzZ4xIthiljR9/7ugH4rCCUIVh+2bT96p5fw/AkcQUGYPLOcmOMFbyDW0Hgz/YYqpEm46WeTgYsCzPqwhzp4/4LzCCtU25aZkGOC7UmD49SeLoY2QuHbnd1y+dP1Nt4hXfbBvKlftmjFvUyJG/shfLQe/S53vN4helpnuMG9NOQSb/aXekf9/z+bFpc9paX3JFotZQeM141X3HxrWcHfTunqFmaRTIF6qXKjPE/20MDA9+y/u+beu4N+wZDVCRSA3X3Ha9e6sHsAaO2sQ48mkImvvTdAw13h2I0rYOeao5QyGdw5pCVB29lGsENQQ4khRJFkihLAgAR8NpGI2vwvX1bfjyBaDRT+Hu7nP48uWXMJ3ehMFwoo5hPd/BOh4OwxIgDsqgx/6Kw5j+S2UcxOgwk0VWN4V5tHQcjdWh14EOMeyP5FhwAAYdr1o/x8AjM6Bsn55WWPHsYpAIcGTyxbNb1JBk2ibolMoMsVR7/FIaZ+o7LBYkLI/Sn3z+2mSQaXS+UHNsJzcUGa+v8QcGaGIQHY+p5EpDqroMODp0SNQdYFA7EcW4hmGoW+/UmBwA8Wb8OaDAvh8jNksHuaidzBmNWSsUfWQaTRSQ+eTSkMjkHz/iotGrIXPRqOeaSpG0MKQ3azjexbluxnhKAWLvydxzLcMIjmwWsFAECJVwuhiLFnZg6QFs2COlnf1ukgGvTgWOBetKGjs9ZQKQq9p5rG6Zfj9MxhNhVGk0qLCO0rlt0rGH9JPQ8Xc9kRMEs4RVRJZSNl/GXLI1kqetS+eYyIVzAUeywZrRxsmJ5lMZyF4RG+gIcIR+aqQtxgHAEdIiIRXoeDwlcHRzc6u/d+FmNguT8ZRp7DB2AIzWZBwJ69LGQJwwkPHbsF0uw2r+EjaLeVjMXwgarQAckVkGx1QCjahT9jAP67DfbUIfwNEIYOAgjPA7Hoabm+twM7thn3p91LYDcLQKL/Pn8PT0LTw+fQtPT18JHG12S7prJLEdgKOUtg4KdwM4ah6X0X4t2rY/cKNa/axGz/+Bh60iBXP9KJxzjM957fInLS9vwHOlAlghqG8as7EtnG5HneZVgZblT1fa0rSdcwJHpU7VPAi2DThqBIhp55NO5fXbUt3Ut7PRyO2d0tE8qfk5QKf7esfLXnR/t83WNx2+VtaC+e04/idvfgDotE6BaEfQ24caYNsGHIleYf7ddCHPOrI2eTBdQ8eO+rWujRiAI7od088ZGMWsFC61HMo7GKhE4EhN60a67AQcRZ80ApdcgJC9FpZ4AnvIZLLsU2r/RaY89UkDjuT5c/9kq69GGopu6kyZfIxsIktAjO4Vd2nx1vKz1x8dT1X3PcMtkcDnBI7eTnh6EINiQxd07pj3wiIfmzYDPwoW7sc6g/81Y98OHJU7q0V02Y8HjppO4VyQlgp7S1XX743+ceCotM+181Au6PSAih6OJHxz503+7zaF5dTa7HqGKkWZGS7KlB70uyzVoHjL+gocpXSLx3teOn++p/6g6hqT7s9l/gAcaRxIo65RcoKmXVUzzt+jmHX1vfQQ8ddpRk2lqCC/3l//fLmDXe7cptB/DODIonhbAIyWySldy13z+l4/z5/vlPyqHQthuflUdbbfDmUU6z1EfnWyjRvAu0XzMzWbMY4s0j7tZb8fYPT4uovdwJHIRdnjUOzF4UyAZyvA0Xh8Fa6ubsOnz1/C/R1qHX0On7/8Gq6mMzKSGNShqabAOAqDYVgHAEeSbgrPGSPKNC0X7megktIllG00kJROfPbEODJjgLwEOl4tZa3oMgYcrdfiOMWvAUd+/7bpJfycgM8wMrfsfvb3AMTQBR4d/S7AwutqAI7k302N5tT+KAKO1CAbutqBXWdxUUpOdeLw/GPUoIyNAFFeDqac66W4fwSO4MguDBfo0j/sc66WMlWgUjRJSjXepwD8s7VedBMFKGm6OsNX1pSxfRSS0ZRzTHXnIjgx55L/XtApcxb1UbuTrEHdewQOjEEngLWAR/uwZV2ctQBHSHOmDCSJ/gSYkdLdCoQmka9Wg1RWthj2HCey9UJAH5BeLaY/AZPRwCVlIcUzlFRsAY5Yl0mBo2Pj6R1nbXswye5zAkfm8TwGHNkiT042AY4sXY7geFLbSPtpKVrgoyFwJGnqEnA0C7ObOwI119dIFTcJo+GE1xS5J+yxZq23bdhs1wQHARytF4uwWS7CcgHG0SKsVgIcCQCGv6yKRGZlv7cPm80q7PcbSmMBjvp0ZhE4ur6KwBHOCtS2Q8q8xeIlPD09EDQC82jBOkfzsCPrKAFHmnjwMFWd20BRBhVtqh+7Ub1OUmdz/6ijVztuNeNQY2vUXNf0llIwofba5e01eKnwC6X9zWX7W/iMCrv4Xc1KbdbaNVezjsqBoyZ7p02fKvcTtQ1bbu9819Aaj8TZ291K3ff0vx04Ej23dv6GFRmoSnRxGcl9GPX7DcZR7vP09k20k4zhc4Rx1GbX5P6M3AayAGIDvaJdZ2np9J6sG69By7k9a3vHj3sbcNQ29kLchi/fGEeJde51QN9vW41tvpo4Bs7PTm3bBVy3jcn3rvB/+/ffWn5egKPMzrgAR7bFfnzgqFSY1ByS5W0TcGTVg/JDIxfG+bXzw6xUeWxVRQojliQXftnIob9VwBEywfBE7lZcShk5dqXoNHsz/NaAI43mLDz4Sueo9PnKZqLZqvQQ8d86pQRYuxolPH++NmUyjVVaD239KN9zrxmt2u/oSotO6+61XKss1/bon26fP99bAkepEHr3U8K550MjcsdvWoPwxiLoJQeO2tch7tzOOMoDLsQoAdbFiHLKDIAyQ6Y1E4dmj3WMRqMrgkT3958JGt2ScfQrGUej0STsEZQTgSPUuhiENdglZJgk4IjXVJAHzuStgv5Sh1IdXExlYOkVBBzinEWFHtCRAEf2izbmaAZwZOCR5fr2hlUD1LEIV1KH0AoGT5q73Mj2Z6ClCskNFi9/COAhrVgsbNu9/9rm75ihiG391sAR74//bC1BjTyRHzf/jLlecGrlc+7BnHH1b061Pybn23QTzN9buzA0GYYALj6N1olOv0Z+Hhq9CTSSMdB6QOyHFKw2MLK5nn1wtmQm8BGcXLNMDYT6NZbmbx/Wq5UCrVuCSEhTt4ngA4AjtBd3P1ew1h9rruZmRUisnsEQtXBuGgFg7JNmTrNhjFnjCBrVAUe5kd8cSxm78zGOzggcbRQ46gM4moTJRBhHSE93cw3QCL83YTyGfJ4E1KkzGehrvOGcAWiEFHZgrG1Xq7BdLMJ6tSRwBNBotVpC2DvgCKwjA46CAkdbAY6GiAtAn4R5dHM9Ddc3wjgaTW6Y4nS93oTlCnWOABw9hMenv8Ji+RxW63nY7lYEpwRAkhSQsrc0lW7L3roAR80zqUbHrNGDu7WWj9viNXIRQFHcAAAgAElEQVS59GnPOcbnvHbp8wmDspnu6tR3S+1Kczzn+kSbvlbe1/O3LLVZa9dczVz/6MCRrIGyuayRh/kVu4Cjsh5IK1hpxjjq+l4ZcKR+OaT8dZlZTvkn/Fh4GynpWqK15Wuz7d+5ng390e4NcKjBDnI2Qi1wZHLAfHT+3142SLC/T1V3AY661tl7/Pyt5ecFOLoAR411ngzTC3DkB6b0oCxtR3mMInyu1kZukOcHjz9UckXve4QVDqZSwXIBjuKsUHIMNGe8pGWRH68QHAP7uubrAhz5SPsLcNS1Xt7z5+cFjsqZx0gb9B6AIwDjkjZPCseingYYRMI4AmsAjslpmE5n4fbuPtzefgq3t5/D58+/0Ck8Gk9DD2mx9gB+BPQJg37Y9nthC0BHGUdiDOiv1qoRIMnSv0lubKtH2RsIy+oAOMJ9AB0NEniENpBRiLgHaEQnKet8ZAVrHUvpAEAi6QP1nbprGXrn9CngiPdA1r13AhyVOHRsBcOPa0DMsaAQe7/UQQLJifWAdHWF8R6Nc6zN+PV6CBhHhb6GChHlCi8XXLx0LLxB3NS17H5Wl8jAf32fzKd0HqV1nDtaFPy1YsNkFQIUwnU3LEIshYG3ArSu15LKDPsGzBUwVIz1Q+aRso7gzek7dlGUYrpyNF0LwOfBEIyUWUwxwlR0mnqI4LQDg1lODPjUVushFTCObH/ne7BZ/wHPa6nqnD4U0SpJV2KlnutqHJ0JOIIM2qBPIo8BDE0n03B1dc1ac2AaXV/diPwdjZmuDjWTvCOHc7cTJhnk4QIsI4BG61XYrvB6KWnq+HpFtlmPKQhll1oaOfirtmQcob6BAkeIgB7gtxeur6/Yl+vZbZhczdhnpIRerZdhPn8mePT4/DXMX57CcvUcNtslwSOkqjOWE+qBSQSYD61KW/QCHKWxeI18KZH7FQLxQzatHbeah6xx+Ndc1+zqf37+6oCj0mfs0sXfz/M3n6jUP1G75mrW0b8BOPL2Uemaqm33VsCR7ZBS4Kh8rndhiOARVws6/67/t+mS5kdr86e1rcsS4Miu3cY4Evsx1VTy/fD7uI1x5IEir8N4fxXtQOrf0CEvjKPadf6e2r+1/LwARxfgqLG+/y3AUc2mrlVGyq4thvNAS95ZOXjv0PAOmvy1d4Ic+6ysH+IQKRUsjDIuC+KW4szI0dr5IylpBuaEKmAclc6J7+rbpqrjqIeBzxl/gnLbOQRZgwtwdAGOatfMe23fZax6J3npvhaZV/fEHtw1xTqlmrKireqMbU1V9/2MI83uHOWiAUdQzhE5jlotAI6GAI4mN2F2exduZ5/CbHYfPn3+WaLM4bQcjPXhJQ3Tvt8PO4BHB8ARnLhS44jGggJHVhMEYBHTCgPg0V+DAjgXHGgBjnLGURtwZI5vm1Of3s6MrXTWAHzyNUm65zMHkPJz8L0BR91PJC0IGFl9o7zeQMu/S/cJ5o98lwrgyIDDNv3DG5Z4XRPxWTYWxvYx0KRykxfchGuzUbdMACLZH8IMsn3auJzWM5VsluKusMyWaCcgLb4uABTAYTKJCKhKOjpjH7EujgJHTFO3QbpHAY5Y88inqyMYipRzqaaROHgEFJJ9JQDyYDQM1wATAJyCIQhmIkFUpBuBI0D47ZKprxdQ9obkJtXVIH+k/wqeuQFASjZJ5ye6T74X05oUcKwJzlkRM4Uv3xVwpOOxAYhj9Y0mYTq9DlfTBBwBREIawBHT2E3CcDDUOZeUhFud8/V6FZarZVjM52QZgXG0WwtYBOAI72HuDcTpc4di4YARuyPovd2uyDpLwJGkR8Tv9MoALTCg7kIf/eD8rZme7mX+yFpHzy8PZB2t14uwJXi01jpHbYyjbJ+dBRAu2JzvsEmprPVn0T8PPPzzA1k7bjU9LncC11xV2p7z2uW9KQeO/Jlccv3cOdyqQ5VST0pu+AZtSv0TtWuuZq5/dOAorYsyneu1Mu4UcFS7VGoCl8rmWhlHDOiTVMS5TMiDukxP9vWNcmCpbY+WAkfebop6KgKLMuDIfEa+f96319YnA5B86jo/B9AXGYlHTd/0z0PdL7cVTtkOZlda9ZYUzNTOyqpdE5f2hyPw1vLzAhxdgKPGKvs3AUelB18zmrJbLJVdVw+oghpHdsdjh8+xz8v6UacoS12DgjBgBVGqgCMp1VyUqq5UQfTxlHxd1vXuSdaKEX0WHk5OFt+vHAQsuGhscgGOLsBRzXp5z23PBxyVGThd8rGhaGuFGcf9aDhIj12rNFWdOacFxEJ9owGZPLjfdgeH4T70ByNNlXQTbmZ3Ycbf+/Dp00+Mfh9PrsJgCOBICsMyBKE/CHukMoDTMatxhFvxPWMfiSUkReMHWr8IrxHqjnpJzmlAGUZ5L0wkA49wCQOJjHVkdY4Qbe+NlDbwSMa8J9maOoTyMUMtPw/tnnC20nEe00V2745z1DgqPaMi44hHX4qfPGVgm8HX+WQoY6Pp6g6hgMNve50hB4kOzrO9mZOdvahsoPWGCqsylTkEtAvOIW41jfAJdTwp2av73bMxxGQ2kMj71NJrOO4BHmiKO2UZ2Z4geARACH+ROhApzFDjCIDSZkvQiDWPCBwJ0ETGke5VgD/CFEy1j2xPRoAIjJQhgKMbgkVgxAwGQ9Y9AnBka9yYZ+3AkQA+bfpHzij0qSPNUWBrxLM7Y5/fKeOIIBkGGsAR5PFQGEUAisg4ugbj6IZA0mQC4EgYSRjbZlpCqXUE5s9yCfbPnCyjzWoRdgSLVmGFekec+1UIPAOkxhFneod6mQgc6IXdRhlJmqpOGJSyBifTabiaXjGIYDb7JGcBsdAdU9PNF0/h+fkbmUcvi0dhOG2W/N0BnOoZ8xap6o7wELXWWuXG/SGbl8pxe/gqefRDjpg8VO241QzFOcf4nNcuf8bzAEdtOpNft3LcvL8aXW/t+HzNXv13AEflNlWpfylf813AUfF1mfq3y3pIdy++Ls7cPmodngaObK/4tZTbOiYH/V/rRw1w5BlHpp8ZcITrwYY0X9trgCN/TT9fxjiSELELcFQuv99Xy7eWnxfg6AIcNVb4BTg63PDnBY4Q8Q2zsTvV2bmAIzxxqWCBfYv0eiU/6G8NcJQKHXYn1akxSgwwKnGclTxXVBSYYMry1MvOyZ1rNf30974ARxfgqGYtvue2HwM4UiAlAkcm41LB1tyR7se8CjiCs3iX0gzAAYkCpGArbOC8VOBoOrkO1ze34ebmnsXZP30GcITi7NdhMEJxdiY6Ja6zA5OAwFEfpXKUPSFgEYEjMgWEcSQGB4CiQQgDgFdDyv8eUtGBoRBTFKg822MMPCNLnlxYFXB6G6tCUtchRVNumCdQp+mU2G0lj7836tpeG2iFv7ae/LqK+cuZUsyiBMXUKfk5F3BUKsdjijoGT6TzNXfi2NiU6iQ883qxqknJUMRUhdb4mIF7zhpHck+pLVTyU6O/yCUTy8julVjfwrpprp0EHKX+NPUUrH2wTgAMgVnEf29R/wt7BPVuNhEs2m4SQCSMI2nL93ebgPRtMfutkvIIaynARdiZuef7BIYAEhEoGg7DeII0agIiDYYjSTEJAKmvrKPIJOyT5CIsKdHVzDnWtm4BeHj9Jt+Hzc/S+H0Y4AglhsJA0tRNp0xPh9R0AI4AIAE0mowBGKHe0JhjbONGABBpB3cb1i/CbwKOAB4tCRatI3AE9o8AR0hXh9d7BY6Qkm4HdhDSG8KJNRAQ3OTaZDyW/t3Mwmz2OYzGEwX0Q9hswXZ6Cc8vjwSPXl4ew3L5EtabOWsgSb0jmxtf4yjTji/AUdzmtTr8e3S8l8jQt25TO2419z/nGJ/z2uXPeAGOjunXp8awds3VzPUFOGqOfDkQc/i9tmCwtvdO7pdK4Ci3M9qvLecgQCP8NoOERHM81XfPOrK2uU+oBjiya0T7xtXQtM/MNjKboAQ4omWkAUL216chjmODFMmotMgMHBfgqFx+v6+WpfZRqfy8AEcX4Kixwi/A0eGGN8FaKgrKDlSXqo6OrgQ8tIEPbff2m/zY4VTSZzt4StqeFTiCE4SnYbezr1TA+SudJ1WdRY2mSGDpmxyzdkD7vyXj3JYqpuR7JW1KDxF/rdxp7tPVWLsaJTx/vrYoJNlHTYfGYT98BHbJ05+7jfY3sh3ebi2fu+fnuv45gaM8/Vz7M3jvc9MpnwwBuOs9qJF4IMlBerin7X71wJEUPYUzdzgcKeMItS1Q6GZIxyQAIg8c3X/+EmY3t2EyvQ5DA46YeqpH4Gg3GDAVFVLewXmN9EXYZ3BA83VMx7UXRzMAK0TW9YcEkfpIWwcwCswjGybNMAXjwWSYNzQMPLLI+zbgyMa4TT7sd+L89jIkzUnTSIPD9hhw1ACm+iYTykMFzgUc5c6GtvVpK62P9aAssrYx8O8VA0cRdPChKad3ujdsrWWbroHPalKFlMuXBOqU6AJV+gs6gYLD7mw2dkzc50wblq2hBnvN85jlqQDOkUkCxpACR2CfgFm03gBMAHAk6ekALuyRto4gk6am2wC0UcYR6wPJvrUfQgsKphkJkKsF6eiwL/pD1sDBniaQwHo4wzAcjcNQASTs+eaZTsRZgKOdAUcKMMdaZen8Wq9TDbO0HjTFn6a2a9MLPgRwhIHZCoguwBGYRjMyjcDsEbbRNIzJNEosUZF7AP0UONpuwnqzSjWO1pqabjEnaLjWdYC1oVxAMo/IfjPgaNgPuy1Aug3XoQBHIsswlgCO0Jer6xnr34GBOhziHBmE7R73noeXubKOkK5ugXR187BYvDBlXQSOWmsc6Xz7xVe+cX/IlqW2hj/DymzAH3K44kPVjlvNaNTYGjXX9bpK7ffetn0dcOTtopp+HAvSeW/rt9RmrV1zNevoRweOUrBIt81aM275emyz9Y/pu11ruYcAvK5G1Z/vwgCp6ggcpbE4FsTlZUYOHLXpz7aW87V6zO9n+q0Fqpit5e9rjCNcowY4ysEj3yfaWrQfLsBR9RJ6Z194a/l5AY4uwFHTmIz/6lNgmFQ+7tgtp6TTDoZzpDfSFBz/3O6qOfi8oC7pcdkmFUOQLBsyjo4zVvJ7+gOm7bU3YEr6WzMW6O3ZGEd6WJc4i0ojub2Lx5hHJWPS3UY8qtglmkSGXzmmDOCz0j7Xtu3ua7NF2fpsfqcNsLHn9eut1ODIx6IbOGruDz/WrzWaasetrP0FOGqTV36OcmPVK7o1hp+0tbQ7PFxapsjc8vZ5C3DE70kqttQ3aydR5af2Na5cDhwJSweOQjEIBCRC37dgBhE4koj28QT1NcA4uuPv/afPZB5Nrww40vpGlEDKOOqhVpIxjqRWidU4isARMlb3JYVVgIMZr8FG0LR1rHWkoXZ8bp5QMg45UJTnxsazecZRPiEH8mEPMKgJHB0zLNuAo/ys43f7krbpkDVyfAefCzgCkNYlnxJwhLSBLlUd1iX/7//KuiTogIlN2TTaH05T1ZmG0eUS8GPfZdiek3Ek50NZHhL0WdI9dvxoMAdrxxDhsH3dZB812EgxcMGDkPZazyQFjgAOCYAApBaMI0k/t1ptwnoNFsoqoLYRACLeX+UXGUcxRR36osCRpgTmvlMgGABPYkIhtSSYggCNZD/jFywj/AUgPRrhd0z2kTGOuH6wp3mpftjveg44Op6qDsCYByy9XGyTkTYbHwY42sFZNArj8RVrGUH2JuBI2EYcSwLYkIeYZklPZ2wtgEiYc4BHSFe3WS/DerkIq/mL1LACeMhaVsImsnR1WJOYd0jygQFHzOMpaXOYUo6yeBfGwxFZZVdXs3B3+ylMplcECMeTYdjvcW+wnZ7C88u38PQM4OiJLKTFyxPT1SE1Hn8IHOXsfl1fuj+6ttS/4fManYTD+g5Tff0T81Q7bjV9POcYn/Pa5c94AY78WJXarLVrrmau/x3AUZeGqEfHd8i4LuCodK7lAH5r4EjOP2Mc+RpHJtvbZLw9k4E8uU1LnUuL8pYCR962seva+vbsItN/bX3WAEe4h2eZ53a6aOHQFS+Mo3LZ/f5alu6pUvl5AY4uwFFjladj4wIc2cD8HcCR+TxLnJRvDRzhOUsFC9TZgUafd4lH9LMqVd0PAByZgpBHj+D9C3CUVkw5cCRuLnNwtAFYXY7ZrnX6tp9fgKN8PHNl5P0BR+J0bhqRljwsgcH52jtm2J5+PgBHAiaIMYB6RiMWIAXIs1lvI+MIkeQCHN2y1tH9vTCOAByNJhOB8OnAFNbRtt8Pu56kqjN5I2BP0BRammpAgSM4mwkWKYhE9gLZR8yLlNg9cGcyXV1KZ+XTWvlxwb6Gw9R+uvemhE7kxmRu/Pgz6piTWsZTQBbWiDlIN3Z8p/+TwBGfDb9g3Cpgp0kx+CxMXUd0SWpaydxKusNTwFHka1amqmszbFvX/j5VAns7GSry81zAkQA24qT3cikBIgoiEVQyp7pPI6xOdwWULOAHz0+gAPPC3JBN4Gi5XIT1GsDRisCBSZd9QJo6ZR1ZijqCns2zkgAwj0GfQk9rkpFtMhJgyOoaDQVAAtAxGouM4X6PgDDkmjgnL8CRCcxhGPbHYcz6RmAagXE0E5bnZBLGBI4k9R82nshDSdMp8hD1qwQ4EsAQLDOkp1uE5fxZ0xWCVYb2yjiKLDIw0LaMcGaqOnyu8mtAn43V/dqGMdIRjidhSuDoC0Gu8RhgEpirW6arA8sIqeqeXr6F+eI5rFbP4fnpIWzWSCPqgaNo5TS3cKy/9HY7+6NeqdSZYs9X44z+qGNS0u/acSu55t8xxu9j/i7A0TH9+tQ6qV1zNXN9AY7SyNeMWz5fHxk48nZibueZjWIgj7XNfUGvAY7wnVOMI3xWAxyhj7ZX8vTE1l+2Ye1E2H8X4KjmfHpvbUv9u6XyszcY35ZBzA4xLRoULrQUSXrqO36jnb52Sh8jBZu7SYrdjgvFlO1SLr+/R5G9I0MM9+46LN5IQ2TfKaXHC6Gi8e1o9D3Xw9DCKYW6Cz8q46h2jI85DfNDofxA1cgG+n5SZG3RelWvgt/kbUBF6Ro4ds98zfPZQghDrIuCH3M0dj8Tnh/l95B85Z9PVVcmZD3jSN1HxkygnX/IkKlJPydgZbFoLpgNaQKn8BApqop+xIHn0+7Z12LPXBdZkF49mc3PNbKb46L9oLx18lt9o81uaaRtI+q72aJ7bZ1+0Jrvl+4nRPLKdX10+PF+lB7WRVP2DhudGuPiMT14LmMLGOMIY92mbyQASL3v7sD3gIXls84Mdov6d2tXnHgCwuBFjAZr7Hv6+aOzH3sDmAa+A0XdDAE6IffKNsKeB+rTh3MSke8TAkYS+T4Ld/dfwu3sjrUtJlfXYcDUU1J/iMDOYBj2AI/wb9Qf2sGJCAc2nNkio5iSjuCKpH0TsEjqo7DGEdlHyjhiYQ0G9ZENhXlMTlJlVqheGMdgLym7opzwHvCDOZQwhMSxSQ3a1oUxjmSYk+A5XF9I7JXWhwea8Do/12wufPeOrUuAOKMs5VfbljPDrERPtO83V6qBd5q5VYqciMTEOkIKQswp3tah4Pw6Pkp8jfY+WXuHjEh6a8f5g7F0Z1SbDlIjX1O3hI0nB9ZhKtI2ncvngOfXDIBzz01u925LRz6d8raG4j2SvLa9zbRz6kTHfflvnonqyOe+kv+tVmDkbLVejQDETFW33oblcs66N+slWElrrnlsQ06esY+4/yXlGZksG0k3qQVu5Oi0KeHWFMYRLiT6eo97WEAkSVtHwGikf42VhPZk+QGgsBpHWj/JdBitpeSXiqSq2wpRRv4jJ5z1X+UivrPdYpwOdSAwauTHkl8qCLoBkCK6MH81TcyBhRfNvtz+cvYgbxsNOr62elAmopm+U2u0YT6Rsi+A/98fh9EQqequwu3tXbi7uw+f7r+E6RXSwY34wLst6tDJ2SGMI/vdEPAB42e1BuNoTuBotZiH5ctz2LCGlbTB92RL67kAIJMpFHehP5B1yrXE8Y5xv5TdQ6bKk5SEqHE0m92G66urcH1zFUJAna01GUbzxWN4eX5gvSP8Rao69A31k5gukWzdnaTHjPtEAdN3AhzV6Ac1sqZW56rph5c/71AdO9SkYlrO9t62ydKS56qZj5Lr5edz7ZyU3uOc/S7tQ21IRs1Y+Ofz3/PzXHO98md6fcsym7w8+81re9I1LiJG7fzSky7zBdTKnmZfIauT/6VL5yrzR4nek9ZFmd+hayyOjbHvU9v6q5kbS5XcZg/k+zjXEdvvI2ORUjCLLtrmC7Pv4zNjvFvb/K+1PTX3bXInr1vkr+Pvb2dOPp5dfRd9qJlRw/cxAkdgpatKlbe3a/hr5f3065TfJ0tf94c2bty3xX9Wsy5KU3m3jdup+9Tu3bL9V/Nkp89ovya8HVdjh5b0pjec3JVJiUKwJN60EjgqSjXBi6tjpwA4qplkGuAGGjmj85iQq7m27JDjwNFrFbOSCa5tE+1SgkYX4Cgfv/yAalsHZUqOAg/EjMqLQJcI6eo5zwyHtsMnCthCx5n1syRVj6SkqQOOSgWhrefoEurGmgvZV+I1kVR1eX2jdqdmaZ8xdiW1MWrn2eYQUbMlP1jbZYwxuZrJymNKXG6wlCmeVsC5G6gveSbfpkqGF6cgkZXGqPMLcFQ7JRXtUwR2w5saNdam4zCCRvS6ix4hzlMzClrS1BXqGGY40LGsASVta51MHqwNAEdw/hGwkdRycLRutR4R6pXgF7U2ZgoUCXD0Odzd3oeb2SxMr28ILglwBCdoL+yHo7DvDXg99GPDaPgtf7dUxKWmUn9oQT0AjiRdnqW5IuOoh9opaTxwvQ1qoKij1cAj2z90frr0dvj82E++53sBIHaBUFZWrFeG41Tnhnks/o75SKm3fH+9vPKGX9cChIt+XAAc2flX44TyoVACECWGEUlH7t+Sii9Dio4OOgev69HqP3epQnIHRptDo+wGIj/lLFGQrMPxYuvPrn/MyMflsPdWixc642XVWSSDr0uYtAZjriFFmARzCGCaUjQKuIP5YAoy7n+tE6RsFABKBI34u2KtG/bZ59A3IGqbauYAOCJIRYB3oGJLei3P6ABehVwABCNtmQHCABgIHA1GTFcnKeskehX6/XYjjES/Xo8Z3XmqOvtO21onWG3UxzjxOrc67rYiCZaRgZMBR3p+Jpmh80I5WgscicNNZIBgMZxD1prCGwoc9ZDWb0zgCKDR/d2n8PnzT2E6nXIMyQrdbLSeVM+lqJMaVQALwSxbrRdhsZiTZbQkcPREebwDcERAaCeyl+tA9UdNuwpwSIAj9G8j4BH3RAiDAWrSCdCPft7O7sPt7DbMZmBI3YTQE+BovZqHxfI5vLw8hOfnx/D09DUsV3MCR9utsN7AjgIDb+BkvYyPgVVvr3OVyYDUqsbxUqNf17RFb8psutqnex/tu/Tg9+Sf8DK+zH6oG+Ousai72ve0zgKYOi5Vuj7z52tz3Nfsue95wprvvvb5au7R1bZsXDL9xQU55c7zrvu1fy7nGH2Vzm/TZnObntC9T3yAY7E7+HXdz+zotvVXfGHHeG/zy3n9xGR49zrS+VPfjumHbTqlf88DR37cbc345yw9e2r9L23BU8d04bYxbltP9GIwI6BVBU1Be7ksabMBjvqCPHCkQJLXI0+t55L1Ues/614Xctfa86FMZpQ8UXcbP9d+vXm/RPdVylr88MBRyTA0A9QSsuonPd+AVQvoAhxxGt5TjaOSdXFMuNr7tgZy51CZEPqowFE54wjjVAUc7S3qv9tgLXXIvQY46la0ZAWYap+Ao9O1UEoVBu4VjWp+7To99j08G4pll/yI4uJT45z+lslLz1DyxbJfDRwRWOxeEyXP5NtUyXAXxX7yPhpxltJkdSvitf2ofc4fs70HjvzaMBBC3ZLxcDc+R/qcxeVjpLXWODJ3ckMpyNPYmZxSOaDAie1ZYxbaepd7pO+gHR1/A61R5IAjyU2mjsHBONwgmvwa6eoAHH2iMxPvsc7RcKwGpCr2/TGBI/hrCRxtEnBkzAWkQwMrIXrlGS0n6Zf6w0HowygFMEIWgyaJZP/2YUPneErN5J/PGy0GNrc5nJqyVYrRlwJHuVxuBys0ejKC+d7J39yLdr02xtFR+RlCGBUybs3QKN1/Hjji+ZLlkff/rjlLeP+/CTiyZ35L4OjUNXEfjEubzpWvF57TYOExlaIwZxLonBiEGg/JYYMT3VhHxi4xpgpTk/GcBnikdYqUcQRrG/sAAAqBBE1btsHf7VoBA4A3e2WMKdOD4CxYKQBTjHUsMkEoKqp58K/ID1FG0t9+ZBwJM4W/YB4NwTxqAkebDe6rEJqLPE1nddozxjhKZL8EtgnpKDmgNmBLvQI4AoiSYGQD99wOipvEO7tkLNJPCg6wwABZC5pu5ShwNAq9HsZJGEeoH3R/fx8+ffocJgSOUENIdFrIbgA8ZBsB5NH0cwRtWM9qGRbLucz9cs76QmlewUrbK3AIUasVyAAmQdVBQDlBIwERyYhSgBNspKGyRCG3UfPu7vYu3AA4ur4KvT4CENCHRVgSOALb6DE8v3wNi+UL+7bZLgU4UkBKioDb6P07gKNanavMpiuV9O+rXddYXICjf2K+LsCRH/XS/de1lr9nJsucwK8Djkp9DuZ1uABHciTGlL9ZBoI2/bOMcSQ6IQOCSfZO+s8xx7y3H/wasfvl8rMmGLcGADl2vy47rG2s7D3mbmAGCwGO2mqxHwPtvP1zADKRly8/vG7B/NXs3Vr/2bnkS5nM0HE4mZ3j9NN3YRXV9mLHYL8L4KjGcK9lHJUsthLgiLaZM+SrJuICHHEaLsCRX40/PnCEw+BU9HkaDWEcgR5ck6queG977kdBcHu5EodESxIlmwCSpgOlCaJYu+6em0Oqu2VdCziahsPSVIN1AJbIR8sAJArXsXEpP1BxHbCOrLZE3fOeav0aI6N7bSTH9YVx9PvN3JUAACAASURBVHZzdXglq0EiqaHSj3kWHeMoMof8Z0wWlSL3IXksFZgUlGnUGbG17R2R+XuynsTZK/qB7HdxyqW9gXYGGtl6AlMBX+F+Qdq4Hpy+o3B1PSNohHR1958+O+DoJoxGwg7Cz3bXD2EwQlnXmKpuvUHaJHFe0/nN9Fj90OP+VzBL6xoNABoBPOo1U9WhO2ArwRG8iSwmAY/MaW+OezNcTDdqM7Sa+15qPLWlqmtbOccMnMP3JVUd2V3KOMqjrvw+PgY8tPUBo1YKHJUGN9h9aoCjKtmlae7efDcCtBGrT2V9+psbgnX33sdaVeYwPzA83T39/J0ac7AryOQA44fsDp5Q7D+vrweWyBN15hMUku8x9RyAAoCn27W81tRyWwJHlv6LyG1MhQbAhQ571L5Burfths+HvYizLTKfsEcJFhiryfoFwGioW1blWgSj7d/qQsH7lB9IVWfAkaSvA3gEcJhAEoHEfthsDThKipGMtc2YB44ANjRT1/q958e+CjjinAjj6DRwpH2pYhxpQIAHjsg2krHl80TG0TiECBxdh9vbW4Iy9/efwnRyReDNAMHBUFhbVtsIqd8w/2DzALQhcLRahM1qyVR1qDkkwOMm7Amo7YUVxhpm+JewkLAIWdNI+yapAYU1KeMjICkAfpwPN9czptSb3dwwVR2Ao/0eNZaWYbl+CfOXxzB/eQov88cwnz+FFfpkwJHWWRLgKIGH1Le4P95e56qTA4fg+VvpczXys1xXrX2699G+aywuwNE/MU8X4MiP+rkcuzUzWyYHLsBR15i2OblpIVWkUzbV7e2BI50/yybj/EW5HPT/9hmz7Pn8X/98pb5jyOUakOkY4yi3dfKxbuuP6Rtb6r+whZs1jqJ2mGUr8mfJKUDJLDTVwKN+k9tytTaU9evfDBzZ/Nq8145F1/7l9c+Wqo6Zk8sclDWG+zmAIy5eTQUCL4/lXmwTZk0Fu2SIjZN3SVV3AY78erkAR2k0FDhixj55/VY/dqUYn1oAHJXeG5eiC1Zp4+J3atZkeK0DzVLhlPaltB36WsM46jIq8/v6sbDxaBuXMiUc35TUP+8FOCoa58iOyqOi279dO8ZFffjhG8Gxi7WhRcb5vA4ssgj0CBr1NbLe0n+lOh9MzaZAigybONKOBQDlhoHpCdERmeWMbnO85O/Rd8lfqT8EPQRp48Asur6WQu33n76E+/vPYXZ7F66uARxJLRMAQowI6w/DPgybwBGc1gCO4JRkWqQm40hSWvlUdVrvyByJvR6BI9RpyYEjW2LoAxlLmq7OZF5uIB4ajHWMo1PgQTQ4GvXQulPV5Up217Z5T8BRV1/tcwmMesODL15Ygj1yOd/279K+SjuXV97VODplVOZ6eeu5S6BrG/abjaQHVoaMrSv5C5O2WaPOUtQROAL4Q0BW/uIXrBAAR2SH8PvM7cHXBizY97bcixvuQ9Yaw7NG8E1ADKmhlGockoNDGgpsE5lHPq/l8uO/B2q3qMNR6xihzhH2JoEjMo/wK3vcgCNfTyN33vg9J89qY3M4703gyFLV+XWnThlZMZEjRDBvKyCF1TiK66ARjSq1QCGzylPVNVmlvLNOfZLXeLcfwh6MI6Sq0xpHTAF3S7B+MplGvQljEBlHETACaAQwUdg+kXEE4Gi5CKvliwCCqP3ENLYKAhnbh+tHOobUcRx3gloAjVI9LuKC/A5k7ihcTW8IcCFN3ezmOvT6WH3oy4L9AGC1mAtwBPYR0tUhfR5qL6HWEa6NKnMMmmDQjwbqfFDgqFTO1Opc1U7N0o68g3ZdY3EBjv6JSboAR37UL8CRjYasC7Ozc53I616mJ3TLLm+nvp3v5diu+RjAUTvjqE0WeqaP/7wNQOqStX7MDDgqBU88cHQK5PLrwuu+cYW5NIiw/cQu7VO/bNOr2+yyY7p6stOY0Fk1wUNd0tZx6bPna61mnKmLFWZkqL1uuZ9LgrRrf06Bgt4meu04Ht3DPzJwVDMJx4CjmmscbXthHHFoLsBR41igkShF+D5SjSOAJeX1EmoYRyi0bYTYkn3XrRClRDSlwFGNgIUKN4Qj1rFsjjk3S57Ht2FxaXUw1H73VHuMWWk9OVEY6g+zt01VR87DuwCOiteGeALVV9utiNcqI2+5Hj7utTxwhPVhARpNVpF4U80IV6MrJjiQVE8sMh9TySkTx0Vg+/kxBlFSCFOaH0vXJOskzbs3INrHG+AP1XkCR3SpqnNwPLkKV1dXYTabhU+ffyJwdHt3F65vbsNoNFaFtxd2VOyHAW5AXAMMJjq41+uwWiOdEvaxRquzvon+9lEzAywjTVWnbAXrMxzVAIxWG6RA2pJl4WscmTwx8MgM2jbDpQ04CoxkKwM1WsGADKxnG91/YnyIQ9acxN44eo1DjDK/4vyr3V8e+pQ1oECBWHsZM6Di6mcBjpQh/MZpJhJw1J4aw4xKe/pTxqw3jME4AmrQZ4ouMDmU0QN2EGtGoTade1/r1OEzsIRk7a8JGmFfCRiEujZw7gsgtANzhMCRnJ1w/kttME0/RzbRNoDlAQCAKVh5xGr+NPbRBaAw6xpkgrEEsW/9WrD0dSIzhDWlABPBZ6SeFJABwBHYxviL9/e9PuuqWcq7ppyiQI01gfAazKlYW8uMfrlhox3eEcYRHszriseAIwFIVAIKsmMWQ8ZmE+BI+uZlrDEo5XvNOnYik/R9Bxz5dUTHSBiHfm8chsMr1jQSMGbGOnPjyUTS/KlThYzRPpieAiaSbbRD/aoN6xuB2TNfzMN6tdDaVotY2wjrzANA3Jpa9wifDfuQ58aEknXJNc7vYTWIHGBgweSaZwNqHAE4Ev8HatqhjtEyLBfPkrIO4NHzQ1giXd1mGTZr1DqS+RSWv/E+dVz3CMj4eIyjUolYrMuVXvADt+vSP19zTp57OGoccjV96RqLmmt9X9sLcOTH71yO3Zo5Kltzr2MclT6f9Fd05qZdkuwNL9tq+izX7rZXa8asre0/BRyVjYWMAXRFscrUMsvq3ttz5eCQHKVyPn8vcIRrlZV60FXh6szmgEIuw312CL+Oot2njOccOPI6k73uBInaMhJIJdC4PGKAt2ubX7dm3dWe76X7r/Z8KF9zdcCRPV8XQGhjVjseXWN9NsYR2EaIgiv9KZ24GsaR39yn+mE2BSehBzf+GwvPC3DE4b8AR34VflzGUSlwBGFVRrUVZ19vq8BRIePonwaOMJsAjsyZkB+k+SFbKgu5V85U4wjXLgeO6uRg20Hv36tXaE2RBTAgqWze8qdWCSg7fFXZtIDwgrOkth9vOQYf91oaGQ3GEdIYUmYgajwDilr/bUCRAUcudVs0EKwehqQzyhmA4riTNgaWtO13a5crkM0590Xu+6xRZI7Q4WiiwNFt+PxFgKO7e9S0AHA00b0sYNN2D8YRgKN+2ADkUeBovQJbCA5t6TMcyQTM4PlErY6eMBBY44ggUkrvhK4YcIQaR8KgSGCMPZ+lG84NFq+DHSrRPfhLi4GjXN7n+yYBdsJMkPn4WMCR34/5eNUYIX/LvnY55u1+Hqjx7/l1cLpvyfEic6hRiScKQecOFPu3naHJ8b4LfTAsCA4lMNHWiO1xaS8p43gWcw3JujfASP7COQ92x5aAEWrLwNluOJqALKLn0UlPBgmsi62kHOMDSnoyS5ln0svGyKrbCD9HQG4ykAieeOaRAUyynwR6EWaK7FFNUccaR8IwBPKxYbCOyALoBU3wqMmgxjO377mcad2rBo4iWLRH6j7VOzRFWzp31YnDXG55QIsbOQcSpULiMh7Sfwsy8CtxQOCo15uG0WgaJpMJgSNje47H48jwxLfAFgOIQzCdwBFqV2E9rMk2AnDEGkcr/C7DermUdHS6ODgn1B117i29KYCjARikyj5T8NLWkanGMk/9MBlPFdy6IXgkpbCwdsF+Qj/mZDuhvtHz419kIK03AmYZcGTrSLi4Hjh6e52rVi6dS+a9Jrq3tu8fpX2X/nkBjv6JmbwAR37US/2DXWv5e2ayTBbVA0felujqXwqAuABHtTWOquZPU9XlwFE8K10gVj5/uW3YZid2zbPYLqWlHuRque6W99XbT6brWb1O649nLbFGJxnPFrikMTkt4I71twtEiu0ccOS9TF32Q8m42T1K24o+VxYMXytfytac9LRGJ8mBI5vrtvX5mvHoGrt3ARzVDO65gSNEs9FYy/LU+H/jdVWfL8CRbAxZ1aHfQy2GYn9R1xr+Wz/P10GbICkTQh8TOGIO9ooI8TJheAGO8kV8AY5sRCApLsDR3yrkPsTNNIVh39dicGyjA8BIHK8Sje6AEzrLBDgSxTo5ZPFvDxr52j1t6Qly5dkrcV4hbzi0mUGuF3r0+ImTF8ARa3AQ5B2FqytElQtwhELtd/f3YXZ3F8ZjAEdDdSYrcLTvk30EhR+OXtZXWYlzm2cuU9MBPJI6KASRABrRsTwIPbIRmsARWAmr7Y4p68i+UCAtN1aO1Tjyiqs3XqBisYRHIT5txk7bGdxUjndkJQigl4Ajf1Z7/a1Gl4PjtvT8s22UA16l2+sjAEd5aJg3HHMj0hs3x8fgOHDk59ivgRwgwmceBIpnKUAJpBnbK3OGwRmyPqxWkdUXInCkjCFZ8wIcWXq6BmhExhLS1UnqLw92pRpKKTWeQTwCAijTSF+KBBJGiqwbTUWpLMTI0GODJvNIdGq5AusyaepLyaaAfS97HOnrRN4MyIYCcGQp7XIA2O+ZswFHGDNN00HgwhhHGXDEOUeAUUWqOoBkUZNgrn5hdHkmFMYGwFyvdxX6fQBHEwJH19fXlL0Aj5AWFL8JXJMJE8YRQCOpK0TgCIyjpTKO1gLSIDWc0tDYHTI0Y1QySgqJXMX6AePIgCKmLmT9rQRCMpszp7ofxkNlRs1wRtyEwQBniaSr2+/AfnohcIQUdY8PfwpwtBYgC/3G+ueAKJAppx/DBfS3VFqdp12NbK7pQa0DqObaH61t11hcgKN/YkYvwJEf9TKfymGq+LecuTJZdAGOusY8171frSe7wKVum0DuUqaLS/rgnHHkv3vKfsiBo7xt7ls+Nl5oVxZ4na6Qy+o2GwKtLbW4BQKaT9v0G7RhoBRZyZIquRTg6QKPRJ/RGE/LGKGP4M+ifE7L5+/Qf9+1Js8lX8pkhvTue3x+bfPe9czf8/n5gCMUWa5gHJVtaC6dLLL49OOXXhd7g4vHMY6OCSNbwKXXlijoS42jC3Dk1+oFOEqjkYAjOg0KGEelAjlSYM2d05EVqcuI8jPItEVwuhbWOKo5+M5Z46jmkKw5XNochW2OxDr5+b6AoyKlr2c1OvCk3V7xmjVXMx8/dlvICYwzQEVz1ubAkaVBAxPJQCM7izW6nueyvE7gUTIwcie0yZ28ro+AFK7gumNI2HekjSi1FlEOgIifs0aQ9AMZnuDQ5Wf9oTCObm/Dly8/h8+fARx9InCEdEoN4GiH+kYD1jhCJPwKwNEKEfBN4EiMAwOP4Ghs1jgSRpICLzAgUONoKxWloPLn69U/nynAXPktKQr8+8zohdpM3VuES9mMnbbrpn3JHrIGSQ1wVCoTGThR2N86OZcl3orAgQGZovsmA4H/KtriNNMq+lx0UW0EEM160QUalV+3rMaRrSVvYOeAUYMtSOBoG/pWi4h7TOr2CHCk7KGYuk7AImEfyS9TkrHWkbUVNhJYSQARmOpOk8vZkBuDRpz9xqaBcyKlIPOMI7BQzPkgoIamopQ8bbIOZHGlX61TI2PcZ9YEyI8d9y3uKbaNAEdIXyfAkcgfAZOQis32mO0Hb8yeCzgSoagcKcewAagh9Z6SFscnqWAcGXCkxC+9FoIHZNWazQem5qB3HQaDaRiNwTiaUu5Op5IqFGlBR6M0PpKeD2kIte4V2UYKHK3mYQnG0QIp6+YEarYbsNEEPLS5HQDE1xRxSOuHdYRnHaQN1UinGOWugoK4zmggzKgZfm9vwnAIdpnoTGA4bdbzsFrPmaIOwNF8/hTW6xWBLYBZe6akE+CoaaV+TOCo1Cav0bmKdL5y4fbuWnaNxQU4+iem7AIc+VEv1c+61vL3zGSZz+G8wJHoPBpecoKFbc9Z02f5zpkURTfw7xs40vljPUynrznQqQ2M8TIyt4fyf9ecJ6J/ls2JP/u6xphpd/v9RtrxPN24AEfCoO/1kM1C7L/ctjvlJz9qA2qFYltxnbbi92zcgu+eS76U7T/pYM1c+0c6BhqV6kIFw3PQ5GzAUR/AkYv2ek3nWr+jIAzTNXQYzmKoxZxBUgbhWEes6Kqlx6atbYadd5jIUmd0LY21Ell7XuAoGaivE/ttj8A0g1pw14+jPbO62cT+oiNMw+DaOqM3kPMOzg+NAizze/gjp2SwW2a4aJKOfK/5dpuQzAV7mRD6uMCRFcQu2dM1jCN4TFmH4IMAR3j+kTp7xfmRywmRFTz3tahxm8zyq9O2BBy/pQpDyTzkSniZKtK88rFdZH22uW6LFDnmbO7uuwFHGhnb/YXiFrVGRvFahqsPjIdTiriTfbX9KH7AH7qhAkf9rSZm0k3WqGck7CLZc0jhhgGxmkYpXZ1wSLRAuGMcmYIsztN07g8QuT9EwflhwGth8ICdhHPQGAxa4N48lpwLXREAhjTCHGwG3BvOXP5Cmd8ikl1rhPT6YQrGkQJHX74AOPocbu9RsF3qbkgE/iBstsOw2wnjyNJqATxarZBKaUfgB20bjCOynQQ4EsZRArBs+YABtYaRKt7q1lVlmRvoxN9Iii8aGlZHhmm7FExixJmljOqrIdxUpUzWRB9qD1n1DOATncOub69tvnB+WPF6c/obWGedp0LPx9G6T3TIl6kaZweOdJwT60T6lRuDRYaBG/NziAPw3VyRv2befZmQTldE8/zLHC9akPeYYYlb+HQbCeCRfeh/UUcHwFFvu1aHfEpBZ4CQpWH06emMCSLXcuAS/y2gkYAIa7KUBASREzbNIZj2JPzJj6atMwDC0FNyX8gO6ocBEaQEHBn4k7aggEFW+8psIoBNYByxthJqDTE9HrASTVtnwFG/H/Y7YTsCgB4Mh2GIv0hfqR0lc4l1kPZhvdF0ezqv6Y+xm5Lyn2oc5fLC6lg262Ol9HQyfpQb1IEScGT1FgU4kj6lH79/1YjTOkDWT05NBFElUaCl7QyQgb1r1jdCqjqA8lMARxMBkQw4khpROEt0LZDZudJUdQIcLZcAaoRxtFoBoFmG3XYlrhLVA/EMEnQk/d4BuNS6lkiDR/BRBBzHX9IcgvHpwUYAR+Nwc30TbmY34XY2C8ORAEcMqED6xO0yrAEerebh29c/w/zlkYwoYRwtuZ7TWvU6yyb0WOPIG3TnkCCnr1njeKlpW6bLSd9+dP2s6/kuwNHfv+5jgHThrct8DodrOXc253pG4e1js9fYlafuYafHa5+vtv8n++JqTB5v9zrgqDx9vDH0L6nqcDSZdXcMvHidD0VqHAnzW+xKsxWSL1TejVYna8YaExg6lSR+Nf+zvE6rpmifKOOo1L9rfeQedr5v77O1To4UOIJOh7qMGCfqnK6OozGOEIgIf7D1g+dFQwdUMMn0/ajzm09M9Rj3PXxjF427ZCPkZ9Hr5q9+159LvtToJK8Fjtpkds1960crhDMBRzCSpADrm//Qe2GLWOCLpnJrWxkfIQEBABA14rjRjyAb5CaKY4IKPvM6JuBIDEK8g/shIhLRYhAW2BxxB7T0J27jOBRtiLVN/mvGq1SwHLv2oUNYqImwcnFtmliaGqPPyEVNo4PIRj4/DBsMgxo7GGe+VkeZvmY/6ahSIy86otycRVFMKeQcVdKTlNv8wLWUtfVz8j3fa47aBTgKoRQ46jJIGsco1tEHBI6McWR+DLpnZUvI+rVgb8oidfTEdX0ol0RFkdz55zo0cUgWKS6ZwDiUE9LAdtr5gCM4XMyJ8Zqet0u+6MguHA2C40Vt21KZ2nfV6eXAUelHXrPB99nk4Ns9+2vOmff1HaqeodfHWSyOWlmfjmWEd1zKOtT+kdMMLe0M0lR16lRN/Al6rPnINjUSKT5g5PlwmFIXWXonMHMA0CRGgjqWdd1wP6M/+17YkOEgzm2rL0LgBgAUrwEGAxy+PUa9z27vwpefvkidI6Sru7sLk+lVGI5G/D6ee7MFgwBO414GHMHZjXRaeGx5BktVR4X5RKo6PD923kaBI44edCQ4QHXns5fGpIIDfSNp8eR592HLVFSiS/nXmLWBOsbFDIvu46jVeeDI31vVDoJOMPLQB+4SvO7twohAnKbsck5XCZ9TwEgtPXHSJ8OI6wgqj243r4UwCtFthBPaJ/uDdFR7q5vVoqma/GxIFt4ATn7NPObATHH0QL5oXaxWfclphDoH/iw5pjkd0YwPNGZ7fjNO7cyKgRPovqZafB1w1CTS0HEuO1H+6yJteStlDBk4SBCHzCBjCck+C2ADATiioQxHfAKOhEEkvwSIFBjA+8YEkevLd9K9AByJ/NkAOGJdJJlNcxzIPAKMQVI4AQCF6bQ9YB0RROZ6FOAI+5SMI1rZBhSZZmx70TPRBAiWMdmFjcoSSX25Dz2CQsY4AjNRgaPhkKnYIuvIAA0HVDSAI6/bRCA4KjsErLYs1uZ3i8yhWW38hMC5+1HgLQeOZP3K9QRYOVHjyGklAwYvCqsR8g8AjDD3lFUZ672NQn9wHQZDMI6uKFsBHk3GkzAdTzRVnYwR0sEJiAgZLcCR1DeS9G8AjfC7mL+w3hHAGwGOEOQgqfYg6zHHrDNHdpjIfDpw9D1d7AqiKdOTa9MephcG/XGYXc+Yps4YR8DVBn08J9bzisAVgKOv3/4IL8+PYY1Ueqs539+zLpfqcer4krEFcKTpYOOM/f0agMxT2X1rnCUX4CiNaZeddgGOytbf27ZyOmrBhV/r+LwARwWDG+VjOmePf0tt+hSv3sq8b+hjygQu6UmKQ7sAR+cEjsgMxg3ot1GNheejHJI4k+DPEQsN/m6xiSJYBLOKOry0935TXE9CeQx8Ep2Ieopej3otWm00Ta1arqe+Z37aeA3XT3NRow1ej4Yj6h+rzTrsNtBhJdgV7+Mv9dvNNqyg/1JnHchfUcBF+1KdzDgDot2JbiLameiDZh82v5eAo7cF/Up20WGb18rPrrvV6CTfCxwlPU7kVFFgYdcDHPn8bMARWCVqJrn0Gk0N0B6s2EHKvQbjyRv5Bgap+doAKaTwa4yocsCROCnS5gUAwrayM8S8ccZKcuzJ95hiICr4HqTIXQlxOuMUlFAKS+bTonZPGfze8SLiTwWcOUXUQdK8hua0hFMHQg8ON5WdIgBljFAbYk+nncDHeB1j1jxwRMeSCFCKQTeuh8AfrufmzBtRrSChCFwD88yx0g4oWltv0Nr9VNAd3MO+IyOZr9W2tVu2YSU9B4aPBlqhceT70IXOl/XjdD7QA8US+Gqh/7rLIElrXFlGFcBRyf6wNuyuMQkzKzQ3itBnOIv4lSNt/Wdi5OuqJ9is+0GBZ90qBFKRuhOXlD0l+1AiS7EClNXArwtboQykeEU+V0TM6uAcc3xGR53LctTW1nYHn0TrFNieOKYQ1MydjDUcpToeBfsknSu2p+WOzf7IZ2mN0quuDqlcnjev0w5o5xLUHLvuaS3IQEKJ4wfSh2PAUXKYyaI8BTC1j+xbyIHaOTt/exsXcW6ZMzJF3ZvhnYAkAifakkXmOc0Wsa9MJC7yvnoZrbUwgaBUjyZjpi5iGqOra3EkqnMXjlXWFWIU15YgCaO2VohCh0MRzsWNRr2njUUjhPqEOsWNyaBMgcnkSmocKXD06fPncH//ifcfjkcSoNMbhvUW2DtAoxA2G61xtEGdi42krCJuZQ5TCewRsEpT1RFEUi1B9Rs4OXFmAxRDDiUAPQI2AbCRVcxaMASmtLYMQDF8SyPlMQ72moYPp86i1nRvEvQxmWg2h57TyuQcwgnMwB4BqgCQycY2i0ZYHXgbdULQT+mHsBZoHGlbgoAK6uAv5Liwp1Vz8MCRe81VFelVp9viegSOolmYdj1vld3D4AaReQJsyq0wZ2KgSqoySeWWdJxj8krbRn3LgWEtz3f0TDgyFj5tBYfVYqg4hmZcqnaGayh4IbsuzbUZs6afyufmgIFs1OdDwFJksInMTP/27CLUIhKWneRwFzAIQFECjmRdSO0iYRE1gCNlEq1WKy1aqydivKeaxhxbgS0JBin7KAfqzJAD6EHgVcEpA19j1jkFjggyKbAg28Xvy8QyMqZklLcKblvuetQ4ExBaQAmAmHACWCTsFmsLwPEAoIikq4NcwP0toMHGWEA0WyX+/HLno8rYHRwebGupKN334vGnUb1R19IgNAPsjW0UgUJdE3zYTGeOAQI2EhoeEIEj64v8ZXo+BrHZeIxCb3QT+kOk/xyHEQCjySRMptNwPQXjyKXyY8pR0dG4ZjaQ+SuCREhLh798vVho7aNFWK+fo56Pe0LeAMSTQEWVCwrARaEW61SZbggZJqljYG8JiC2Mo9nNjMDReDQIoyFAR8iOHcEsMo6Wz+Hh4Wt4eX4Iy8UzgaPtZqk1jhRUlbgCMpZY+whp7BCww4CL/Mfkz7GTvu07vm1aP4f6lJdnJgdNPzO5YDaiRXIrg7UosKdOOym3Y87LTjqXM6jm+d4jiNQ1mzXjVjMWXfdt+7xUF5dTs2sPpTuUXveUr+2YvVt8bWfVnLIVvZ4RndH6KPn3kjR/zWj/c99JrgNTTk1/cGel8zUd9yU2FNwYiMFzw6UwK/ahtg5JPIGKfQ61I3vKl5JfC89ie7ZN3vhn1eq0vETud+jyj51+BhsTDfgVpZQAEIPi6c6EH0V0cfpFwfSNYJH4R9mO7CMNuGfQh/hK5ZJNsMgDR8KOlh0hNo8nPihIo5vJB+qzDmT00ybQStLRijIPhjl0kA10YzKdARwh4GSoOgmAIwRDIQgQ+UCj8gAAIABJREFUTj/YUmY/JOBIxji5L9lTH+jVAJmSnuODzEp8qn5+a9feR2n/fXv4+FlQc/6VjtX5gKMA4Ei2taVSED9Nium116WHtWK7NHTMfXZwQPk3nGntN6nKgKbz9KRDMruoGjrdB2r7Rd8CONJjSFIXFM526QIScw5C0eiXqrzzn4kt5EE56UL04BxlYtEJBc/W8RlsPE0z4uy0OlLTVm5yOK+HgJO1K1fiyqZD87pvGU/65sBR6VyX9dW1+mDAkXdzqE+jAQj5ccJrOJgMOBJxlfZw3lY2XloXdEZHMFoPdgWVBGxOESgepIZyIKlxJFqDykiMeOmeoXL5Kc8DZ3GJ/LTokaMORe1aHKGzAEdydyEpegX3yLioQ9haR9aIKZbmnIn+awPomo6JA3nmZdvB6wR0G/tUZFEuM5pGhLmRJQBA0nsdgoX2zObVLhgDNzQ1cqAmCrd7Vf4NLejZtKLz4vSik94UZJ5fxvLrC9slyn1JASU4kkboRGO9F3q7XujvpIA5lOzhaMwI9Kub63B7e8fUcfg7nkyYkhd7d7lahcVySaCIDIbdnhFbi/k8PD4+h+en57BcLlkXIzqSFRzo6XPQMUigw/7uwng8DTcAjr6AcfQlfPr8Jdx//hSuruEoHNPpi1RL690+IEscUt2t1wCOpBbLGiCWAUfKyAJYxOeCo3iAdHcCjkXyNB3YwoDCsDBqrK81UpDuDp5JTZ1EdgbuoanBxCmuIFIEwazIu0OirSBoBJMUTNC0nwIyCeKPVY80WmRXRfBAJI85z+ls15QRZIFpsEACGHT2uURSW3Ekn1QA46pBK0Tq2VY1DSK6OjOQJbK1j2gbcZcQNFSQKYJF1l+RL2kvOz2rUy7J/qjhmLZpRW272XS5o2eJ222UWgqEypxFVCwBcU52Y21JqhBrrQa01hsSIFDBEAVvIgtka8AR/sprYwqR1YzAEF1DkpquCR5J+jkBlcAmEbmYO7ozrbtnNWpk75Lh4wA7as4EKaz2lshxYRjp+1y/wsgXINmvS3GQJ6aMOQEOHfhejwGQneox7WJULAGdXj9seT9Jkwn2YmLCuJptNlaa0qRTsmMdg20kFEfdr+5s0wwF8vwCq1rEZ2uwicoDsRkM/G1hHCXhFYN5fI0jA7FkXAUck1pvmJNxCOOb0BtMQq8/DkjlMpmIzL++vg5j1DdCmjrufaWUU8ZtwgbBAqwb5EAjpK9br5m+cL1+CavlY+jDWSSUM5E3UsxKGIkWOBAdgim1J4NKuI0VLLUYGrItR+H6ahZubmbh9nYWJuNhGA0BHsFptQtbAlkvYbF4Cs+PAhzN549htXgJO7KNECS1DfutpKzDmAyHYPEhLeHaBap4+WhRWF6/yeUn6goe09FyPadEnqmk19t4h6K8lvOmNNiqcw27BqX6NZ8qY0PW3KerbY0u13Ut/3ltn8/Vj5o+17Y9V0R5TT/qxq0OOKrpR03bkj63nYylwFEuIo4BR2/tfakZg9e39babybyoKUYQKF2/Sw6qvlvIJijf1+cHjmr3X7SPXL1VGyf/XPAyt4FoOYiE79bbt6ajnfZ/ml4mpqfoZWKGWJBe8pvSu0Mmdr5r7GBzGayoIsi9DUSSbFgWWGcp1H3Ulrw+8NMS7FKdkee81dOFnSm6KlUSBiFKYB+OUwYcqY3MHvsU4fZvC/TRCeLYZ2npGu+1Xadgk9XPX8FF/yVNSvdf6XCcGTiSNAFmmLehx7bpS9A2cfxKGjyaDd22fuk4VLcrOVCPXfStgCNxOL4tcGSiUtIBquMtA8ra5rFsAAXZbgJHp79ZM841bcv6a63oLqr7SmfrC3DUUJgqU9V1Dq8dYu7v9wBH+driHuAFFRwv6JBdw+8fk3tWhFrS3ggTjc6+gnpPpQoi1VIPHHXIz9LrxkeHU86Ng/9+myJX4qw1BUsciMc8Ec3BP+mEyiKTkD7mTX90kUlUt7Fd2vqdlEc6tiOU5x1i+fc8wFzGPKqRiR9OMdOUPbbm0noyZgYWfDrDyJqJq8gAJQ2z5t7oh57WRBr2hmHUGwWwXACuMPIcdSRu78P9/X24vcPfT2E8mdLxitRzBI4Wy7Baoq7QikwfvPf8/Bwevj2Gp6cnLZi+kngaicdnn/q67wnRILBCU2khIgzg1PXNjIARWUefv4RPnz4TxEJkvABHg7DeIkIM4NEurFc7BY62Ya1po8g4Mn2MwJGkpsL3BTxKQSHi6AZwJBFz0kl5ban56LxXsCjWhlHw2NeWsc/aIsva5ILhgZwrE9p0LmsqYT06075VA03rFVEqM5pfWiSgSca6TQ6XySKZM9S1q/npunZ8xL2kHIwEG0tx5/52XeuwXwhC0LOkUH6WPJtIL9HlyiTRoeGez4PNDf8SOEqBG8lOkLRzTeBI64llDCKAJugfmTJ7iawEHa+HVIp2DU0RJqwkAEgCIhnYiNRjomG3ucdspOSctlpIngnlxxLPkJ9NfgyEYWRMo9TW6wvWpk0Ht72ENvbcBhwJW8jPlABHGzgTkL4OwJHmvbd7oO821nhdlEpDFzOBIwZFJaA3jpY6FrxqUwMcSY2xbsYRRZbW2RUML54UUZZYvbd9bxR6AI6G0xD6IwccTQgckXGE+k9af0joWAIWCnC0JnCE2kHCPDLAbhk2AI5WAI62ETgSL40CR1G+GojUlFmUX5puk3MsgjyE/SAMHHA0m83CeDwMY6QdJHCEqOFFWK/mYQ7gCIyjlwepc7R8Zvo8AY42YY+6X1q7V4Cjddjv5b3mjwKVfLsNOHJA5gELTE/fAp32mAzK173sH7nuBTgqkdyHbWr1/Bqd8nU9evtvlTrOaseipqd14/aBgaM39suJ/nL5sREoXUfla/nHAY5ye8LbHN9j3/oxb9O9TL602Rb+M7OZSldzru/ntkzXddr6LXqR6Jpmp9l17H27jzCOUpBXvqba/s3TOLLG1ebOAirK12Z6wu+Zv65x+tE/Lz3/SsfhAhyVjlSuPhei/m2X98Lg2Mbu6pYZ7hfgKI1U6YHaNbaHn1+Aozgm/yLG0bF9KueoGdDlTsQ2peLvBI44h2cEjuDsM4aPKQ9eccuVhTInqDl7xTlQ8lMHHL11lKrkykqMIx9D53t/AY5K5vJkmzMCRwCNxoNxGA/HLJJ+M5uF+0/3BG2+/PRz+PRJAJzxFKmNBmT0LFfrMJ8vw3whhdEX82V4fnkJDw8P4eu3x/D4+EgQaf78IowigkPi9EYiALCOCCCqUxvvgy0Bp+XVzU24v/8cPv/0E1lHXz5/IZg0muD+w7DvDcIKTkyta1IHHKG+R5NxJA7sYegNjBHBPA1KIJcovxwcMseyOflzUKnNWGg39JDKS2Y+pilTYE/ebAJKJo+ljoyAS6hDksAGn5KyCRy1GYGn1lwtcFQk4ywG4QMCR1IPqCx4yc+/H/f8nOV8Zs6iNJdN4MjAGqsXZuwhY9nE2kVgUCAlB8Cj9VojKlN6uzxNnaUiYz2jeO7Y+ZMDSUS6dL3Kfs7XdX72+zXWBhj59rKuEziamPVND53dU/amAGZMncl0dZKyLjKhqL4IcAQ6LxiEkGM5MGVz5gGk0zKZsyeMo3cAHCGAw2RGcj8qKG4gHVKN9kah74Cj4XDAVHXT6SRcXQnjCO9JBLAGyCAIbrcJ25UyjpCijsAR0tahthDYavhsHtbrMuDIACXvIPLAEZ0nBJHEsTzcjyPjKAJHIwGPCBxtAWa9JODo+SG8zB/CevEcdruVMp3XYb8DC2/H+b8AR80VXuvkOpeD61z2be3znasf360PnrhAqeOsdixq+lw3bhfgyMb2Ahw1V1npOipfyx8bOGpY1Q6gyHWwWrnc5af1n58bODoGiHn/Si6L8nWS+5qPAUd2HdZdpE0qNhNXSZYeMe+X+X1q/pbK0Nr5K73uv6Fd6flXOhYX4Kh0pLJ2pcK77fJdAqmkSxfg6HCUvmdOTo/5BTiK4/MvAI6EESc/uWPxwMm1L2cc2fX8NY8CRwxiBn24Gyw5pTw0lCrpgKSk4uvTq770uvEqO4luL1EmSmSctDkjcMRrl8bLF/Y4DqylqrsAR4UjV9/szMDRaDAK0/FVuLmdkWX0008/h59//iX88st/whcCOD+F6fSKKZ4AcKxWm/CyWISXl3l4eXkJz88vBIv++vqNvw8Pwjp6/PYtbLdgQ4AFIUwH1l6x9ZgBR8PRgDWVbu8+KXD0U/jpp5+Yvm4ymYb+cESmynK7eR1whEKpYB25VHUGwvQVOIJjOQ8g98CQ1VTBJPI6ykbyTKRjhuyhUSQZCFUCOyxaBFbKAJYEmDi8PXAkjKPcAetl8Gv0BaQQOxfjaL+T9IkfiXHENVC4c3PD7xR4xLMPZ6BLIShzKcCRpZKTdWYsITCgEkgC4CQBR2AZbcN+k4AjfDetTwNWfMo5cqr06ToYR2QHy3ll9er8+dmm89t7HqwxNp8HjuQ9ZG9IkaL5uMi+SIy6NsaR7VGOo56sW6tX1hfgyN+3be90TvU7YxwZ69czjppyAs88CPu+AkcDMI6QmnQQJgCOJpNwNb0K4/EoDMHM0rRoTE9D4GgbNqtVWBMsEtAI6Ujxb9Q7Yiq7zTxs1k+hV8A4Yso6pAHV+TQZG2vEETgyxlE/DMOEwNH19U24ubkh42gyHoUxZXoIO9Q4Wr2El/ljTFUH1lECjoRxtAPjiMCRgO5gG10YR6qBOmdZ1/ovd9bWX/s151VXf22d1ej65+pHSV9f26bUcVY7fzX9qRu3C3AUNcAL46ixzErXUfla/rjA0cBKAXQwXDCAxcEvWYYlbzPYa//X9LLctrB/fw/jyE98KXjU6bNyqYHbGEd2zzbgyOuZfn3lgJJdo63PNWeNf/4LcFRz2jTblp5/pXe4AEelI5W1KxXebZe/AEe+xtHpCagZ55q2ddN+AY7ieP2LgKNTzh4ZD3gmLR1Z2YrKoz5OAkcHKXLK7tHZSh0TXe1qD/gSxlHXPQ8/PxHlfeRixYyjC3DUGMEPp5idETgahAEZR9Ppdfj06VP48uVL+PXX38Ivv/4WfvvtN4JIYP8gGn00npLpgsj+l/kivMxfwvOTgEbfvj2EP//6Gv78C8DRgwBJf/zBmhj43ayXZBXBqQ3HHZyRqDkhaZBQfH0bBsM+a23Mbu8IVuG+P//yK+ssAbhCmjkCRyjS/hrGkQJHcBwbaGHOatYNGvTYB0kPLE5LOt1jmq9t2CHFl9aY4HVQ/8jS2LnaR9793oBUfe5sXt+BRIpwi/NXirH6FHaQqcnhLrVLxBnvak5krBjvID8G7ebiha6cXi8MK1PVdck8w5o/KnDUwr9pfWSTLyX6b19xGGubQAwFjgAWAQhS4Ih7SGvOGGjiWUeWqo5pINda40jXpaxTqXUkr5HazlhDBoudAo70cZlH3jNJaWbbhzF1It4wdg/TeFttIwKftnZl/craHhDY5fY7qH3UXlfFQCIyjgCgado+YwWyBhl+AfKi1g/BKc3lr2BdDhwV6dfvDDgylpEUcLbnE4A5ygzs5/5YGEeDSdj3USNoyBShAhxNw2hkwJFMJ4YK8oBrDanpFDA6AI4YILAI281zCCeBI2V0KoBnacjBEKPDS3+FcYR0dexFGPWm4Wp6w3MIKfUmkxGBo8loHIbDXhM4eviLNY5eYqo6AbZCWEfgCHOM712AoyTCavTg2rY17Yv2X9dh0/J5uYNZrZ7vyLbyiu69yVdKHWe1Y1HTubr5uwBHNrYXxlFzlZWuo/K1/EGBo30qIJEDFzlggRGsAY4smCeuQSfzcmBG9IGkO+U+nu8FjtpAmWMg0jHd2nRHex7rk08/nK+rU8BR2/ieeo+acAsbLO/XKXn64fwTNYfDmduWnn+l3bgAR6UjlbUrFd5tly8xnLu6dWEcHY7Q98zJ6fG+AEdxfP4lwNGxqA2/d8V1MCjNoMYh/JGBIzj7rOi4rZdjykKXfGt+boptN/vKK3FdymRZgqW6nqZsepJaSCtNtpnr0al4qXFUOcZpcdGJFitXRHbC29Q4Gg8n4eZ6xpR0P/38CwGj//znfwQ4+vln1hwCsDQeo6D6kE7ExVLqHD0/z8O3h8fw7eEh/PXnX+GvrwIa4fe/v/8elqtFWCKd3cs8rFfLsEUtFbKOrP4KnOLiGIeTeTwZk2H06csXYT79+mu4u7sL06tr1ipCkfslncSSrq4mVd1gNBbGEQDl6JgGAwEsJIlA7w/BhmGFdq0vgzRIVhMGfwXowmQIcIR/CxskRs0r6NM+2woIEZWipBSAiBaHgkixQHw053i/PgvdWzovcb5bOq/c+e1l8Gv0BQBHg0rgqNM5qKnqPiJwRLCmIlWdn/t8/P3ZCjO87yixHjiKLCFjHzEtmwBHVqsosY0kZRtSitH5DuBoA2AWzvcdwU4Dn3a4HtK5ETSS97EH2VbZRKn/LTwrKVlT8LMPw6HUF5MxML1A1nAzLZ3U9opsIFnAB0wsM6p9IIoH0AAcoQ5bGjvs5n3Y9cAklIJrTd3meG2wkw/47oAjkSMiUSRtnTGOYmo+TVU3mMwicIR6RpPxOEwmY7I9D4AjnesD4Gi5CMvlQlLVrdZhuxPgaLd9kfOecUYJJMJrxh6JIOMv5aeC87IGRbYaGM/gAqSq2/fDqD8O08k1AwgAHIFxNJ2Mw3Q8EQAIqepWc2EcPfwVnp8kVd1q8Ry2m2XY71HPCyn1NsJ6JXCEucd+AqiU61yWopmallsK8RROVPYfqMZRwaZOJlIhQ6ncsavr90yAzXvpR80Y17YtdZzVjkVNP+r0jQtwFLW8C+OoscxK11H5Wv64wFGsIuwYR21ACwawBjiyYLS4Bt8RcHQMNPJ9PdVvs4FsTGxc8qAkvL9Rmw6BRW33PTbWdn//nWNtc73zmEy9AEc1p02zben5V3qHC3BUOlJZu1Lh3Xb5C3B0YRxJ2DaKNcPxmRX67ViTpcK4VCBXbYEfHDgS55Okp+kGj+oZR/l1vaNHnHBwSEnKN80qWzU9nY1pj5yn1Ggb4wj9yRVYe+ay9SmOaq0G3fl4aFDKOCq62KsaGWDE2T5Sm8lHpmttG97LOyRzp42XE2UJomrOqQ+nmJ2RcQTQ6Gp8xTpCXz7/xBR1AhyBdfQfMn/u7z8xVdxwOA69/oBACYAbpKybL5bh8ek5PDw8hW/fvoWHb4/h6fmZqep+//33sFjMw8vzU3h+fAyLxUtYrxZ0egc6uAEewaG3Ex/joM90eNc3N6xvBNDql//8xppLBhyh0P0cKZIKgaM+UjMNhnSIDsA4Go5k3xB0EdYDACm+hRRNTF+UHOp5mjpvlMHxaf/uSlVnMuAwWk0MFc8sgg0D56n8iKNS1ncCjrzT3cseL4O8gZQbS13bXVhH5fKzEzTSG8LHutthjD9WqjqOa2H1OZuDY+eqPxvpENBUdR78S8ygxDgSdk0CjqyeT6POke4rsjVwvms9PlunxjIy9pGkmxO2R3Sex7Sxx54YjKNDvcHWoa0tPA+BCHjodQ3bus2BIzvPfBo5+47fMx44wvja/jQAzcbCmEhkGyERH4CLDO3ye6Vt35zcI+8IOPKyQ/APqxMljCOMKccVwFF/GAajWQjDCQReGPaHYdwAjoZhADnIh9+HAeUkltKGABHAfwJGy2VYLAQ4Wi8FkNnuFmG/m2fAkQJFBI4UdMFfyF4CRyLn4tqP6UslhaNsukEYhVEYj6/ISAXABcYRgKOrCVhS/QZw9PTtz/BMxtFDWM2fwnaLGkeSkg77h4zXEC7AUdch0PF5jR5V07ZGl6t5hHIHs568ZwKwavpc27bUcVY7FjX9qJu/C3BkY3thHDVXWek6Kl/LHxU40nTGpkOfqG+EJrWy1suMPODX66qmoyV7JAX2eAAKr+njoU7Z/XNoEx2WAThlX3g9O/c5292NcYTrtAFHeY0jr8se80Pac3p999izlK7l2vnrHt1/V4vS8690VC7AUelIZe1qFnx+iwtwdAGOLsCR3xUs6BPCVlM1FdT1Kd225maMqlEWWZsrBPnB3gkeVdQ4ygETf8BGB5YCR1IyodQldxgtfHJ8zFFRMIhl4I4alPTsyutcUWhTHApurzUjzgcc1TxfWX8FNGoGnbYxpS7AUdl4nmh1RuAIoBFSAN0ocASWz6//+Q/rGwG4AWg0m92HEdg6Q2HsYN53+x7ZN6vNlrWOUOfo4REA0XOYzxfh+eU5/PHHf8Pzy0t4engI3/6CM++R7KPNZsWUQfIrABLYPoj2GqBY+/UVgaOff/kl/Pqf38KnL5/D9OqG7AWEHwA4Wq2lzlEX4wjAEcAiOK/Zf/xFUYwIHEl6LElVBzAW0khSJkl9mV3YKctIWBvCMKK7wxhHe6TaszRgxuA4NIJVYmjtIuMBipEFtpFxyiAam/tKQS4AR3DqwhnMFHXyXWEs7YVp4lgx3KFwfqGtpgrD98p+8I3ynyrgiHjGxwKOKOsLgaPcYD5ljFuqOm98xjRyliKR4Kqx2lKaudZUdUg/xzRf0DF2oRfZa8qMA7sP7DhlGSWwytU4ihPf/sSSps4ziJIDwYNfWJfD4aABHAkLRphyAh5xZQoRhf9GLZ7Dmk9C0MMYpNpK3kFhQNFmk9iBrAmltakkTEX3SQ5WqCPG6y2d5+U7A46SvMBoJuDIarqRdQR51R+G/khS1bHG0QDAEdK+TcL0CiDMkLKFNY72O4JIkqpO0gASOFrMWd9oqcDRarki42i/W/KXiy4yjpSyBLlKfUzmmvKX0b2ys+yvUi+F/Mb6X8J2H+yHYTyaMIABwBEYR1fTSbhmXSYAR6i/NA/PLw/h6dtf4fn5mwOOJFUdGUcEXi/A0THJ3rnu9YvlzlrRkUudiLj89/gcTp1YNX0+Zz/KT9X6lqWOs9qxqOlJ3fxdgCMb2wtwdKgzl8ij8rX8sYEjbxTkQS+5L6JUH7cAnrgG/wHGUduz2PP452h7phLQyM4fu48HuXCfU6nqvF6erzO7d4kPqEYm1pyVNXL539C29PwrHYsLcFQ6Ulm7mgWf3+ICHF2Aowtw5HfF+wKOjh3E+Z4XFyLSn5S5Eu3g84e63esAOOLwlLrkEsvmleLs6Neq5ByAvww06lJwuvsrjCOLAO9uX8c4AluhRAkvua9vA0de+rkAR7XjV9T+rMDRdbi+EuDo0/3n8AV1hX79NXz58nP4/OlzmM3uwvX1LcGX0XASRqNJ6A+Hod8DgNRHlaKwXCzDfAGw6CXM54hIX4b5fB6+fv3KekcP376GP//4Izx++yvM588xZR3S1sGRB6fkcCjOTih+46tp+PzTl/DLL7+E//wG4OgLWUhgBgFceYHD8juAIzIgXI0VDxz14PRUBoZnE+XGB+YNffWMJJ+q7pQulIyiBDxLmjqRr81APXkfjnakjjNDz5gbkiZP9l1bigpvJOE7xv7oWnelhqc3WDuviQZgL4BwJlgZf9qCFupllbBXkWiwKqdqR6cVH5Dx7XpA/bzN8GsDj7iGYkWaZso0YRMBBBLGkcytgJOYG/scgAnq+xiIhBpHABDhZCBESKBF68co+BTT0yFd5AHLNZPnR4Jb7Hlsfdl8JWaTjJZnFtlc52vYvuudGH7+m2BUckKjvT1bvg8j44gA8B5PSubRgR7iGC4/BnCUUtVZzSjPOAoAyYceOBqEyVhYRwBkCLArKI0VjzpnAJHA1Fkr42ixnFPmA0AC4wi/YPXsdmDzrDqAI01hR4ppiz5p2RJVGgrrqB96uwGBI6RL9cDRjYJI+x2YTy9MVff4FUEKAhwtwTjaADhas8YRU6VegKOjkqzU8VLurNU6gZrdoESEVuniJRfUNjV9NllVfw5VdOgMTc8xf7XdrJu/C3Bk43sBjporrXQdle/rHw84avM71AAPHwU4OmWPeF007iXHLvc6on1u9pOtnQ30augcGliXj2vbGvPAUds8+PdK17LZcbUy99JeRqD0/CsdrwtwVDpSWbuaBZ/f4gIcXYCjC3Dkd8X7Bo6ORm9cgKOmaGsBjtAgjzypE7kX4CiN1yVVXWPtnBE4Ahg0nVwRPPr06UuscwTQ6PbuEwGb6WRGls5kisLkAiINRxNhH/X6Yb3ehNVyzZpHyyUcieuwWC7Cw7eH8PDwLfz115/hv7//b/gG4Oj5OayW87Beo5A6ah4J6wiMIzAKeoN+GE8nZBwROPr//oev0Q+kygPg8DIX4AgsnxrG0ZCsqVFkHInxIDWOmJ6J9A9z0FtNGK274Zzv3jgxh3X+18+f16EODRKTG4jwF0cq0rilH2MP9Bo1jiylF0AjjEPuXPeOL7t/LXBUCh4Vt2On/n3AURswZvM7EL5N/DEjtw04ElDmEDjydY6kxhHqFYUwkOgGUcHi+k3gE6EUMn+FaZdsbcdfPsGK9qBRbkTnIGYb0OTTLfo1amvXBsWvbX9dA47awCOfOpJsI7ACycYT4MkDXP7cxusim+ddMY7wTFEqRcZRDhzh3wSORjchkHE0CCPUlRtJjSOkgQNDLLEZt/xcgCMwjlaU72QcLRYxVR2Aox3SwYF1FNZFwBFEHB01WfpA5Z/JmkT0M3bHfhB6234YDdFPsI7wOwpX02kAcDSZDMKewNaLMo7+DM9P3/h6tUjAEVPVXYCjk2ppqeOl3Fl7AY7q7IDva32O+avtUZH8jBe9AEdRcl9qHDWWWuk6KpdFHxg40uCwNkDD+x7w+kcAjvI57QKOvM6Y21t2LdP5vC6agCPxOeCzqP0eqSfl7b/c53PMB1S6lmvnr1Y2/+jtS8+/0nGoAo7KBJFGiDKFk8QNSqHiZkHX0g76dmKTwFEwlCjHskD/19yq8zvf8zyngKMaZ4MldWmLZz/2AF2RQnKEQFJg/gZ0gJnwOWbol/ZZUi9oEe2CCNj8fp2T0mJwlXynu40xS7pblreQGkcI5D5HjSN/YJT3qaAlHC+FG69MXvAeqE/HAAAgAElEQVR4l1R1GxaxkNcFP11rWa/MK70mVV0esXHwb6Yks7Qi3R3O9wkP44NDWJw43NvMS1IQz21F5Lu7wJkrGTe7VNuBc2y/o8ZRzjiy65SvhfwhDDhSydQi8w+cLFlUDeffjbP/txwiZQeJ3Kes7eHztq1pmVvONoqw8+fHq3HUtt7Kz4wTizoDjlJLnF9ajYJ/FXiI68LqeuhcxghvSWeE9sPBJExG03B9PWNaOvx++vwl3N3ehZub23B1dRMmkxumeMPr29tPBI1GY6Q1GrPuDorRr9dS80hSRe3CZrMOL0hT9/gQvn79K/z++/+GP//4b3j49ld4eXoMc6s9gVR1exQrJ8+HKY5G43H4/Plz+AnA0f/8RvYRGFG4H7h+C9Q4AuNosw/rNcCjNe+73mg6LmTqosxCAfRxAGDkU9XhNdI29cg6AosHv5AXcBorcIQ6R3QwSz02rnM47uNGl+HGe0iHFRkOW0kD1sg153VCSyUX/9o+S3sOQBZ0SdlbAiwI4wgp9STFl6SfQwopY5PoDsu2X5LlEo0l126uNckWldJFxbRRLfKlKVPSdY6t84ahy8MaYyapDhv4WLb8c92xW+QLCxTa3Fszjrz+WXZiux2aO8b13/Z8nnFkY8vUGco4AttImEdNxhGZSGyTUrMZQ4mOA+hcChpxbmOaNwBPBjSSg8POMlUk16lKEb5wjhafV5/fkLaog8Vn4QZWdpOmc/R7RppICjSsXfy1dcz33C+uxSWqf219Sno9lwrS6k7p3mQ9I6aWlBR1lrqRjCP0Cf9zaek82JuANRmPIt0BC3i751EGedrq7GC6tcP10HpOc7jt/N+HAZGVjEGHfdNYhPLv+B4/kzPBZJsxjlDrrYcaR+Ob0BtOQn8wCiNNVTdiujoA6wIcYV1CHgM4wr+R6g1yFvWNULdu8TJX4AiyGOnfsK4AHG1EhorQ0rR0UlNO0oPKa9Y6U5DOxlua6//QnK/7ZByFrTAuIbtRN+vqahJurq/C7PomjMeDAMbRZjUP88UTGUdPj3+Fp+dvYfHyGLabBftPxhFqHO3kvJHgYvQdn6VBTfqP2fheYB7Ka88WdRKxWL/P19sxPU9ER1aPrFswVrUoWvdOzyy5ONa61VMtaV+8//RiNX2u0ce+x/dR+pxv3a7UcfZ6O6W7x3XjlvTW7iufr0XJGmqK3dP6y2t6emEcNUetSwc85qQ/PvbnBY5q1r3tP6/35GswyirVIdp8Dm1jULO32xhHXv76Z2rrq/dd+rY1ffBtD/1EMpsNO6KpAJ3MWGD988FC+TzhMzCO6HNXFnspeJSfJ23z4ceoRC7UjF3J9c7dpuZMtb6UyNvX9Putr1sFHJV3GJFYvbDfiflnEXT+8M4XUsnB/m8BjkoWnAb2ifAon5jOlgYc9ZByB+BRIXBU0uemU7TAId7Z27+rwbmAo32QXP6eSdD9TCWHSPdVXtdCRqKsHkS5oBfgaL9GRHAZcFSqjMSDzvZJRY0jrxC0RQFz5ujvLwMTyiJeZAfSKWuAWsdU2eFfOqODiuLuFsFfsuasLsX3Km3N5ziYwYMghGMKSKvDqgEiwcFscqh7DnNl8tR4N+e6TUInZZ0F3z8YcFS6/2yM7Hw/pgyXrt1GuyPAkYy2yChxm8vcCihiSbvkfX+OWgF1Akd9pP8RxtHd3X24vb0Lt3dIT3cTrq9mYTq9DtMpgCOkMkKbz2E0RsT3NdPWwREpwMmOwI0VaqezaLNhraPHh6/hj9//L/z++/8ffv+//w3fvv4Rnh6/SdFyOvE00AJro4e6KKNw//k+fPn5p/Drb7+FLz99CbPZjIASzmowmtYKUBnjCEBSG3CEPqK/dJ4SRBrR8QggTOoFwfENuEGqoPQsqZU6qC1KrW0+Oe4KGnnWh2dF5Hu2eR1xOFOyuqAj1PGA01ec4PQeR2ZUvjcFOAKQfbiv83vj35aqzivY1if/rOjTYIR0hCmFmr22tdmmC+UGXkOe6hHSC8OwzyL7jjkByvef1i2hd/XtNEWRXgaIGMxyeheznkxhLSkEpwA48eMma0rSz3ngSM6/VO8IIIoxa+Qv5KsCJmi7QXou+bE5FuBFwBesd7tvfwCjWWtp6V9zVPv1IWtertkAe/QeOZPHzodcx/Dp6mys/Fx7PaTZ/5R6z5zR6J9fu95JYH3foPaTBaq48fDAW61+AcCA8S4VwFE+H429ZEAf5FAvhDEYQtrr2M7VPzsKIEVEVoBxA47IEEVdIwQCjK4oD8dIQToGGCOADMFlAkcc9TACu3TQD2CybRQ4ms9fwvz5hQDSagXWqGRWQELA0BMQZmfiyAAj7AeTtzibABzpPm3Mu4GLcOKI5FPgCHa2rDnIsJubaZjdzMIdzoVRPwQAR+tFWK5ewuPXP8LDw1/h8eGv8PL8je8D1Or1tkyNygshbJCgHPqbgKPUFzk3+W+DoyO4roLMZK5LM5okgwaJnRYV8VPTP083V52ZG/DtZFxhF1/djLpARaq6mhuVnw/Nc6zkHjXXLrne39Gm9Nz5O/pScg/ReyTco+un3M5unk9vdV3bcdSdcGZ3m1Jdt258fk7g6FxruczWT49Zuj79XKPvXkcwnSVnNXcPdj1wdK5x6+6ra6FMtBw4ynXtqmtq4zafQg4G2XUl8CztVW9DtI1Tma+03b7I7YFcP/bP2mbn2Humi5udZtex/trZFIEjfb42O+aYbfOacX/v36mRtTVt8dzvYk8VTsC7AI5KB+wCHKVZvQBHhSv8TZpdgCMbxn8rcGQyyitqdDzTE1CmKZcpk2oER2dON8BaY4AyVjUPrT+xR35s4KinRcXLnA1lTgwZzAtw1FxUHw04GvTGYTyahun1Tbid3YXZ7JbgERhI+J1eXYfp5Joso8kUtZDuyPyJwNFwRFBZUqYlhozIin2YL5R19Ocf4b///b/w3//+b/j615906m3WS0lxtJd6LnCS42sALO4+3REw+vW3/4TPP/1E4Aj1LeAIJdtouwvbzY6MIwBJYByt1nCeS/0cMFoIjAE4Qoq6EuCIoOZGqqE4ZoJ/jdn2irIHjmKdGVek6BhwRCOkwQ5IjHVhcmn9JCXo4bkBqEXGkYINkqYuAVCnDCpv+OW6aO5sx3X6Q+XvOLaJPb//6+95Cjjid8gqQLAOw0j4kxse/hqlOrNBp8MzAUd0UhS6a2uAIzjHhTuWxkHmwphGqcaRvSdyV5hDBhwl8MQxinYCphkTSMY5padLr8XJncAdM+745cZeEGcNzb9GpKd35ngmT9SnlFHk168Hj3KDsgs48rqAB44OgCuASuDBEHBLOoZ9x/avT213bG039pYB9ZWMI7tGq2PEkCAycfZnBo6mTNs5JpA+dsBRLwzAxOTz7cIINY8GALG3ZBytlovwMn8Oi2fUs5vzPQEFvh84ooPQwJoIHMkOCRvooLJGc+AIjCMDjhbL5/D47U/+Ajy6AEdvYhh+10Vq9PbaG5WfDxfgqHZs/472F+AojfIFOEpjcQGO3O47I3CU613277b3c+DoVNsSHcrrQseAovx90X2bvqL8DPD/vgBHr5PiNWBQTdu2dfW6Hv493zobcLTbwimXGEdm8PjHyg3hrke+AEfuABEblT9lbs+u0U3XYpzuhXHkBuwCHNlgnBU4QoQmDr+CVHWlhtFbMY58ZLB3ekLGlW7AskiTDDgqGAtJHdUNMJnIaIvCPyYd/g3AUZN2clxOtp1hx1ojwj0tjI/BOKpRdEr3n43PuYCjmHaqMRFgEqnTmayiesZRvzcKw+E0TKdXTE2HKO4Z0tQBOLoB4+gmXJFxJMwk1DmCo3FMxpE4H/f7AZ3JkqItpZ3CWCxXyzB/eQ4PX7+Gr1//CH/+9//C169/hoevf4TF4kVqHW2XYbNBgXWANnsCFrf3TeDo9vaWBdzBpLL0bD5V3XojqeuYWk5T1UFxIMto2AIcjcQhKo4LOCfhIEd9mDVZR02HuTmdzGlurAdhOhAwAvAFFhQc+jv5XCJTNf2SAhrisLYUnS6qXfuBZsPBSCJa9Vks4tKeg/tTYubDbov0W4fAkUTKa7ooXTP4Xs44Yh/RJ0szRmBAmDWoN+WNOzMG24y5XD74PRbba2I06lyhHxkH3sjM92b5/jsv44hgiKUX7FAxmQqxkHGEfe2PPgN3BCTSX2UZCbghjCPPHEpsG/RR5TGuKwMrunMEQuHgT6nqUho7WfMcb512kyyyHhKAlAgPKZCEn3O9Wv0gSfMowdkKMjH9Nlh+lq5OX3PtW3pu2RPGfop5FbVOkzx3cz/asxnbivvLGIPsO1KRyLjZj41ZzjgyQKnTirCItlcCR/maj//mdXdk24y4hlI6QbZ5E8YRAgGmTFWH+kZjso2GBKZZ643zJBJGgKM+0/9t1pKqToAjpIV7CesV5LaAlZKPWtZfTLF+jHGEdHVRoWymPZSloCCSsi17Gwl+wQ/21/X1NNzObsLdDOfCIATWL1qE5fIlPPz1X4JGDw9/hvnTN54xkXGElHWkz78vxlGZzqX8R01n2LlG30mDC3D0901E6bnz9/Xo9J0+EnBE+WtpTC+MI05sqT2e20dd6+9HB47KfCRplBDCBY3e697+GrXX8+N/jDnUxuTJGUf5d8XkkH7W9KkGOMrXht2zrS8X4Khrp7V/XjN/NW3b5up1Pfx7vnVG4Ai5rY+nqvNGmw1a1yNfgKM0QhfGUddqecvPL8CRjeY5gaP3WuPIC3XvsKMiAOCokHFUojCI08DVOSoBjjQlTcmKV5csm5bwpMxwL1HMPl6qOnW6tKZUORzNMieGfE9Sz3nYMr/e/2PvTZgbuZWlUXBfJM3YZ7k34sX7///t+tgzmtHGnV9kVhVQDTbZAEe0NT4tx1gUCXajsRQKlcisdE7/o0jVlYzPc45119i7HXB0Oo6l1U+l6pj/plCqbhAQLASDSPIcQaIuAUcPBI0gVzcaI3E6QJgZWTwAkQAc4TWAAObkiblBJECMfBmQcNus1+H15YmSdY9f/wjfHr+Ex6//CS/P38Nq9RI2m7ew3Ql4hOAvAAvI5f36DzCO/if8A4wjAEcz5OUAgC3jmfJ4G7COIFPngCN8rmweAY7wjJCqg0QdpJkgWZcDR5D42pIBBS5MGzshBd9lU+RlwvCcnv3hfT0vi9AEVMQ6yeeJcYRcRslvlDKQmTLmVJyfR2Ul8WHbczTmmynPJvT1svs1ABLNiVViE/28aAWNDMBQxlEuVZf7yfb3RwGO2Lddk18/rwGOgHLa0pfa2RhHxjYCYJRYSNI2EqD3Y9KkXwVSRCqZtkCDABECnKRrQBoP12qmt/OBas+IUrUvfd4I3ETQKEnHeeaQP5TimUc+QGH2s4RxZGOkMXYV+EwyNgKKQmpN4YzYZgZyxfxkWv9SCZwB8g2RbIP2foccR7KgRlBjQgTv/YGjyXQZRpNZGI6nYaY5g7xUXQSOBgIcoS8IZJpU3esL89cB+N8ocGT1FNCxDDjK11iCRS7XleQ40jxHVHeW8Q4b5oGj2QyCj/tw2K0pVffty3/CdzCOnpBPD1J1bwRch0MAsSpVh3XmA0nVlQf8I0+z0Br99cV64OjP64PycfTn1enSnT4KcFTSGo1jcT1wJPu/woOc1r6l4/O/ATgq3YdKLEr2CbW+eMm4tjJtzB2/jzGfLd/btP19zdjI/bm2v/17vt5Whxzssjr3UnU1I6GOnVs6jnN/r65Gf03p2wFHPIkvdHpLFOtlnnIkteTxe+AotVIPHJWMmPcq0wNHcTG6YY6jsNfE1QVgSWnPXsM48gbfL7gnDkRMO14CwTQTGZ6rfwSOiPCUiQCVBnR8HzJ9UkEj/t2BIzmkWiY3WB6s7YGjfGj9bMBRCOMwGk7CdArW0TIs7+7C/d0DJekWyweRqiNwNA2j4TQMhxMGHKcTAEcLzR8ECbVxGA7A4NEE6AQ7ROIIwbrN+i28vD6Hp2+PDOp9+fIbfwNQWhM8Wgl4hNPgw0G4f7gPv/zz1/A///u/4R//+AcZSLOZ5CpCzgmMZzJ9tkcBjihfp2wjqsAxdB5GIwGLePIM+ToAHE0mBI6QC0rmPc7z7cNxv+Gp9ZxaeSJ/pQFmDxb54HO+kcqBo+bmx+c4kpxLkKWD3bIT9giuADiCVJ+doIOvCcsG8EyYHUl73PufbZtBH8A3u4+1wIIAJssmcnKJsWL1vrRRuLSxTb4c6ip5TvJrtvnLHvw6b8pvyzi6FXB0hMyXSnA1gUlhGwmQl4AjzCf5SfmJYpuxrxK8NXInP1OZlOPoqPnm8BlAWynjF0xh7uR9hCpbEN9/5uUObSzlwYYcPMoPqJQCRzbHfJvlcotWBz4f2YwihcnWcyCRn7sW5O7cDOtgPoJxtK8HjrwNiPfKchyNVS7OZ9Z6F8bRFPmNVKpuDLsiNlFyHAngCMYXfsYA3AEcHffMcUSpOgBHLy9htVqF7Vak6jiWAAoXAkew8ZFN5nTvDTjiuPE5jkAUUlAQnwE4ur+7C58f7sNsNgmjAYD/Tdhs38LX338L3779EXMcbTdvkXH0UYGjMp/L+8lt7O4CR/cvKNIDR39eo5cG5v+8Gl2+Uw8cpfbppepSW/TAUXPewBe4NXBkPlUb08g+M8bRuTK5X1ZrZ3L/vzR+nvuRdl87KNcDR3U94edf3Tf/XqVvBhwdD9jkK3DEIESSarEmLB38sbzMvjAcjBPl/y/qjzKHtr1y+WlXb2xKB2YPHP2ZHd8DR9baN2UcfUDgyBb8tt9Ckhay9Hv9NIEjYBrd57l9cPNSPSIWZTXu2GN7m11youfnYxzhNDQkqWqAo5KexmnunnHkW+pWwBHG3OlPu1RdDeOIZ9kGCBrOwmKxFMbR/aewvHsIy+UDcxnNposwHAE0Qm4anEAH8LJgbqTJdB6mkxnZSMORMI/MTgjJBAiIgEeQEXp5BvPoa/j65T/h2+Mf4eX5W3h9fQrrzVvYbNcsdxwcw/L+Lnz+9Zfw7//9n/DPf/5TgKP5XJhDg7ECR4ew2wrjCDmOAByJZB4YRwJgoU4EjzpzHHngCCAE+VORnREDzQRqcK89T9ubfKYE+U2eAcH35AfKSXpLNy9yfiLrJ/eIjCNk+NAcHojA4trMX0TgaMQ+QiAXgJf4UpCQErDMMuXwWpACI4NJJKAoWqeSdLBv8rme5jdJNZMyA1vAXgN4cIJS52yjH5c+4O59PL4PEySZp05yHHGkZLJqcS0uylX3kwJHO0gbgv2gwnBRUs6xjJjPCP2M9ww4Oj1sIWuqrqMKAtkUNCk5kakz0MlkCcGe0xxAKktnEnYCUMk8NhN0gCSkysVZ/iSOGZM5tM/Q1zrWYlDCxruNQR2HGBty8M7toVAmSnGK7B7l6HScoLyNMbu/jF2ACKms5IIyxlECQi8xjrpPUg+CMI4OAeBRCePIA8ite8MIHImM2s2Ao8lC7DVAdOQ5UuBoOhEgnXKCKlUH9twY8qCHXdhtNiJV9/oSVmAcvcFmA2zfhwOinujDkYzjhlQd+hhMUcjgKRuW9oj7ZY6MuG9uMo54HJPXO+6Och+dK8Y4+vzwEObzaRgPhTG63a3C19//L3xjjqMvkXEEGVLkr6PUI+bQB2MclYHjac4XmcQSF+5PKNMDR39CI+steuAotXVp7KrzkIDrvuiG94wjsfM94+iqyV0ay7CLj3VNLolP1FTIrncpVuv98Dz/sY/p5mtY7djIgbF8T3Duuc6BRijfA0c1oyGVLY3PX3f1n+dbtwWOmNJTNvNtEgs2AUoXqJ5x5Aaw7Ctk8/CO400FIfocR4027YGjuEj+lzGOvHPgh0R0DBDsqwCOujbCBhwhLiCYRvfsLnW2GLrWyxVclo+bB3XyhdPb7p8ROBLQqFxusKv/xBpLcI6JF2ij2/owBTs+ilTdOy4jJ5e6DXB0rufagSMJyAn0IcwbeR2nL/+wseCBozsCRw/3n8Li/iEsF/dhNpV8GDEXIPwcAEcjSNbNw2y24D9I1iE3jwFHNlcFuEAkGXJym7B6fSZY9PXr7+Hb1z/C09NjeHmFZN1rWK/fwm4P5sMhLO6W4dOvnxvA0RzAEaSTkCMnYxyBeeOBI2McIY8H2DoEjpgEHjJ1YCGNGjmOKHWkjCPwbCwwZ0GvmMtIJenANlqv1xrQlzxHbackzSf0jEaAuHlZMIYYJidwJO0oJ+zFNhE4GifGkbUz8znhsL8CU97/zH1R2+h7oNwHmqxOkhVGZ7hjBbVt5PzGMweN2vxeYRklxlF+qKr2kFWagLcFjhoSfh0GpEaq7qD5Dj1wRLuq0nQEPSJwhPHQDhzFttcDGNKXTbZQek8l7sCyU4AJtjn2v4IzBGAcs0lMCFhuAtCm8pbz6/Lhj3yD78ehrMHKtoN1cofw/DjK5419lrMCzf5YLigAR172zT63eR3ZXU5u72I3G+NoVw8c2XXbxj78FbQ5bOZtgKMRQX8ySEfCMkLuOErVjRU4ItsHExVSdco4OuyZzwjAEXLWvRlwtAHYv5f1ZTgQKVG0tJ1RUWYRDjOEcRM4ApiUB54IHKkdjK9h67f7CBzh+ovFjDmOPj98CsslgCNZY3b7tQBHj38wz9Hr82MjxxEPJhA4AjiH8SqAkvkuaYyq2DHrI2xOGXt+h2DGse1ADgx3t0/b5mufH3c9cJS3TSk40LYWdfmBNdfuutaf9XkPHKWWvkX/2YzmTHy/c5SsdM84Sn3X5kuLj5Dk2moVSGzPKncps823GEPeZym1C7cEjtDWbcBRHgOAbclzHFmf5L+vAR5qgSPvO7TVgy6J+pE946h0pOnsqMxRVXf1n6f0jYEjbPrVKVbwyJom30yXgEc9cOQWEFqEGlNfNih74KitnXrgyG8LR3rasWtElS+SspkcQJqGEcFu56XEXng3KG4tNSl1fB5LUH1F8kI6TwhjWNbsrgaJuU7OF7wWOCq4NZuV7asNU+rf545LWyCUzoiq+bQFOcvHQv4kjS0JP8yd1txR8mvMuaCtOKmKzt0COLJM6WflBj8mcNQNjCUHqmTMWZmbAEcaarfT97Hf+cKYLAlE0oz0VcARpOoWi7twt3wIDwjG3UOm7o6souFoJtJix1E4MJ8jgBgAMDNhJM2XLCeARwqyyelwxhN5gh4nwjfrV8rTffuOPEcCHCEPxcvLU3hbv4TNboNjjGGO5OcAjv7n3+Ef//pn+PT5c1gscFJ+HAZH1AWAySFsd8ew2yK/UAKOCMzQVjWl6pjvSCWZCEDZCfhMqg4BRYZN1XmmJB5zKMk//A2JJkg1+YC1P2FnEl32206+ScBaDJOBQuxFyvxJXyKgi/HpgSPI100Y7JXgrjhFKGP5ZhJTwzZL/reNGTux7wPzTdACjK2jkhMNfEzrlLdvl9amtnLGXhLG0fBEBk9sVTOpbun6B1AALTJWpkTNnL1UVqyXAS1l4QYvz9ZVjxw4Sm1gLKMkVWcgSFzYMhnBGBjBQQxlKOX9YNfg+woPSpkEHAmzSZhJwiiVH7E/ADQtt5KN45RrScaSMN1kfMp1mu/r1dRHSetaHXDk27ZNTtKAspxxZGOqjXFkAFJXv/Fz2JlK4MivDyfrd5xmImUslvQ9cxyNQAkK4zGAI4DQY+Z7m6p05xTynWQcpZVGgCPpx+12LfnqwDh6eQlvYBxtNuGgwBHZZWOtdRdwhCCUluVoUKTe2E4E3O39wyDsNruw226jvTXg6JdPnwgiTZkWDoyibfgSgSNhHJ2TqhNe1McBjorGHI6CNFX+yr72F5bCfMO8usVPTWC31jevufYtnu2aa/bAUWq12v7r2hPEHRrXzh444urUM46umaYxR2rJlzEubwUc5f2XH+5prM2U0U65VP1nOfBUMzZ8XKPtMA1drXRiQ3xRR7m1OrfVwT7rgaOSkZbK1K6VeZ9culv5nq6uzrcofTvg6DgKg6OcoLQNY74A+clQ0mg9cOQGMEek/N0dZi8fOj1w1NZWPXBkrSItIYtk10+5kXXAES9aJs/WdX8/N24BHOH6w4GxCUpq01zY276RgCNEltES3W3R5kC0XVtl9uVUaYXh+FsDR6R2lY3nMidAGUc/IXDUtUH0Y6pkvfblbwcc5bCRLIw6wsMRwE40XhJZKmMcifQcgaPlfbi7/xQ+ffoc7u8+M7fReDwLYYBcRWAaDMJuD+BoKKyj8SzMFTgC6whsHgGYpCbitOPU1wAqRXIifLsOq9VLeHr6Er49fgnPz9/C89O38A2nw9+eGJxEIHKGE+W/fAr/+p9/h3/++1/h8+fPYb7APSY8zi45jkSqDjJ1DeCI7SLAESSZLMcRGEeW42g0ERaS9BeeSaSODvs1E62bt+FBI4BF+AfwCL+RIJ5WPGMp2GYl5iMaDllvsy9pvUgn1Q04ku8qMKbSX+hnBFQpL6WbN7mWAEfGJrT7etDKb6ry120AhwAKpmpJupj8fUZG7tz8aAOADDjCWoJxa/mTvF3/qMCRLSMlPqiBciUrpeU4yssmgCcxjgRstHVSZeZ8v+iMl3LtjCO7hgQMEigBCa8EviSZPAGX0o/kF8O1ZQ7m/cWAv5NKNKDVrykGKnkbYa+Z36uQcWS1EpAstYefjwaKSeBaGFQ23iyY4H/761zqP7HGg3AAcLQDaJlk83y96IPooJG2SWtw65xiWWEcjfT1++U4agGOJnmOIwGgrZYTgutyynu7WatU3asCR6+0g7DXAJsBHA0nRHC6GUcOOPLBqiSTp7mW1ABt19uw3Vg+pSPl6cA4AnAE2brpGDYS9dg2GUcvAhwBUBoMAPpvBWlXqbrjcfthGEfd9kJXdF1Xu8t/jBI9cPTn9UMPHLm1yh2W7OqB0j2B+UI9cCQt2gNHXSOr/fNamzgZjnigo9YP76rdJeAo+WcSgMUcyRlHHvSxe/l9Ttf9/Xfy+Iv5af631cP/bqunXdfsYQ8clQaNmRQAACAASURBVPaElCuPaUr5UvuZ92Vdrf780hXAUeH5dEF3ouwGNlTY9NjGST5L1HbTFS8JRDEYRF38UZ/jyI2V96YGSzvj9OtIwSnR3JZJYKcmTQYmnapsDl8MhHzMWPi+JMzwnpNBxlz9j9VfTpS+74/kcuDmWU9yUxvedtPWfEYQQfu715gAlEuRr/N7oq5itA81dO57OvVit5Tez76nh2XDiGc+S9oTp+lTFgAEFfxmPy6OYpJ5mlRCvvm1T/sv5sK42LV6PwvyiSV3uYdNQ15slqS7MNvUrEM62OHHNQIeTM/YOjR8ScxRypy0iLA3H0HvK3HbDqk6b0u7+yNnHLVV+pyVPwvyx/wDbrY3gnbyvvVXdy1TrfTp9A0X7ndHS2VMag9o28b2jPlJ7BI6+iLrShtZg122NrXP8zZ75kewfzIvVXfuic0WYpOBwE6b1FL+Xf0OH7oMUJTcGOfq2XzSZln/Wcv8QzKPThtg30tJxS2omnwAL3Njz1turwFiG5lC7IstO/LQwreQ1/JZsi5uRKWHNenCgeQAQh4j5DVCfiOwewAcgU2Ez8AyOhA0OobtFmMcwcQxT63PZ4swX9yH6VSAIwM9UBfkzwCJBowj5swYQG4Ip9bfwsvzI6WEnp+/h6fnb+HLl/+EFwBHm1U47LZhGoGjf4V//etf4dMvYBwtKal03AtgAsbRbueBIwSPpR1kbRewhdJ0I5y0x2vIMk3C0KTqTBILBpzB800IBI4SawM5lBAgxen67Rb/8PcmvL6+iVwj8qlEkEf8B5F1kMNEo+GIclDc+MWgvh8DmpOIthnGUOyIXdeAI0ruwcdk7hcBCgHoHaELpXmUGIRVcMmDTFInk+fT9YDl5LU8r66luLJeR8ZOOwuozZftOjFI60J/C8CR3i+yjLAxtsC+jGTLryOj+pzVpuUVb5xFmjbq3PfOrdPWCsbqigeXKhKLlG6kkCNHgtjpCDOtt8rFSU4fMH+MWma2XUAfA4h8O0kfSBvk65lnHGnP8vrGtAHzSF4n1lE0Glx/lOGocousqt5LVBfS+EMbgCWy3YkUWPQfYt4tubJcU+RSuNGP+Y4kX5fdg88KtpO8obZO28ByGpENhfZKOZew5ogUn5Puw1UOwoSAFCCAZz4z+qPipxY4ssCL35jHeRR9DBGKNJ/Z7yP56JYeTUFeP775mT6CSf/BZpg0J/Y74zEkP2eS4wjAEVmYY7GTMceRNPB4NAwj5ltzUnVvL+H15TWsV8I4kvxY2EaBReSl6uRQEOyw5Tiy/HsDMJ8UZBJ3Uey2ydMRfFWWG55nu9oEgEeWiwvA0b0CR3d38zCbgCmFft6Gxz9+U6m6L+H15XvYbt94KCDlONrJnBtirOD1Oak61EFtcgym2OBI6+1Z96Bhi87ZrsxcnS2W5nTao1YM1L+waG2QtKaqHnTs+t41wbBSO9517z/r858POEpM6642umX/lYwj8yro6/WMI3ZXDxx1jdr2z2tt4lhjy+YXWB5Su3r08zq85JOdNv3L5F3LMmyemuVClYtarlXx2aQc3zfPzsUnWJ/on5y2Qe7Ny/5Q9kfwexhHEQe2eXCNPn6KL/l6SNxJapcDWnsc7lM5cZSI98M+C4oSovfN/LFy29RSZnfa3ruu9z/+t25pa2ttxl/ZWmXAUWvycBuMqfopgMqtqp5Y9Yld49RqbH5l4PlgkWx4xbtOgYT4inIeFyzBn9CiJQtqVzXaUOl8cvprtDlrPnyXt2AjDKcAQlto7vR7ADAQxBjy0K7lDYCsDsPf6sTL+xY8sT4zD9+bQPmentEtCDh2tdy5z/3uwtcD98aIsU2NvWZru4HUVme714UNzrXV1VCetcvwMAyHIVEgLjlHAEqKCgIY8q95ulxPxg4Og3AgeiReG74nCXJApjiEwUH7aXAMQ8gZKQLlgaMmiDRo/Z4EMSh05JJN28CyQSFJzvnDlc7AMNQf95a2l/vZa+kH5tDAxpUP0pz73g7YmBOzkd2PA1b7Nd5Prs6lNga5JHFzwnK6xgsWTT/GzdrJHNFlOcUqdCjJR3hWhR4zcIN2xD+CjUhVXZK+ujSn9Hx6Vrc03m2Mw32w6MppEIh2oYuJ5EC1aEcccGR30oiWBO/U4eHQNEDpjOlOq4B4bBIzjJEwjheGX9RBiiEKl0jchp0Of4KRHGXygPraGhxXMLk6fG52whaXZttH0MN3WByr1qYyHyQYZxlRzhkIeTY7/W2lIutMPs2+bFKOZfaMYFC8woUVgnPRcivk6/Fpu8QYLG2Nt+0t81aD9xZKlXGgYEZMOn9x9dInQNu6+3FOaXCVfSxz0beYvI4LVqMtxVzGUSSf8Qs4xYZ8P1PmMrq7u6dM3afPv4S7u08CHA0nYX8cBhzY32wPYb3eETjCYQt+b7akpB1+TyezgICgmJ8R5evMx6c9HQBo3IbdBnkynsN35Dd6AXD0GH7/4zfK1THP0WYVxggMPtyFf/77n+Ff//pn+EzgSFlNeH6sBYejSsdJ4HuHRPW2NihwBDALQBGBI81xxL+Rz2MkB33obzAwL8BRzO2CwPJBZOoAHCGn0Wa9YUJ4nH5frVcSfHabErsepelU9gkA0ozAkR3KSIdQ5PyDAftgco0kcL/HMwkglYAjYUiZn0J7ewCAhP6QAC8Ds5o7hEAR6qDMquFoHMaxXoroxXVCORS6GdQdIX81ZqbaF3/wIJ+5Otl1Q+o2kAYywN/SwIvle0rBcbMVMkjbgaPcz7K5cUR6rxR0V7va9C1wbzG60RfQPhDfQ6dH9ENkTSMC+oM/rUFIBYjoc3JSGzCieY4UMBJGroAvtO5ajr6RsW10bYvAkeuYtPlNzBwDpAgK7IxxJAAKxrWAVVnvmh2xt+Hf6AhhZhxigjIWMSx3yE1DKTNh5ZhtlDEvaxy+x7bXJc/2/2wvzk0dC3gBfDeu78qZUpBIwKIW4MjayI0nkdvDHJPnld/yzwNv2qTtvjy6DEDTXvslHiRJK5xGPcQ6O8ZRDro2wCP5kra99HvshQgc+cCM2n3D07SwAEci/zdm/iLIDY/DcDwPQwBHI7GNzG+k/5gLjnZL4Pcx8x0BUwfjZx3Wq1V4fUOOozeyjwAM7gAcwQqBWSmacZq30ubOIIByOoDtgS2iDZKDltHH0f0XR4OB3xqSInD0tg6b1Zr3A7CPfHf3d4vw6dNDeLhbhPkc9T7yYMK3L7+Hb4+/h2/f/ghvYBztICm6EUbpQUEjzif0dZKqkwMl5kWIY+qB0rRwZmtpq//ixoBfm08MqpXzvkVyA5L11TGR2aBzwMatAY+SA7CxBZQR+IPms/XrNc9ZU2ebrzXXL32+tnq8x33eI1ZT9gxtPmzauzUPHzb9ZImtpPkjdS5bW28ZzLzUdr5v6NFXAEc1Y+7WOY6sb1vja9k6Xzoea/qkZnzadX3ssNEPTtK4vI29DW31Wn/YxpTNn3pJZjtIQbtENygt9uoexXUXUvq2zDSiPRKmiquRfE+ug/fT93TVM2BIryf+hPhk3n+T2ZxiP9bKkq8xu5/+zfCV+5BRmxhOU144/XJ7rfsCAkfY74jfGcEiZUnTE9ODitzz6vPt4Wc7P9nux3EG3w+fO4biOZAof1+asH0s+ff/qnXaj8fyeaKezpnnahvj18zttuvcam0snZd5uQvAkVu02P+5U2ibeg2N6sYpLnYMJpUtfAwAYOJ1/DD4q4axFDiq6biu+/8Vn/uJ5Z8Fr+Om94wRatTX+zTZg5x+BCBiGA5usyAvJTCRgl4OQIjA37kg94UKXGjYuv7zY9Tf73JA+DQwbwbPTpE2TxZ3jYP6000C+shpaReA9qBWHqx2J1qxshxwGtz21BoIoLE5CXKndqm6n4ZmcA/dMuvqZ9eLq1sDOCLIZEDVmefjN1Fmv3fA0fv0n7GyGDy51J46fjHewCZIjI5zzyfzDycyzDwqNMPhZAu3zF8Fs5xDIMEgPRHvmBLxTAtPvNucy+eUH59nxot/1vjaArOJOWBjmWMlBngsSpicG+n3yz9x46DOm538FodOn0WdJgZBYMPwaGSvaBhIxzXqEx1BDdYQhLJT2ZB/4be8YybtdHG2q2MmTWtXsCDchW8OwCpB4NDAoI7xGXMblTniDSk39pcF6nIHzILAhXaicSDj8vOlrLa2iS0YZxfsS+wJDxxFpxkOqzpiztmXd66rJ+zSpXPx+VoS3RoHrdlkHg/nYTJZkjF0d3d3ChyNpnTPd/sQVutteHldhwODxQgATsKUwNGSsnaQqxNmIoJ/Y4JROMglRv8YeJhrgFP+kuvo6Qm5jRLj6On5e3h7ewmr1XMYjodhsVyEf/zj1/CPf/4afvkFuSwWYTqdhdFQmE0I/pIxkAEtAuTKnJnOZmT7IDeSBEnlH/62vEOsIVgJZCZsGFy0IDJ+e+AIeY3wzyS4fO4jzmWVc7BrS1+EMJviNL/ITeDHX19OyEniWdhkAFSU39tJIFv8RvlcNpCwyTqnISE6nASAQpR5UsaH5HcSpsEYzw+2EsqMjRXPzpDwaWQoiBSF1B3LFIKqYr/9Bj4C48Z0VHtqvpq3tY2y0iWBm7hkDp0sAo2kwypsfhauD5RF1J430+42qKezPcnlZaufHCTSiSMbWmn3kh87UXfJp43X4U20AwAUGrtIQUuMSdx1H/YcOwjqE0RSJuSB/gTeUd/NDiIA+NG8Ir4eftzZ3OF83AAwLbPh1kEaPmgAR/Gwjh5g4djhOCPiIywpWhTNyQUZS6BNONfAzb2AEBZyiH2mc9r6iXU9HMLeTrbaaw0O8H0AQWYLdN9lewljWPn2sOfHnPYBsTw4Jj6E+gwHwfi7fIaScZPK6JqohzK6gxjtd0fbe7tBRYzhNByH8zAYIXed2MXpdELAB/9gJ8gygr1hMAnA2C7sNpuwfnsLq9VreHt9ERCdsp1b2k3YT9iN2Qy2WRLbIRBjx0rwN2zUCHYQzFQA5Dq/OK/oB8I+CgOBgBfXkSFzgu5W6/D28socS9g9zBczStQBPPr86S7cL2dhPAZQuSJw9Pj1P+HL19/C+vV72O1WYb9fU7IOi7HMo0HYA0wKAkSJi5oOfwoob3KM5jI2pQabfZrG7OkhGDV8Fls4E2dofg8Dy+yev/bpKf98va/bS9aNzDbb3nWFmuByvt50XfuWp5dv1Y418lBdz//nfm7rn98TnKycMYdjiqMk/1rmWTlY5J/vluPI+vpiHEorUwMc8dBE4bqKlkQum5Kf2rawa/rn9P5azpg/F+guqdufXaa8Lbps9J9b80uy5rT8Z8ZNV4TR2DT503R979zT57Odh30sF6KT3jW/0NhC8CEKPcrGrbvqiev6sevCTXIQiSoPMo+EUW4b8KYSS1TzUW/znM/n9zBtbdTqH2b9l++h/HzM17xbrWnl86R+HlyzVra1a17Ha65bX/vz3+gGjlJ0xZ0Tl2BokrZJSV+TCrScTCr76YGjs8YpgjftgYoUDNIT+mUN3mmQBDiyxTqX92rW5YpbFn+lboKcG3NdJvfS0lCva1kPHNmG+0I93Ueckvo/e02AhOu/BuHt5MnFRy+7X946I0aM3LEJXyBbTc8zHppX5YmrvWccnbto8dARUEH/i4GSjq9LgBOnQy8v7cZgklPDhg2pvXOSMxYgygmVLKmBxxOpGh7k9nOuxHUpaRcJoiFAKc/nZMIccOS0mXhR26d3ue62cTg99eNo1RZYsqCrygPKcJIxFSWgbHD7QEHcYCXauOFyRetNNuTBwOOVujy5QWBQHEF5Kdy2SbTW8o74JShD+szbuOQgJLBamkGvCdagsgdKejybZZ3juv2aP2I/pa3sYEhkbblT7t6eaYv8QD0vODuZtvv5Lh+GyXAWJuM5QZ7l/YMAR59+CXf3D2EKIGg0JUC+OwA42oXX13XYU6YKQchxGE/nBI0AHs3mizAegVmjeZPGC83BI8ARVagGIlm42byRYYS8Rs8vT+Hx8XdK1uE0++vLE5kLSHr+yy+fw6+//sLfyyUArmkYoU4AzxgcB2sAuStyxoCMUZRHYHTkgKMpcx0lxpG0JGYzNhkAjgBG7aKE1X63Y5AUJ+xXK8nzIbmOpBx+W7AZm7YhJeoEJDICDxhHPMmvPW4Ba+ZeQfOQHSSgDYDbPa8NIEvGlQSBU/J6vAdMbjhA3qNJGETgCKwjjGMDohCslQAx7D0YSQJAyWs5uSfcV56v16AxTYUDHnLgKB7m0fXX5nYOKtkojf5bAzjK1nAtXBpoac4AQUziPtbvJrtsXttUOtktj4qBI2ubTuAoHrkUm5dyDKk8ncqrCQNOHoLKbQRDcqm6zC8CowaTNvuxexhwYrJ0m822OMDlvc+2Nd1vh+xzv+bJzEwH8oRFxxagJJogdmls+DHkX3MOGXhprxU4Mqk684cooaltJ3NP2lsCe4lpRL9Bg33GdpP+5OLE23v/E6DGrYAjY/Pm0nxkmzk/onUl4CEGkQ0UyUxj+ExCGC/DYDgPw+E0jKfIb6dSddMRGYn8B6AHNhtBF9i3zSqs3/DvLbytABytyLwkgA7gKBz4vdkUrKYEHKHFyJ+G7RtjvZiG0VSYqXvYNu77hDEpDE0ARwpuyxEEsqn3q014e3kJ2/Waw2OxmIbFcpYBR8ew276Fb1/+cMDRUwKO1pAWNQDWgCOA4xlwxAGMnFUtwJFjjaZxbvPMGxrvG+kzcvD42XPO05RWS8CRvz7GbebtZOt93V6y3ruSOVB+yLCmbO4ndtXuVkG22np01dN//nMCR127ovSEae+glj6Gx5LNvwaYuOU4ugS+xrq6Qz+c3QVhvx44qpkZ15UtHxfeJl/jFF5Xv3PfuhY46qrFre2/HUix37l/Zv57fXyw68nkc8shmgMPHhS1Mubn5mtWF2iRg0j2/bYa9sDRdXHyrj645RpcNtKQyWb26Yyl0AXxRKbOVgU9GaeLhiwiicIu3l35oloymWjeesYR+9aQ5euCCeeHhw2GJnBkWtvyvbZTKKUDrrZcnbGvYbmV16R8AU4GvPzq9SV9n58LSN1s43AMmpy4rN5l/achOgJHbTmOyu7Vungpk6UUOMI1fKLDS3eGaWwARxnI22Xgz53m6vre9a0hJ3YF6kqMFl4PwQo7yRN/63ynd9C05n5vEG2GShWcS+7unYwcLPGfNeebXd2Ak1MA3dqjetOFZzLgqKBRLQh+uei5IMnlb1ndLztmEjS5HjgqeMgbFbm0GXjvNezcI5TZInx7GMbDaZiM2oCj+zCZLwlK4OQ1YtDrDYCjTdhhCkEWFADRZCrA0Ry5ju4oVwdGEMAdXPew1wBTBI4kj812tw5vb888wf76JrJ1T5Cue30iEwn5kGazSfj06VP49dfP4fNnAEeQxJuRlUPGkUq5CdCZgCPfLmAXGePIWEcCPjXz/cBOgM16OG5Unk4SsRujCECRsY1w2l6AIwBWUsYCBALIm6ScCIvBhiCPSASOSIaQoLV9DwFTCe4ak8ryzpgvglN0AhzZHErA0VQYR/iMQLz4Bzx5B8CIQJkyrChbNSZbDJJRqCtnstp0qwNxE9X9lo8EAtDQOQPvKW+nbebMtKZAe1q3xbiqRVbG0XsCR2IzpG3eOyhg/n5BpKhlUnrQLa15utjYgYIT4MhyDKHN5NSytKVxWn37C9DUWE8AjGybEea4p9Cxl7PqSu1TDqG1Bd3ytarNt7TAg9hMsPX0mZz0aZsPaGtoAnhy0E3aKgJLHN44/ToQSRL7LAJHWlYj8v66dq+TeugQGxwgkVyzAyxZeLQvo5xaGs9t6+aldSBnHAWwNUd3AhyNpmEEiboG40hyskXgCCDaFoyjVdisFDh6ew1r/L1dU6aODMLjMYxHgzCdwA7p4k2mNf4NwxG2jfeaCeNoNBIAhMC1AkcEuwA86Z77COBIJI4PawGOyDg6hjBfTMJyIcDRp8g4Oobt5jV8//olPD6CcfR/Yf3yHIGj3fqNcwnVgy0WxpECR1RzVsYRLd0o5pJKcpqSd1h+DNjR13wv84mS7mWKETQUSiSW0Pyx4GYPHBXNlBxFK/lSYZlyP6rwgjZysjpfAi3qrnzL0uUHpNuAMb8eXNuutfGJmvu0rdG2VvvfnO2Wd6XAHagFjrC2lv6Urtf+en4vbrE1PlOWo7N6j1la6RuUKx8XPXD0Hs3/kYAjPwfOAUc8nOcYQCWARQ8c1Y2UGltrVy7ph2uuW1fzy6V74Og9W/MG1/ILlR8sPXDU1tg9cGSt0gNH0hLiEkHqxunhd8zTEhDbSCrGsknBObm4d7jPOZt/N+CIToUTWzx34sRvls45Lsnx+dmAIxt1afSVLAs9cFTSSj9WptzZghzRNExHc0rVgXF0//ApfP70S1je3wvjaDgJhwgc7cPb2yZsyfRRuboJ8iPNyThaANiZLshgAnA0Hs4icIQT6QgoCiMLeYHA4HkNG5xk37yG5+dnAkfIdwQQabffhMlkJAnQf/nkgKN5GI8nlDBC/CVK1bn8JH4zIYwjAYq8XJ0BRwmIUcbRcRv2B+Q0ktP0JlMHKS8ARgCPDDgCeJTkviS4LzlF5B/to/JBJwBuAOzoNM+/x7AlwSMJ0IgMnzAj8IPnBWAWT9vhnDzuN8CzIV+JMIgEOJLDTPyOA44EWJJ2GE8h7SSSfVJJOw1seZ9EOqzNplvg3ewefueHEPJNQfzbCZGZpEWX/SybDT6Q621T2bcvlRLIzALG5dfLfVpbL/m+Z5dyU5uAHwniGHAEVo1tfCUfj634xlhFWeuTuM5g/GysbDqI5kETz3CyzXXJ0yFwL0NGglyX1nd/vbyfbSwb40jyX2AeKjiWScr6eZ3YQgkkyselB47IIDEfyYHMuVRdfg1rz78TcDQEcDSaU7ZuDJaR5jkaQ6oO0pbDISWThkDEINsHkHyDHEMr5jhavTnGEWQ9lREH+bcpcylJTiNJeAWSzQinlMIQ91HgCPZKjk6phTSwCBKoCnqTiZkDRytI1QlwBEYqpeoe7sLdEuB4Dxw1bEzJZL6yTHmwto6dVFv/m+3/Mob8lc3U+rWfl3FUBmr8jMCR38ueW9PscI3s/27AOCqQSf/RcdgDR36f/aOt+WPf7xlH17WfjWG/x/C+qN9/2T7L7pT7cSd+nXnXLTm0zgG15/YvbaBWm53J17xbrWk1a3Ztz5THHNKVe+CoZxzVjrOT8j1wlPIIdDdmDxxZG93KyMIzHFUcXC4znLdlHDHkUqinjPYrAY4s2GLOcg8cmVSQJqi84GjYGPVgSQzsnch9fBzgyNO7u21R5GF1F3XBxssnenrGUVFjnilUZotoAcIwTMJkNKNU3eLunhJ1nx4+C3A0X4aRAUfHQdhsFDjaA/gBc2gQjsNxmE4gV7fg9xfIdTRdhPF4GoZhxvxOdBCVcWRB4sMRLB2AM5uw2a6Y2+j7d4BGX8Pjty9hs1mTcbZYzpkAHYyjuzvkUQLINSM7B4yjPFdJ7hyDoQTWEYANy21E4EQZOBE4AttBGUc7zfkCsAj/ABB54Mi/h/XHGEdmU/3GRY6tH4RxJHpc/PFsJVyDokzKOMJvfE2eTcozB1Ib42gItpHKAyIBvQJPDLkCwBohtxPKCCiFa4s81ZxB3DEZAonFZDJRMoakst4382CRBd3xHtqzrVzD3kXBNWmG2wFHFQt38UQrl6rLL5nPR/mbLSOBdZXnbErVJTAoMY6EWSTfFHYOfgAmGfBk7Y2EvwYc2QbNX9/3ne/TkuboAo7OHSCx+9jnNu7wt8lY6vGXyN4w/y6f16XAUQzyqRyjSdvZ85v98MBb2wnVvyNwBLnKEfK9ATCaiH0kwD4ahLHN/+02HDYb5jjaEjiSPEci1ynsTMurCeBoghxqVKZD3iowjbBGjERKk8wm2ONpGI4nAVaPhSN4BCsoeY5odySDZhjioMJmp4yjFVnjlKpbTMNdDxw1JIDNXp+bgyXzu6RMTRCqpmxt/W+2/+uBo2wY/L0ZR7mfk4/DOJ8s53YPHJWYiT+lTLl96RlH79Eh4q/JnsHHkHIgoCS+dE198n2GXcODonZv8xOtjK/jOdAo+tAXDi75evfAUS9V58ZDL1V3zaS+9js9cNQDR/nYaTPsbQGEa8fcxe/dEDhCUOe9peoYQKoEjko3l5YbQCSNTuUcuzZ7l04klwe5a3r5tlJ1FriLyvN5vi2tqo3fnxE4One6ptkLPkDbnePonLN1evKkB45qRntetnxOCXBEubrxPMyXd2F5dx8eHgDS3IXp/C6MxshxNGReIwJHq23YIVn5HqyYAfMDAiQCoAPG0XJxT+m68XgWRgCOAC6pDJUwjgBuiLU64LT6YUt20Wr1RsbRt6ev4evXPxiYhAbUfDYN9w/3BI/uwGiaz3gvgCiSpwRyb2BlID+KyXnZuESOI+TvMMaRsm3GyHmEACkk24SZA2DrCDDrsAnbHdhFwixiEngFkPzfAJPwz0vOWbt74IisncNB5OGUoSGg0I55jCD1hOeQnC8C7JC9c0QODmUcMRVIBhwhVxROqAI0AngEUAnAkd0DQVcFihAQjlJ26K+p9BcAOIBIuCfzIlEqSthSUp9TW58DR/Y3mUvuJ5/T8W91q28BHCWu7Q2Ao+P1jKNzvm0zl08J48hL1SUJ1kvAke8vA0f87/Kgi+vcPdHgE8ZRE4A8PZ3u7+XnigFpACoFWxU52cio0nktIJDmB2zkIsKBGZn/ltuIzxhZXApUGrMLbKwW1hHHaPyervKMNVldYviBwC5w1QHAu59Oqg4SpGApilTdaALWUQLTDTgCR+sIcMiAI+Q1Wr2FNaXq1mG7E8YlRD7xA/s+GUu+KgDVAeA+kZ8xpelGChyB7QipTLCQ1KHUPEcCHHnJONohAkeQqnsNm/WK7T6bg3E0Dfc4WNAzjhqgffn6f72XUWM3asp27SXyGvfA0fV9WPfNvz9w/9lZ7AAAIABJREFU5NvDMxg8aJRWgPdnHGFRwaGMmp/SPbxd0+/F8dr8sl6qrqbV36dszzi6vh1t7Po4xalPOYgHC/NY4mnMIYts9Iyjqs65xudo64PcV7jmulUV7yjcS9W9Z2ve4Fo9cNQDR/mw+jsDRwhliHjK+/0gaFLDOCpxOo1xJGGUHjjKNw5nA6QtzK+2smmMfyzGUfeozPT8C8Zyl/OWPu+Bo+72P1+i3NmCdNo4jAaTMB7NwhSsoeVduL97CMu7uzBb3BEAGgzGTHC+3R7CarVjjiPIRoN1tEeYbwhWyywsFsuwXApwNJkA3Jlzd20AxHCE/D8SWGQ+E+Zu2VO2DuDM88u38PT9MXx9/CO8rd742XQ6JtPo4eE+LJfCOMI/bLosAJ6zJ/wm2XIcWa4PzzZqso4AQu3Cbr9m7g4AWZCle3t7i2wjDyKZjJ2XusJ9/Uk8C0QDPJqMRAKOYXFlE1l+JBn3AmBJPQHC2KZHngbfBfvLB+fxNQJHBI9MYk7yirDdyTgCWCb5jCBTh6AsGUezGYGjyVS+K4BektkDyEVALZMi8zbMBxuihJ6ze/kmgH8bcOSCFm3l6sc/jk34E6X1Vzj3DSEElecx5VrpgBXfhvba2EbsqjOMI2tfYxyZIK2sxR3AEYPtjrXk8vp4MKmtrl0td9ztY57A/JRn2yERu0fbJj+dXpWnMiaWr2MOdNn1Yvvos+XlUvtpbi3LG9shVXd5ndb+Urk+UgLfXWLotjmOwhASpALeiJSlB44AUINxJHmbcuBoS7v4RuBoB+AIjCNd+/m9EewO/iXGESTrAByZVB2Bo/GELCRZDDS3EFhOlKrzOeIEONqvt+Ht9SVsVmseuhLgaBLuABzd91J1Z8Hprsl85ec1YFBN2dxWdlWvB466Wui9Pv/7Akd+XUrrc7sMe9z1MHdbd9vW5DjqgaPu9mwrUW5fesbRdS3c/Fby2f4axpGvje97Xy977aXqSmI1/pDvufJ5G57bv7T5u96+5LbG7n2rNa18ntSPkvKYQ7p23r6X9gn1NXqfb/TA0fu0482u0gNHPXDUZpDtPW9kvEG+lZG9pVQdGEc9cNTMj/C+huX2jCMEPCxgcg4QsYWwbQyfLpI9cNQDR+8zC8qduGEYHAAmIP8O8l3Mwmy+IPgD4Gi+uAsTyM6NpuE4GIXt7hjWAI7AF9qDETMgiEQwYjwl8LRc3BE4ohTaeNEERMYCHOFkOuKFyN0i+VnA9NmF19eX8PT0LTx++4OADYAcSCgtl/Nwf38fFotFmM/nlFQCUNGWnyRvQeQ3MgmmS+ARQ/FHsIiQcwmA0Wt4fX1lPYxpBCDJZOosIOClrnBvYxv5+uEZwW6iVJ3+2IYGAJSADACOhG3UJlV3kuMIwXLeD2yqBBxJsnluSRiQBWAExhUl7MisGjCnyUxBowQcSbBW7o/gMf6pZJSTpPCnVPNNW/6Zt38sq9WS3+m0688BHLUlsm+fryZ1dsmnfU/gKM9xxHbPgCM/V875TCUHSXDtw3bXYBx5sNSf+jy37tn7VtbyY0X5PgXFbFw0JfyEVZj7g21lPHBEj6sDOPKyeCdjNwNEVWUQOoE/H3A0mIegLEWC52BfTgD+w64Kc2gEaVECR9twULk6gEbCxBQwfQvWJGUSJSCHtEZj5jYaECiKjCMFjgZgNU0gVTejRN5oPJEcR8q0DGCkDsYEjjAmYBONcbRfbxQ4MsbROMzn03C3nPXAkeany+fV+3gT7VepCULVlJWloXwvfLP9X2U9ato6r3P+vDXPX3PfHyv73wMctY1Bro3Of6P/0gNHPzak3unb5falB47eo8k/CnCUAw9th5i87H7bPuMcaJz7mHksx7djDxzVrdmX9gV5W/7Va2EPHL2HxbjhNXrgqNxZlrOAdSdgS7qufAGWq91KwzQ3LJc28TfbONxYqs6fHi7pm5Iytf1XdE160VKyZxxJOzBAqtKAbYtgDiSdWyib/fVxgCPPJLg8Ruql6toA4NOTJz3jqGRunitT7mwNQwBwdBTwaDhG8HAe5mAO3d2FxfI+zOZ3zGEEuSEQDdbrHXNT7A8AbkLYMiKrrKPZLMxnSwWOFmE6XfLkOQAI5s5A4vQRysKgqLwcYKjjnjJrOMn+8vLEHEcITiIoOR6NwmI5o0zdfDEPszny+YhBYjDc2AYHgMXaItjj60th1Uwcm0fqkZhHYw1SgnG0DdvNa1itVwSxXl7knweOvESdrUs2X3zQ3EAUyogdDgKYMfgg7WUSd4e9BF7RTpSpo3a45jjCaf59sjmjkWMciWJXGIKFBNknfN8FNyilhcArEt0j39QYieqHvDeDxFMkk59qjiOwkYYsQ4BrLH02HoARELTtREqPbAJtWyp75UxD7QOTGRNlMa2sldZ6njsMkm/myuaCMI4siF32nfJSR2puFUSKguSm8s/g52MDnDFpNg28N4ENSBga80QGgeQxsveUC0wwxL1vkwDybjuMacgdNv+1bc5sXStqESdVlwcR/N/+Wqc2XtZRA1qlXfwzSV9KG4hkY/qt0KiytaRc83NfVp5X+oRlHfsK87PJWDQGmHg8ol5n9UoDP658PyFwdDxOQxhMyfihXSagI1J1ZIUOQwBkLFJ1AhxBrm4LqToFjmgHwTiSJHZyEEoZRwywAjgaDBlcBQRFtiPvA3k8+YfXFOkk03FM2zIeTDSXm+Zkwz4HsoSbbXh9eQ6bleQ4mi8mAhwtZuHhHkxXsGaPtN9Pj1/C4+Pv4cvX/wvrl+ew263Cfr8Ou/UbWa5YfmBnIUt65DGIvWDqqKeCVWgBVS4UuVU+I4Atk6wUH0V+omixG/KqZchhRL0++YzMRdu7tdkUC27a9cXT1C8L1zBTBf4rgIeavUZNWbNDxSB23hhFBqysULkfVXa9OFqyOv8V/VdXY5T+ewNHtj5dPuyhrWb+S4E7UMU4gmRxRY7ia8anD677gz69VF39jPjRb/RSdde34Dl/kpZKlRMwvnEwz8cI2wAh8a3Fo7vUJ+f2JT1w1ANHbiT3OY6un9b13+yBox44ykdNWwA+N9I/G3DEYASDDdgy+8B7/Zxpa6/rgm7n721gERdX7ur6HEdy+sxt51v0cNs2ibmz85GBo+7ReJ1UXQ8cdbfsj5Yo31AKcBQOkH1DcA/Bw0mYzRYCHN1/CvP5HcGgwWgSEC9eryFNJOXBONoyz5CAFAgEzgAczQAaLcJsfs+AoIA0BhyJVJ0AR8I4wuvpbBI2m3V4eXkO378/EjhCUHc0Hob5fEaZusViznIpmCxBdAv8+nYzf8IYR54JZKCRl60jA2q/CZv1S1it38Lz83MEjsA08vmNbDPi5fLs3n7TIvU6Dxz5gLXIxZlEE9pXAIizwBFaDRJZChwxMJsBRwR9AAABOGIgVwKVBAiZ50kk7Hhf5CAZg500kWAyGVJyTd929rffbPnXbTYuL6tahSesEWvD69YwA47qcq2VzDUJIDMCXvSTWGQpsnQKHmmA2EnVNYEjzA0BV5m9MI5zBLoVRFKgzANHsa1xeQcc2clLL+9mc6Q0SGsPL5lpxF/1YKkf+/5522y+bdKbQJOBYNLQfn40wZ20yfdtloAmDzoZQykBRyjn26Pt2vmYbvNFtZJGHisaG2WFbilVNwkAjo5BpOI4zycy98k+Yh66EEaUqjuGsN0JcLTdhB0Zl7CFwrxEfrY97De7Q4GjsTCOAGSTla3AEeXoyGwC2wjA0YTrhcjUif3B+EG+PeSvM+YlwHDkNNqtN+EVIP4KjCNI1SXG0cNdEzj6/vglfOuBo7KhdmWpGjCopiy3GD3jqJGz6soueuev/XcAR9Zofm2LDakHlszPenfGUQ8cXTVmy+1Lzzi6qoGzL+WHhXK/PQdh3uOe+TXaAKDcH8XfOePokl9nPqmVObeXuVSX/Pq5PbH1zb+fr3m3immWz5P6HqtZs8+Nl7zda32B+lp3f+MM48id+OEq4I8QfAzgqHS/ek3HdTfbn1eiBDi6LqBw/hnYtgMkcE3snbZ61G6sr2m1uv4rZxzVtllN+Y/AOLqZMaxkHJW1hZ5c5YmzstNFhbEqGXIOwLhmDLZ+x8XLzgFHXQGo/PM8iPb+8+uCVB0Au3iKWNqMC5Q2NFcB9/rESdCNbS5Vdy6wdOmES9MxcT09kOBnm03I7VNRPyPAjJOuhYOp3HGxC3qH/IK9zcantc1J2/Ekfsp3UfSM1i+lhW9U7lanyGqqW76WJODogAgfmUGQMZuH5T3k6h7CfHEfFvO7MBxPCRQJ4whsI5GqA3DE2DZy9AB0miIH0UL+zR94PYBGEyRhBziBHEccisICAHgEAB1MIuTMgETc8/NT2GxXwtQZD8JshvxJkKkDe2gc9vstARkL+OZycX4DASAE/2yzI8wnO2mPU+omD4dNxias357D20rqYIwjL1eHk/Z2itSAI78JMNku3M+AIwJgZBKJRB9OoDPIDaYImRIIuibgCCCFMJKEaSFBesl9JLmI+A6BI4B9APXiSXm113JAXnKNUILKEtEDOOIzg12gSesRtNV2AaAk7TMO4+GYLCYwAlB/AgMoq4E9iRdrkN+O59sBA5Oma1uXGgBXU3bMNg9t4/2yb1KX46jGz2GdDu0M77br2HhsW/fMrgva4GXX0msBQIxxhOcy4Ggf9nuRNrR8TlJWQKbGeqLAkYEpJo2Ys0lLbEW+Po8pq5gOOnlg0cvWWR/mG3A/X2xeqgOjp0NTWyS2VGIf2aFsMFzktQFFCXjyDCSC1Mpc8kBTKxML5dzgY91tLOuN/ecDZRzV2OfusrcBjkSuchwOh0kIg0kYDHWug2E4BjMR9gUMQ2UcwZaYVB2Ao/U6bAkcrQPs4A52WIy/5qeCFKnYKhj5gwJHNPhEowAcTcMIQDbtMvLnCRuJ9gjAEiRTkXtJpeog0QmgCMDR2+srGU8wfAYc3VPGdBGWc3znkBhHX38PXx7/L6xflXG0Q/1fTxlHx10Ig31kVrLuiAOQGSTji6CxPCJBLvn5CxlHzt1q873z+fr+/nWSfewey3VlzT6W1rncVy2pabNMiW28tF6du2O+ZuT3Kb1v/RP9yDfKgSO/52nbr/jnq16HKxk5pU/s63FpTmHq0e8rPEfSpt5w7pmx7+wZR2pqs3724yhvv7oYkD9YVLYhLrVFpWPNyt1qr1hjP2rnn99bNX23034ri4ldbrVL9WvzK/3+K+3BpM/zcZJ/P7dL+edddblU3rfFOZtoLVHbJ6Xjrm6elF5Vyp2bI5fmTlv/5XWsGct1NS4rPZjMP7dYCQ8WSUJhGWD+orbhTzk55LydbSSF3l76U2KE6BfaJqVwgbrUeaV1+yvLXdpkoy1MN/4962jA0VG1/PM29EbyPe/bdq26CVIHHN3KEJk2fUnbXFMH/x1vZNreL6mDLR4lZeHEQcCp5McWUBvD5+od5emigek+HS2Bi5JaWNLmwsJnLunnYXwek4SRnXP8ZltZf9lzG6R8XpXYxLIWsFLngaNzwFAbcER7kN3YbDN++xxH58bkJSf3dOE0xCpFBi61TbFjhm7bl41lPG65vIIfa91juW1stDtzElRFrKl08NfZz7rRVFPabwa6vlcT9Kixn+VtgaDcmFJ1DIwjgDeekDFkwNFicU/WEYAjgEXrzT6sNruw3R7IQDogkIaFVAOAlLojcLQMi+UnkWAbAfTQ/DnMcWRmRAB09DUCjpBtg/wRTrMjcI7gOL4H0Ang0XQ6CZMpJIQQCN4xiM4A5g6vBUjCTx7Itr8FuEoydQYg8XT7IIT9bhNWb0/h5fUpfP/+ncAR2EbGOMJv80PQH7hffm1re/tc6qp6c20DwqaQsoEwS/f7Yzjs0b74rnwJwBJAHTuZT7twtCT0I4JInk0CII8SUACAxgCILBAqyesNOLLP8fdIwT3JtTQOs8ksPZ+CRtJWAib5n5OxnG38G8F2t4a0revnNjgXN34KNPs0BJfmX+0makDxrqYNvVQfe642+833eCn4tSalkVpIrmvAqICrMp7wnjFnVOqxUTaBRxwQ+8TayeeIjVPbaHv7kq/ruT2BX2TAkfd9POOozQ62+QP5mpACbQkMyhlBch0DHBWM1b6xPkmgkIJqCq6ZD9gGGtkYbgv2Nerp/vgowFEehPI+VuoX2HgA77ChYBwJcIQ8cpSnJFgD4OgYRgCz4ePAFm83YQ9Zug2Aow2ZoQQi1UazOeQ0jshuisEKRwJGyHcEkGpEGzQYC9NpMB4zD56A2KiH1gXymUOU1/xGpHYfwn63p1TedrMNx/0+TGfjsER+o4c7ytVNJ2BKgaG5Do9//B6+fv1P+Pr4f2Hz9hL2O9R3HbYrAY5wUEGA97X8jYM6rLQA8mJblVdHgyJgkQw7swF/HXDEFs7c/EuBm/f3r+vAoBrfxaZWaZ1rfKgufyz/vNSPql1Luu5Tet/a5/mR8gKYlu8huu7l98rXjI+u69d+fnadzi4k53Ek31EJ4+jS/s/WojjmccCvouLXjBO/LuC11c+veddct6LaRUX9nMrrY58lHxuHDEsUe/wBx7I4Sdl1ix7ppNBHAY5q5l8OgLS1j82lmvhg7gfa36cxkgRS+LHr1w0/xv046npO/3nb9y75r+fuQ3/owtgsXeeuG2HNb/3oOlVaB/9Mfi9xrk/PtTs9sqJ5XVqz+nKD6eKXM5bCtIcTiITTaunnMnDEE1PxFFJ9xdq+cRKOe7/1+n0qeIOr5APM/42B9d7AkbUxQKO/M3B0K8ca/VO6MFxrsHKDYo5W1wJwbnjW1ANTDml6S39k050csbyuFuywHZ/I1HU7LzX9h9PrGepdWv3GiYGGsWY+Hz0BTEteJlXX1tZ5MMMWhuJKFhdsAkf+azzV5d7Q+B3fsde+131Z6y062YXAUe4Q5Y5QGsvRImkwvftha4AjBBFTdpLL1/6zgKPzbVGf4+ivdjCsRUv7pMYW1ZStc7YScMRAGWXNkDtCchzdPXwOOXC0Wu3C22ZDyTrkPAJbl4doHHAkbCNIyz1o7p4cOLI8R8IsI/sS5CeCQcKqwEl2zD20J8AikZxDkBOzUwLoYChZzqE24AhjwoNIOWgkJ+wF0EIsAAHGt9fvZBs9PQlw5PMb4TXu44Me9n0DpfxmMAW8DTiKKFHLBEz+535nbKMmcIS+EQkn8Ul5Ep55RJK0HTfTDIxq3iJK0MlzwgIISwngnZ7yR5vihL+ysOz6AI7m0zn7Nn9Ga1dvv2vWqUs2sW2j6Dcc5zcZZjPKnOXqORXGjfX9vO3yOXLa7WzcWA3QzzKW/TNKHhMBHPn7KCyjNuDImDRWNj4XDwsIcIR7mLyi9ZP1of3273sb4stZHY1xhL/9Cc/8dfOZutczCwR538nes7nkP7O5mG++/XcEuAWzTwAka1sr0ywr87Nqr/FBGEe2/vn5kftbmPODAXLVjcIR3q0CR5SqU2CfBzbQr7C/GHMKHB0IHG3CbrsJW7CPMG4BaGr+HZt1lGEmvmIsI2E5DWBj8Q+51ihFNw7T+VIlMicqnQkJzZnmODKGNE8thcN2R9AK9z/s9mFmwNGnu7AEcDRG4BCyoAYc/Ra+fv1NgKO9AEfIcYS5JMBRCPvjRvIb5cARPzXgKO3vYzonPuFfBxyJp1pm527lF9Xaz+7Zf12Ja9edkruVtt2PtkV+n9L7ljzDe5WB3bhFkPOW/Vfz7CVtns74lANHbb5OW1yDa24PHDX8IGunvG9svvmDUiX9Fw/uygpVNDzKrlt0qZNCHwE4qp1/bcCR+Yv2gNZmpfHBfI6Yj9f229/LxkEeDzQ/1H+/pIe8Hc9ft12rpv9uOY5Kns37zaXlry13Djiy923Mte318rX0r263Hji6dhTc6Hv5Bic3OrkxqtrMFdS5B44KGqmjSM3CkBv3kru3OVhtTnqpQ9t1ktTXCduySQUg3HZy93TxyU+8dDsvIkFT0lqa9KK4cPOaubFPwa0eOLKWeg/g6LxT5DpZpeq6er0UpKCPXAkcdd276XiXgaDngr6nDkQPHOXOdI39LHe2BDgaHseS44hSQjMCR3f39+Hu/rPI1c2WYTSZkWH09roJr+tNWK13YbdjqnHK1DGx+GgUppM5A4KzOVhH9w6kEIAGkkiUbSP4oaCR/pacLjg1bkwkqBshd9KYcmsTSiqRp0GQyYCjHWWTEuMoAUYAjjTJugJEAIsIQKkcGyXYyMY5ht12FV5fvoeX5+/h6ekpvL6+km0EBhRAI/yGH5IHyPG3gVA5cBTzz3RuVJOUJBlHUapO2FnMITWeCnCkJ155ToBySgCEFGxQWS32hz4bgrR4LWXRXWgXCd6CZcQ8J/in4BGBoiGAI0hJiYSeyQyOEHwm8CTBS/yfvagskG670dyztwEw58Z6vvY3/749cHRuTrZtgM5tWhu+igJHAmjIT9oMy3jeEzy6DBwZoOSZOSTyOeDIpOryYIzfZOc+uAcevE2ZYE65/Ebmq/t54f33GtsV2xK508hgETnH+Gw8xALpwAPnvJC3JJCnLZjakNdQmb/9LgQyt0z2T65tknY+CCF+YtFIRkVKY1CFF0Sxeqm6cz5wsoWQF4TNHYc9pepEqpLzeiKsULFdAhjJvz2BIwBGAfmMYGcBGgFEInAkMorx3sqOl5P4OJGvyZIG4xDANiJ4NE6SqIsl863B9kzANKItQo6jidiXKBF3DPudAEeoA4AjMI7ulrPw8ADgaHoCHD1+/U/48piAIzCRGsARpUQ3sPo9cFQxMnM7dcVX3/UrtYHPmpuX+lE9cFTTqs2yt+y/mlqV9LUHjkql6vJ1sM2HietuDxw1/CDff35964GjyyO7ZCzbFWrnXylwhOvXxAdtnrTtB3Jf2saC99lyv9YfpLnK/2zJW90GUHmfPa9nHuMujVPW2K2asj+6TpXeqweO2FI946h0wNSUyyehDba20zcoW2vguurSA0ddLdT9eenCUGO4/V3fGziqMZy1jKOrgCPTR7vQ1MXjnhSYnnEkTfkxGUe5k9F0NOoZR8WOSA8cdRuzdypRCubV2KKasuaAl42NYRiCSXEEGiNBvclkGhaLOwJH959+CcvlA1lHkKoDw+j1ZRVeVuvwtlK5OsrmkBvEwOBsugizxTJMZ4swmS4oWWTAg4A1icGCI5YGHvl5y9eUKhTGEOWUNA8HUvUcjshxhOClSNVZ3iFvK80eeyaQXQsglFxTmDjss+Oe+Ttenh4bwBHAIv8PfYG2NfaSBWbtPr7djQ2C4Kqew9dR1nJa3OXY9MBRyucyZFA1rTPaYpALBCNbWSpprChwRMBsIolLbHlAuxpYBHk6gEhoiwgcjfjeAowj5LOJwFEC4fw4r17fG4z+JkPn0lj/iMBRm49ipuRyuwhoKsBGEziScZOk6iAJZsAJQCSucPq9yNBzOb94XwccGevIM0m9v90G+HjQyNsUvA/gyHJ22bN6v70mcNEwu1wCZW7408Tp2ZNWPd4Di6rN3lm78xoEmg7hgLLHPYEe20/4335sFftcWs93WjrcZW4DHHEuI8dRGDPH0XCouYSQl0htLcYdULMhmEMYU2BZbjd8TdBmL4A9+4RWTeyhQNgpH9CRTHXq3oWAA1jMcQSbJMARchwtlvcnUnUNxpH0Lvtrv92F3WYddttdlKqLwNF8GiZ4pMGOUnXfvvwRHh9/D1/PAkdSrf0BjCPkOMqk6nrGUeeQrvVJOi94ZYGauVp7i1I7Vrv+tcU+zh7cq630jcr3jKPsfEChVJ2tT37vd85n6BlHafBeCrqb7cmVMbr3PPnB3e7JUmoDuq90WqKGsVJz/Zo619rPjwAc5f61f4bcb62xzfm8tL/z33b/mv6r6ZOavq4p+2et2T1wxF7pgaOawVla1g9iv4k9txGsMQAldeiBo5JWulymB46kffxidXnxyRyXdwaOeG8NypUJWaT+Pbtx6aXqYiNdyzhC23Y5JY1tiTIwumZot6OsV6gEjsqZef5YdlmOI++EnXfMesaR7/tah6/cSW0CRwAOkLAcwNH9w0O4//RruLsT4AiMo+3uEJ6e3gQ4ekMuon3YxeThwmIBYDRfLMNkOg+j8UxzHKW8QpG5gtPnMdeRBHdlDohWOZO0E/SQf3IiXt4/HDcEj/Z7Oflu+Vs8K9nawPIYebCH7KVJkn1jWx/3YbN6Dd+/fyVw9Pz0FN7e3ggaWR4l/MaPgUSQzzPgyOTc/Jy0fhPgyNv+y8ARWBDyrylVBzDHnotB7+Mh7Kws+8FYGqQVMRgswA+CtSKOiusySKzAEcEzJqMHeCTMIgJFw3GYIYk9mUn2vsn6SR/lz9plr5Ihbc/b1+Xj/bXAEfLCNAMb5zaU+XO0leN7A2XUOLaWPGOSqQPjCONcQA6RccQPmXkcH5CiA7CEzyz/0ZEsneEBrAopk4Mvud9im2DrU89EyllJBhz5/m7bLNo9iseF5piJ80ZPfXomlf+sCziSdk/AkYAiCsrotaVdU26oWltbG3gpa4vrgKO2+ePtE6XqwigcB7BbE4JIg5HKhhLgwbgB40hAI4JF63U4bLZhAKk/jDMwj8CAg92BVYs+rNoEyxOswNGRzETJnxdGAJJGBJJGAI7uRMoUoDXWHYL5sEXIcWT2BXncAByBcQS2kwJHJlVHxtF8GsYj9DXqtwrfv34hcPT4+FtYv72Ew2EdDvsNGUeW4wiMOQBHxyOAI9KxU46jHjjqHKa186TzglcWuM38a+7ruqrWtW7l38/L52tpuf/WVbP3+7wHjlo0Fgo22b4v/dplPePHQg8cNf0r76O07Yf84ZIyX6MHjnKLUGs/a4Cj0kOUvp/PxQTabGzbfMr92hrb3BWjya/VA0ft60sPHLFdeuDo/dyP9o23vesX2TwoWmMASurbA0clrXS5TM3CcM3dckOOa+Qblhon24IEJXWB/MkEkc3CHx/Q805hcyHNcfUGAAAgAElEQVTUQAYLSOCo66daqq4Hjj4U4+icHWsLgsrpXRsbXSOj4vMrgKOyq2csqY4v+WfOX9vclkv0wJFvytogTblNHFKmboAT6McRGScAfJYKHD18/jUs7z6FpQJHm+0hPH1/icDR2oAjqjXh1LpI1c0Wd2EyA2iEROiSS8cYPpE9FIEjYxho0vIIdgzIaiBgxOAmTssjPw/AEQGOJCfSjonTRdIrbQxl3g1Ukk7yzxlLaArgaKqn7QnqIp68Y5Dx2+Mf4fX5iXmOABwZaGRSX3YdAE85cOQPEDTWAMJG+E/ndmt+ipS3gmlTTHqOeOyAMlMAcfRwP0GjPaXMjmEfA+wMkytIrcCO5eAEcMRrQg9FZQNVnk5AJLCwIFmVgKMpGU5NqTp+zmtSIyzmTbOnu2gCLL9cxjhqzv1mDr1L86A5L24oVceOkxxRpRvb3F89tXcyIkw6zcJSVi6CQS3AEfvRMY5apeoAEB6kvmksCYDkf2zM5gGBS8CRz3Fk12o7xGDvFR9wUODIxoPIyBmwY7Jymm/RSYn4uXb6mpM7HPZbAiEcpw40kra092R+FsvU0R8VSPh9f+qBo7Y28H0r/QlJUdjCKRlHsNfGNCJxFHZKmUYGHB3Wm3Ag40jAJOSKitKJatdMJhA+81DlnZWLFMA84gkBOQkgwBHsz3gaFneQMtV1h1J1kyZwZOMBfbQ/qEyeMI5m8zFzGz08LMNipsARDxMIcPTNGEcrAEcb9v9+ozmOSIQSqTqsI6rj2wNHFYO41iepuHRV0drAZ83Fy/2omqsKm7LNBntbWm4z6+59bekeOErAEcc+87h1t6YB97amte/75Do9cHTanrkP4cGCc8DB+V7pgaO8bWrt50cBjvK+N3/b78Hw+tp16nJ8QlqxB47aZ1oPHMnwaJyutIAEE0KTbZCSZ3YvI2UlTs5xFyxQZVf+OKXyIL5fINoGXg8c+b6TvBIlP7ULQ8k1vYN7y/KlwFEpgFXOpJADiDU5jsQWdDFLVJ7GvMQC4Ki0/3gpBOR64OjDAUdmz84FHWVTYZvJMkCxZt7V5jgqs7V+lfIO+fmanTvZnbdLDxw127DW+S0PeKQcR0gGDqm66Wwelst7Mo4ePv0ieY4MONrswzcFjlZgHG33YQuQg3JpMIAjnhxHfqPxdBaQkAjSRABsTB7OfguzRU+7x4T0YMOIQ24bbrCN7LUwlBCoxUnxLROdmwxXbtutDYwtgxaNwNF0GhlHKEdGw24X3l6fwvfH3xU4eiZwBFaDZ2vYNQCAeeAo37AkHwZBBuUbiVrcmZwoPuE56iQgj5kFk4wTW3EUoGwvwBHzG1nuF52WnFMKnuG7CHJwecD/CKKBaYST/5CqE+k+9gnAI+awGYcxc42InJ/0V/pdPsbSWLYnPO7PS6rmATP/d1vQJdmq2wFHAiSkHFTeXrX5KPbE+Wf5ZpS9pgwYDxwZi8jAo13GOPLAkYzN5hjl/RU4svGSs3a8hckBz3ws54yjUcxu1bRTXRvG7jWL0INUvwEaeQApAUfe3zofRDLgaBMGDNim71vbtAUJSgO3kufnvX/qgKN8vfZBFG9LLcfRIEiOI9hr5pojWC8+CEBIgEPIaUSgaLsNR8j8kYGk4BHYbgZeqg9LjiOYogGjQ3OvaS62YxiGo0rVCXAEOzMhM5WgNWVDp3q4QHIc0eYLmiU/h2PAPADz6Lg/JODofhnmM7CU0Gb4/C18f0zA0Xb1SrYRQKL9ZqWMI6nrHkykHji6avDW+iRX3aTgS6X7o4JLnRS5Zo0ruU8PHKVWumX/lfSFlSnp63hMrgeOapr26rJtMUG/zueMo+4b9cBR3ka1868GOCr1oby/eS5GcikW6NeiHwWOfKzmUryGOwLmhGweZj+3HyixL93j98dK/Flrdtc+wMbcadznx4gBP9Y67d8eTBe/nPHvNQDvNObl5Kr99MDRLTrkHHCEe/lJlgfj36suPePox1uydGHwzlnNXd8bOMrH3KW6YNOKk7U1Pz1wlBDutkXKL+q5NE5NO3eX/Tg5jnKHoS34ac6HsND417nocvejt5WoZBz1wNF1zeydya4r1DhxNWXz9fNyPVqAo+mMwNEdgaNfw929YxwBOPr2El7Xm7BaQzqoCRwdjgOeGJ/M5hE4otQZpYhEHq6ZXyixSyLwwzz3yG/kACNK10lwczAEQIBT4jsGAfOAeO47GOBhfWNMIYA+JrVKubvtJqxennlS3RhH6/U6Akc2JwwEs+doA4waBxmYAkq5RnZQoPWoahM4EhYUwCPpQQOObA1jnQEeqakQ4CjZX7IooiURmTq8BaCJQVmCRAIWUR5KWWF8H2ywMAqjAUAjBZIiS0nYW232u9QfOCJZltajzTdo23iYjWwDY+QaNwaOdH9QsrG1Z8oBJu9/8LOBMICkXJNdQybdXqTpDDiSv0W2LubucfmQGuDJMYTRMW1sfZDl3NrsbYcP2pzI2Nkypb56m8/eFvTpsonCXxsKA9BJyFnd26Rp7FnOAWMq0EiZNaCw+LttDc7XvNKx/NGAo/w5GsCRAsIBOe3IPBL2D91cZRwdIHdI4Ai/tyFs92Gwh8TfPgyYQxOspH04qO3lOKTkIjinQ4I+YndSjqOj3ueIQwBIUjcQ4AgHDESqDsC1yYcCOBKwGuYSI4Lj6xjCjuxSgFgKHC1n4eFuGSBbNxxIfQkcOam6jTKO+JkBRwOo5olUHXLlHZnniHeJ/6F9RDY1HQwFiJ/YaJYXSW1PtLZx9idFAc0BKEX8oT9v8933RFTU+YLuUJHKuVousK45dauAVa1P0lXPaz+vDXzW3OdWbdcDR6kXbtl/793XPXBU06I/XvacD+HX/JqYTnNfXXbc41Y2AK1TAzzUtGZNnWvn3y2AI2uL/CCQ+fz+t98HNPxd10B+f5J/t6sde+Coq4W6P++BI7ZRDxx1D5X6Epj0eU4Cuu5OO79081Z/d0c7Ho7CEafg9Ccf9DVG+Jp6+PuWP+/HYBzVPO817VgCHOWnYS/VqWazgy0kRJxqfnrgqAeOckfFj8+2oGMa486RRbLmgp8ygEejx5TxLxvPxddtnLXurnMeOD0XhO0ZR83Or7Fb+Rp6eRgJcDQ4jihVR8ZRAzj6pSlVp4yjt802bNZ75jzaHcGOQZwRLJgjg37jySyMkP9nDDkkkakz0AiAjcnWUX6OOTDw/Z3LAyZzIYIyxkLC78EhDEaalyKknC75OmprKYARe4374d6z2YxsIQOOIEeHBPCvL03GEYAjn4AX1zGmEXMDKbjVqKv6L3GDpcAR68DgLIKvbfMwBRHJEGoBjuR9ke7a7nYEjnitmIcu9TZjvHoyFuFy/OBA1G5/kHorQCRMo4mc+icLCX0CxtGI46ILOKobb1I/A47su5d++88uB/xvDxx15Thqs5t+c3vCuESWGEp/NZkwwjjS/F0EkCDLiPdOgSO5ZzNvjzRyAo5sTfJ1ObfpbhvLue+GAzU2gtuA09yHL/drMUFkjLcFh/L647qeDYj2yZmHAmEg4r+X3D2ZxF2bj1njq34k4Kht/FkQxaTqwCQ8HrDfARtU8sxBAxT9yZxFzGUEEAbsom0YwF7skfdIwF4Ye+SKYo4t/tP8bQCOkLsITKbIOKLBFnbTaBjCGPdTxhGA6ulM8qkBOJroujCahjElOTHGkp0cDYbMrQRZ0ggcLWbh/n4R5lPka0Lfr8NuC+Doj/D49ffw9dtvgYwj5DJywBHYRqOhAEcpzxFHfg8cFfid3p4UFr9ZsdrAZ01FauxAuY0TqTo/V/P71Ny35nl+pGwvVefIj+i/Qqk68XGbzIS2NYfWByrCFZ10zTjJ12urix+T11y3otrFRS/FAvODImV71p5xlDd+rf2sAY6KO1rVIEqBI89Yadsb+zFeNi5STXvgqKbX2sv+vYCj+a9nIOa4BZJjV7rBliaRxJ4ciLKjsvNPdGzlLZygqjH3ZR0TTzdYNcq+9tOUugQc2ebV/37vB/t4jCOMs9Kn7IEjaynvmHW1Xk0AFl0xrnLj5O65U9gMjovjImkrylglpr9Pw3PhkAyHjpOq62oLMyu4pNk2e0+CnMnmWd4M3t7ltYivWVw23VbPmGvD6qzfE1kUydnB4gx6Xv7pePSWL2tCbDu56UrIKVb98a/1rcbncUVo3oIyUj5ryYVgVA5s+jEoY8M/vbP6HbagZiybVJ09eX17yvP77zV7rXAsa5J2myeXgSOwTljSeubiIPkYm50kvdY1/2r6T07gdwNzds/ythiGcFDgSKXqJpOp5jj6FO4/ATh6CAtI1Y2nATmOvn9/CevNjq93AIvCMBz2AkjsdgcJHo4nYTSZhuFkqsCR5BSS3ELTMGGgUIAXmR+BzB6RSkpBcFv/Tb6OMUewkcZ7StYxqbmNDrNBmn+nuUGWQu3A0ZF5jLabdXh9eQ7fv/4eXp6fwsvLc1iv1jEfAa83HLDuU+TUGNuxApfrh3ZNk8TbARhxIWNOIOI86E+dUTanzLMUeywHWaQt9MQ97etQchsx38cubA87PRE/bFoRAkaa0wixXrV4yIm026HtkDdKktKPxshBlTGO0Ceo9EFBJLKNmpJ1eaCswbKK1qJ9FhA4UtuXJJ8T+6wtkJZshlKneGkDGGQ9tXQqXXMvtz9d5WX+iWyWAH/yjQhkyB9ao7S+WFmCCya9FvPpiIShyNEl4MgCIsI42grLAqAq+g7sI+SbkSd3zFTLa5Xy82C0jJz/YiyeBL5gbLlnoGSe1N3Guq3pslQnn2BMYFHmbZpnAgJb/ivxITBfZZ0/9+M/QhvLP+1XyjBK20lOJ83RZZ+jBSnXCEBN/oExA5+JawufR5hdmCEEjrT/Um+5FVj78JL9zH0V3qtrAJmNKiyXgEDUVzyNOOb4Wvo5ve/mQaM2YrMkP5rkoAMgfNjDvgBQH4J6o30o10vAkcjVDY/HMAQ7kMCR6JJiLO6PAO1VKpSAnLAiI3DEfre8RmMC1QMDjpjfbkzWUQKOlHU0EsZR9CfVloxHI5XnBOPoGKXq7u4AHOG5ABxtCBw9fvk9PH79T3h8/E/YWo4jyNht1sxnhLYwxlEEjsweq521nGaRcaTqmgk81vnHAeznonWy94kcs6iYceQli3vG0bmp4/MaFk+vwoLlflTzwGvX5f1hFGG1NfP61dy3617v9XkPHPXA0XuNpdLr5CBXtKxZ3sbyvVQPHOVt/7MCR/nBJ4sl+DHjx0vJmPN29zRO04zt4Xo1jLGPYNPL50lJa13w6V0g2/aJ/vl/Lqm6+b86/Pu0hWnmLpSTT74B0GTyt1DZbwUclSTf+7Eu/uu+fQ44srbN27tZU0QUzZlOoRcpE0Ph7rV1ffoedLdZeqj627a5ywb9+034y/VEwA0SPfJz7vlOQc6uHqxdGLqud+3n17Rj28mc3Pj9XMCRtB7OaCbgyIfjT/tdpIh0ExkNgo3xNF54qlaOmadpwMl0HnCKHzkwSOI9jPhEkDwHjmARDUTi2eO48UnAkQX1YswDl9TrUgvfAkoKHFlA1c/grtnAshqIzb8ndUZguWknBkcXovWvtaFkhmk/8ATY6bxlio6YhN6Cbymw78dt24kz24KcLuTl+Y2qnAA0JGPsGoS+UgjvrwGOrF0vH844b1+K0fhrTVvje6cB9PbL1vSflL0dcHRU6SLUHcDOYnEX7u8+h4dPn8Pi/j4BR5tD+P70GjabXdjuwDCS8/zAAQAaAZTg7CGDZRpG07nkONJ8QCYTR5k3nBJ3pzEtn4tnEMSWQ6BvBBkkqBwdwxD/hsiHpPCLxLQjA4jANMEPTfOjwVQPHM2QF2M0YoAZwNFmbcDRl/Dy8hRengU42h8RdLZg+ijMJpMwnc8IHMHeeutigXL6LgjYmt8IWwpSl/oWTSsvoI+NUrweqlyXHBqwhxCIBfUBcLTf7sJmt2OOEuQlimdVmXtE1xmAFbSAEown4LQHcGQ5jqRvJA8UmGHSJjKGB+F4UJAfrADkItHP2tbc0/nngqXZFDgQOJIgvmYy0eAZnkOk9MT/k5ax1wZ0YI0TK24AAV4fpAl0THRNZplTtmpcKo22k+pGsCHG8TVgz0VdAQRdAnll7T+yMvD6cGT/AQixdRoydMhRxEsosC7sIgOOhHkE6TC8t1XgSAaMBULabAOC44lJLwBkE5j1m29j/0fgyIFCXDnc3xPMb7BVbDzrPOa4AEjhVAMMGBZ/p+VHT1nLGBX2orWF1a9Nqs72D8IyQtvA/gjIZuXlEIgARzIaDUL1xzVOgZ8a4Eh8ge6f/EDK5W8oI4FzpMlOOBfQyA9h2PXt4IrMWWEQ7nZgdelJeAcc8Uk4BvcxrxEtC+YbJ4CwjgQ4QjtL27O92b4AjuRQG3MaMYfSCMnllOE4jqwjsp1GYKQm24NDC5DNlHoaq00AW9hbzqP9jnWZziZhuZyF+7tFmE1RFqChAUe/kXEE4AhSdUdI0h23BF1RDiQoMo7A6gMb6Sjzz/bzYmkF8ZexQOMdgdbUd95fKw1K2rWNspD7Jzkg5ee23eO8bc3H1TX7ru7RfJqLoOQ7tyjz9wCOBDxKY7AJJN2i3cqvqXsGxife35f+meITZufN3pXE53rGUflIO2e7cht2zi/ovlOpjU5XupX9xB1qgIfuZ7uuzrXz76Mwjrzv6uMtXMWdlHb+WVc7XuqT/Fo1/XfLcdT1TPZ5Tcyh9Jpt5fw68fMDR7P/veDf50GpBBS56dhoI1lDVcc5D2D6U6X2WgOy2FTBFfSBgnOvL53U85WpHRAfZRB7o5XX6WIgAqe2TM4pRo41kSr0trWBZbNrzr9sbBjq4WaPaufhgMC1y8Hq2zV3lOrbLQd6rOc10OE6WOqZnMe0HfVlveNW5sTVGs4fMRhd3y11PC8tZm2LRNd9r/kcrfv+jKO4N9CePwWAcqDDA0d6WFmDCS6Mr0EhO3VNy2T4kQdWGiDLMSCAh2BmGnbpxDyBI2cxvY0RsMiftBewiQmWNWDGvyF7ZCwkrZMoK0EqBNr6w3BA0nY9P91mB8XKpuu6w7fyfgtwhO9YDohBPCKa5pEJsyTJKAnXilVwdzR0LFrsfN764GPz1G8K9KdGjIHK2LDNqJMHo0rGbOl8Ynvsk70g40Eb1dpQTmdn7ck3YriU44EhohjQRkDJatoNbGAM+bntg13NeS3AqjCOjFXSZu98AMU9XwP8l0CNrdepz8uCL1KvktCgNCDWdzl+fbkHa1hEUhbtUFKPmtOvmJ3TEMIkHA4SGABbaDqbh7vlQ7h/+BSWd/dhMb8L48mcQNFqgzwSR8rUbck6gmzansAR5OrYXmS0TMJ0ccfflr/CJOrIcgF4NBF5NIBCYMNYwFeYMcjtshMmkm4GEOwDGWe+AHMJjBkAIAgyon8loJnslIxNfGc4gl1D8HFEybzp1EAjuc969RY2m014e3kNT9+fwnq9CuvVKmw3W8rBIRgKCTfW3wAUtW0SPDB2ptnBBLzjE9qoEX6bFJLOMxVGyqnG0g7KKOC00uB2BKw1/5EmqJfgdbLjMkqST+tzH9khJyktUlKy0ZIArgWamftoOpNhrEB/8n8Sq8qAHfSxWWqZMhJoFXDHPQNfypziEqLgPa9NapYCRxHIVyYrbbCy/PVp4zS3RQBjQP+xLhw4auz4IO41bRE+T/4g117UWwEZew5ZEtRPVACIAl0An8iGSdJq+C5ZN8oVoc2MDBhlqiIQr+Zyu0UeLeTsQszecnYhCL7jP7BpwKKBU4ty2+0q1k+Ya5AR86wUrT37dBKbIPZNtCFNCgVkwOAPELzC/fAcyjTDvMEclWC+gI7j0VTylU0UbFS7R4BEQVzKHkZD2JSJi/OUoIT44ciRdqBUnY1vzzbScaNjh98n20hZLwCuD1sBj2A74NsAAMFcOoAJaUH+tJ41fIvcXjsGI59bmTuS6koKoyp7jhf/ZRnv6R25H2WIyPzBHkTXTQMvI2PZzRWOLQGO4vzXm/LZ7XX+nttbyrD1DEhTKlCVjMga07WK01Jl6vYiSQfZOhh+jLHE2JKDDE17K9cQe6GAEaQ1ARyhDrAtAKanM64xAIxgt+xgAZicBI7AQoJNx/j1+yNAPtqf6MvZfBKWC+Tjm4XJeBBBo/XqOTx++S08ff8aXl+/Bfy9376F41HmGA4bkLUaZSLBdLUDRuorCAIdwSPJS9S138qCkpzg59ZrvVb0L72voN+Jt/PX0LGkh1Yvexjp0xo/sfSatfvKVN78Lnsu8+5t9OTREfHL0+hqvm4ywKzRbF+lNj/uIPyMv1QWQ1bWoZqf0vLdbeEPTlzXLqm96trz9Hu2jp+2hA8Kmq2paS8xXWU+bW3Z2no07aTuArHm2/4nslyTBHAJcHSpHnmA1UvV+XY5dyigJh7VFsxtWB3XD+fiL/5+58Z6PibsHni/Nk7ZNabOtcvltsuB+MsjpaaNrxlzJeP6vdvN17MWOLI+MXDGt8+5/ihpl3Pj6Zx9qAGO8Ix+fufj3q517lnaxtO5cXHJnpWuDyXtdU2Z2nH0HvVtu8alerS1X2k98uu29ZG/VsnaM5jO/r8LK1TTQSgxFulimnj4Qk+aa2RARlGnV/gs1wyI0s4oqusVhdo62S8UjQWIjW2BkNzxzG+eEkpLQEllGriBwqZUN/zqjiJwfQ44yq9cMi6a3/F1Pq2n34ycB4789yoGxRV98lG+cs1i9t51R0vfCjiScdRWY7+Jks/TiTqVJ8lkq8T4SZiKs+QUA2/dv2Ie8JSxVsQChAYANd7HXOEpaamTBMfltiZPZ1I2eFsCNQjYgiUggQMGP/QoPIIwPLE8AnAEuauynyo7p0G9PKyT7uQ3l/puNOqn/eC/Z8HOEwmZKJ2UggYmQyTf1+DCmdPX8nxlbSF9fZmFY1eyE/MWTL30dI09tqJ0MdTWAI40iKHHJ0pADTzfOeCIrRMf3oAj3IPJmfJwmDanrQX2pGnDZwM0ScpazgSbePl329u9fMxpIDwyJS53JEdCk9p8tuMNBE2g8uUxUrJOSe3ADpgRONrvJTiGoPCEeY4ewv39Q1gs78hAGo/n4TgYEihCap3tFjmO9vJbASTIRnHkHzH3J2G+fAhDzaEjuXQQgEZi9BFBIx949sF3sDIoH4d/CAQzqb0GQUeDsLyb8cT5eCLXQVCb4X6wMhBc5Ol4mYMAqAEejUaQmQNwJPclWKUMjtUbWFTb8Pb6Fp6/PysDacPfuJ4E0EcEjmC3JJCM6+r8c4xNk/ikJKcdD0DleQLfj0+VqFEQPi4HAyhEwUeRU/wyBY1Z44LeDFiDiLIPOwTHTSo0htmaYdd4mt5klfX7nFnqG/GkP4L9CpRNZ7OIs3qpssQCSvk/EfS13EwRW9YHEOCzOR8kkK/AkbJ0GCqOS0tqHzGXAo1Fv9DAYH5XACe2VASOovVrDfomW2syb2pSog028E77bCjtzV4x5pAG9zl2DbSM66MCUA1ZMXe4QNsDEon73VZl2E6BI7I/dEyj3GYLuS3yc1SyDAF9fXYd8/QEKBM2TkchFFyTfjDbrdegLdqHAxk7wmxCP2CsTxHQnwL81XEPOTKyCKfMh2a5wsTsCTULfSSArao1EOgQ4Eiqneour9GqOFAHABlyjJq7CPaE7WqsGwfRYC1RthHl6jAPCDQD2AYj0oAwBUJMGljXXj8a+dodHiOwo9KUZMTofOd6y/2CjAnUUyQhVb3A1ni7uPYxSxM4EqBbv5zyLTng0dZB2jAiKwocxQo3x5BZBEohRuBGx6zObTExtt6JQgaZQLQFsm6xCdgVIknHtQksRQD3YDby871YNOszJwkoTaiV5PXHBJCo6MC2hN0XFiryGRlwdCJVp+sE923WnjqVwSpDu6C+ODxA4GgB9mcI++0qbNavYbV6Cl+//BZenh75GsDRbiPAEaUUwVaVB5VcTWD7mYQhOzcHjWi8tWUv7b/SvJIcjWItbvFTsr7f4r7XXrPp13btYVv88qIbv+f31D6e3acVVehCIe+Dll7rPZ+v5J52v/aAfw4Q/BljstwXL3m+ZhkfWM6fpRGk1q9xtncNZWUR+zv5uJu/D19nOY7yQHz+d+n+j7bZsYC7Wqcppdguo3gufpg/k90L79+y/+w+eZC/2WbeRl/en/l6f7RYaVf/1Xx+TayNsR3N7+rH4I8ARzV1Tj5SOrCVzzGrV2Sf5xLiGm/wcxvXuIZxVFv3v6p87fyrsS81z3TNmCu5fhdw5Nes0rYYTGf/f5mlKDSy+cbDNh9dD3iLzihthI9sDNscEVvwZD+CDVfBSu0Wa2/cbEHzbUXXHlL+ZZdl85UvIrhokgrpGhc1C3vXtX72z29lWGraBb13W+CobNDlgfZ8rjeC7Vz4FBbouHwexPe2oa2dBgocXXJ8vfNmzkUMlDhggIElypfg3CeAo/I8ASWnBFgPnuouNvk1Q4OxHImTpeubKJT0zzngSL9oAFJ2V7lc2biosUUN4KjiSXMn3DtsMfjIzY53yM/foGF7W/JCnQBHIztx3XALUxvJ8W/3oQXmk91N64rmbWHpkhPEctni8WbBWIsSdrRz+ZqtQVc9eV7afV3rlIxctMksHAkc4WHBrBkzGLxYPoS7u4ewXC7DHMDRaMZgH0LW+11QltGesnVkG+1Ejsskp3C6fLn8JCfNyWaRwDOBCQVhJsgVBNbCGAHu1N4GHG0YKIeUlwbgEAAdhrBcLsJsPg2jyShMpgocod0RaD5KPhgGAwdHpPBQ4AiMoWGYjAEcCbMGbAUE7hNwtArP318YfF6vN2Qv4N4mN2Lgl2fltNnNxlquUpySCzOxFS75O7Zx9xuxkw2x3piydQgac9y5+dCwJfI+g7EKHHkWkrGyTc6K7AplWBEoaQQdlDXFaLMHjpDoXtgiwjZKIHgOHMkBKnkADwRFSUB9NrajBrRttLYGrHghawPcnkDasrkAACAASURBVFBb51Rp2+ie2Chnku2AkW1GbQ31v/Habz69zWyzf/vNJgOOlG1E5g/GH8azgKEAjkSqTmAWCX6r/JqBM2RCoQ3A9jDgCAFxhRhcnh9hWLGGUaLMgCqARgBaYQumE7CLACpKjpwhgCMwCZGvbDIVNhLpxqrpp+AZc5KZqCAZKwkAtXXS1kqALwCOdkfMy0D2E0EssKAicIRn1YFDxpEBbQk4QhsJ40hAsAQ8KSvLHdqINkf7uDllND+QAsUEwdxBDYAhYutU1lHlIGXRUHBFOj+uUPR7LDeuloljwp1op+1CXiH6L8bHTvYxH7dtG+bcLnHe0BZp3iHWww4wSR2JpxjTiQtCCIftVsAkfH44BY74fPlUI9AGezcKB4xD3AcHhcaw97DbU64LR2ThwuEiSB8i/x3WAqwNKEt2m/gV5hdxbEI6dDgM8wVy8U3Dcg4G05HgEGTp3tbfw+Mf/wkvz49htX4K67cXZRztAscjSZYGVm6ZIysBR0MHHInFESDJ7+Pa/DM/kqTPkhR1tx3qNFRZgZ9tr6g4cZVvW9sm71te/A1p5/e9slyt3P+8xd1rr9nmq/6dgaPU96eMI0rO6npRAgvn+4eLwBFiDjzcbGv15d+3iCXS5ushmHwN8e3SA0e1s+j68uV7xfp7XBNr64EjteKFB3fre+U236gdR7e0L7d4wjY/OLe3ZsNK2+JvDxyhQUqDXB/B8Ty32WkNqFQCR9YOZuBsAtipB2urHji6xfT98Wtes5j9+F2bV/hvAI7O2YuT91XlJZ6Tcyfn2wwzvu/nnp93ZrgZfCXjCJySss11qX1jT/6EwFEj8PuOA/qjAkd+zWquB5rQvAeOJAp5Ufbm3EC5PKckVIiA2CSE4zjsqRkpAb7JbMa8RgCOFgCO5ksCR2ARIfJmwNF2i5wr+7DbghkgiesRUMW1wUhY3n1GwiMnFyvBSwMlABwhpxIChgZOoNZg+SDwuwWAA9bPHgFDfZ7hMSAh+hSg03RM5pEEriXPzIFJ2zWRuwJHctJ/0ACOYJM8cASg6O11FV6fXwOeC9J1HjiKjCMA3gqkeFD8XEBAgrUSLAIg4yNR3g/zfk8NcMR2J2An0YwmsceC7AaoQrJPgqAepBbgSGS0jE1FxpTKsxnjT4AcA6EMpJLTh8Y4UkpGS/AjReCEfJXqZGvCyIHAxmpVeMpiNa35RlGWLRDZ4yVSkQ709wcAHKBNm6RBIrYZpohLzJwDRua3+LFgds1+Wxn7e7/dhD2C88rGpFzdHsF6zCnI1cl4xveYk2UnwJEkXdIDCgb+YCVV9o5IMY/ifESHcw7xe/LaWEvyiJqHCYH545FgLiQdZ/NZmGGeav4rAKCS70okKA1M5TPHhcbYYRYi1YMFeqgisv6V/USpuuMg7I8AjkaUrdxtBfzZKXBszN04Z/AoETgC01Dk6ZgbijKXaEdhzrDtkMcG93OB4MZxB2McKQDL+5BpCD9FgQwDUE2Sl0cmZM7ZGZVopww8OgMc+S81AnWun4ac1LcCjmRmRclIBY7YzvqPY3K3C6SYFgJHBNdoOwQ4AtTEtUaBIxwoAHiEAwphAPk6SI4ivxpk6vBbQH2yHhvAkQQ0TUJxsQRwNAvLOdhLh7Bdv4b123N4XX0L377+EV4BHK2eyELa71bKOGoCR8h7RFAssvB64Ogd3c54qR44ylu1B46uGWelwb5rrm0+iK0v9tvseTwsohfX8zGdt6oBjgCVjxxSmT+vB5RqY3g1e2fLd2gP1+bb9sBRZ9e/W4FbjvtrYm09cCRdeytg5d0GTnah2nF0q+e7ZsyVtEkPHJW0kitTsyi0LQaVt3uX4n82cJQvdNwUMcdRuVSdORdlDWCBucLSFVTisiv+vKVuZVhqWuTvDhxZW3jb4edkw6bwVKmGDFsCfvm8aAOOUMauScdDmQcAjZqhkZpeulD2JwWOTFqtpBVK7f5HBI78+PMbInkf0ls4WdwzjgQ4SnJCpZKAXeNHwuYZcASJuSGk6qZhsXgId/f3lKojcDQGo2RCJgNyGYlEXRM44pqKk+wDsHsEOEJ5i9ayn8kaknxBAKgAAAE4IptB838gOC/A0S6stwnAoQ0ZHCJwNJkBOFI2BMAPBqBF2ssYRxQeYr6sBBxBdovA0X4XNttVWL2+kmFkwBEC0JCpM+DIJPbs97XAkeWF8/YyDwDgb89oMbt5Yqe1gwnWIXDNuP3p8egYE+UJagGI5JoS/Ra/SAEjlaAQ8Ej04xKpT9hFIk5qoI+xFtC2E7k2B1Y6NZvsfmJDiYRwEzzSDEesmwBU8uNznUTYKluDCBxFKbJBOFgCoa5JoJ9fWgM9cGTrlAeM0Fd5f+VraxtDKQJJYMgocARABcARxqWAIk3gCH+LrB24LvJPwCCxmcLOEIlDZnEB84sSMVIjkXA0mS7JLaTacdLfCiaNCQROwnw+C/MFgKNZmELekUwQsI4AHEGuTn4LA88YKwry6rUFWtH6qcxulG+1+oDFSPBFgSPkTcP8224pIUkwTUEyYc1JXQ9kOQIcEolKytUpS5BsI+Q5UkAO+Y8a/eykhhrgoAYECJxSjlJYMXhtUnUEaDl9JC+TgbCNPQ3npUjy4fnxmgD2cCSgnfabfSd+N/aJAOGSEbcJcubr5bm9VG5nIuOIneWlM/V8grGeIDWsp85rgCMLKBHFh0wdxuAA4xCTehjCeBqGGEdkqQHwB/No2ACOGjZWx6MBDyZThzIGHC1m0xAGO2EbvT6F17fH8B3A0cu3sFo/E1A67NftwNFhk+YE27gHjgpNZlWxa4Cjc4Hp/MalPnBVhe0YRs840nWjKed6YlcKVXrq+uC0dG3gs/Z+NuaMUe7Xca4j/lCJWz9q7nPugBFtZxgErL25/+Dtvd9Dl84Rrr4Zi+hSnfP4Sw8c3YR2WDxsbjnur4m19cCR7k16xlHxGPYFrxlzJTdq84Nz22VrV+mc+lszjkoa9aOVObfZaTuJWitVZ89qQRlzBOzatvheAxyVt2MPHJW3VbPkrQxLTX3+G4AjzIc8CJE7mBaYsrTB+dzymwhvlPHa5KlyRxj35WfIM1LBOKrpv5+VcQRZr5Kf0oUP1/pIwJF/trYNEevLjfshDIaWtNp/KwWgXVRbC1hA+/2k6kr6QsrkcjWXv1nefwYcIdhexswrsZ8GHA3ClKKcOyIPEihFbhtI1SHH0RLAUZSqG7Nndrtj2G4AuuTAES4hQcMIHJngkAZwJYYouZSmc2EcQQ4LknUiTyRgBQK/mx3uIbmGGKBnUPwYFos5peomMzAi8H1lHTH4LKCRJDxHMFvywcDHF6k6kc2DDYIk3WazCm+vL2G93obVGxhHb7w3QDFh/hzYJgxo6mn4CBzFHEcJ6Ig5jpwem+A5mh/Fy7OdAeE9K0Xm72keHhtdZByZOlZM1GLyTvpbASWpN+YG3lfaBEEaDYwr64j9wMC5ZukgyGMrgGcKGZiE03djJ0UkwQ8JmMcVI04IsjguMI44w/VzCkxaWeM7ecarliVwpKaBPKGKvX4XcGSyd2Soxzx2kq/Ng0Jt/ZSDTBEwioH5rbA6GNwR8IPydJprCO8FZRwJkLRrB45UmjEBRwA1koiogRj2m1JalJ9NucDQrGjryWhEsAigEWUhARxpfi+ZowogYU4QTDIeGvpb5eHA9gHfJMrFqiwewLEMwMKEF4s/JOtovztSohLAEfOMaW4bjHQw5gzk2m8BKMkcFUaWSNZZOzLvlDLywF4UWTwZmJ5t5PFWvA9QG4CGgUW0F2TBsIHiOAYwAsBLANuUwyG2tYJHzHZF4GhIqTrmUOJgEklFjgkHNCUZWJMkfF/giDmaotRkujb6inV3jKMj6KUqFdolVScHgqAHl4AjMo5UOnEwMuBIwCPKn6pdBfBM5pEeIOA4U6aTMOTEDqLaADUXS+Q3mgYAR8ewDauXJ4JFz69fw9O3L+Ht5XtYbwAcrcJhv2KuRFZtaEw7gI1bfTYbDT1wVO7vlJfsgaO8rXrGUfnoSSXLfea6q+dgTH6Yx+5r4BF9MpcTr+tubcFLLkPusDBtJ9Ze3f+1+SQ5SJrX81w98L08b9GlOrfdJ3pxLldM2zXyZ/Lfu1X/+Xpc8uWyVb+r28RV+AAHum/ZbiV7xbyheuBIWuRWjJyigXlFodpxdKvnu2bMlTxuG6bQA0clLfcTlbk1cGQG3xs5DxyZCr4q9BS1XL6gXv5SDxwVNWpLoVsZlpr69MCRtNY54KjN8bX30H827/zpLe+gU45kDA18hJdu8POTMo7+zsBRl4Of7Ctkp/DvYwBHZSf7LLjfEEA6O7DLnbgbA0eDaRggxxFyOQA4Go3DbDYPyzsAR5/C3d1dWCzvw3iEAN0o7CAjhcDuGqAOgBfISYlUHftPk66LVN2D5AHRE48C/oiMJWWJABqZXB3BH5WBgxwewBsARwR3NhIQVjYFpLMIGM3xG4wISGaNEM6WjGnMcSRWxdhHlKpjPg2wnQRY3O42YbM24GgTVm/r8Pay0pxNEsS3DYJJ1Xl7VixVp7FmYzacc2bt/TrgSBgmYqvtn7yT5pMxgBCcMMYRrfX/Y+9NtxtJkmRNww6QjMyaM33P9I+e5f2frPtWVWbGRhL7HBFRNVM3OgBzBpFJRoJZLDJAh8PdNjfTz0SUx3Ws6kZT5XKZIAisgD5VYhnWFJVRVB91bTYdHLkdVrcbuCWev+rndqs6D6Kw7A0c8RhnQ5VVqtzF7I9jhumvAo640chImEOjGhx5uXeCTQ6JAmjyOj7sCjhy6NEPjgREjgdAJgEfqx0DEK7OxDV6FiSzSeThsU1Y+VDRovFqQkUNFDGjNJ8KyK6Wy3R/d0dwxP5lQCDmthJEEodAXVEtBYUQcxN5vrEseeJ1E4ZZ39T8QnZmzJ8GcLQHnDarOstV5EEfgE8JjqBKko2fwznBo5L3KNYNzsc6qXaKR67pvwNMTDBGmMqoozhyUCmTt3Q46Lpx9x3lmYFydUqDHnFHuat73OfOj2fJKB+UcJSpxHIfLxDZ+/eptZTPx/JPy3GkcahWHAlmsV36N+5xADiiDampOV1xBHCkMQQWdshvpHxGAEfz2UplTIs62R762MCghY/hKCM2GSlHsdHg7h7gaJGWc9isbtLTty/p27c/0rfvv6Vvn39PT0+wqfuWdpvndDisK3BkFobHGzg6OUF5wz8MBUdDgrXXWSvechzF6u+bq/Zt/GibJ7++YbXPmYd9Rg2OfLysN1Z2wNEAxdF7AEd4/rV+3cBRKakhY1Fr+Q497lrtnjMNzx874KJu4EiFdS2wMqAqBh06tB1d6/5e0+ZabvQGjlpK6YMf82eAo6g0ip1AC0hLZ6/UDk1fN3DUVEw/fNC1BpYhF/azg6O+thz75IvJI7bW2lc9Ea4XEREceTA4njvn0rAcR0Os6poXJx8UHLVa1Q0Zi96L4qjufzHwxbCQKyu0HZsWNKZ5CG/98xVHbW3uiuCIwUoLjjfkA2tpG7Xi6EDsAqUQLKoAjn5Jnz79mu7vH9Ld/QOt6rDDfsOcRnsqdNabLX8CHEkVUMARclkgT5LnPPLgLo8xxeF0jnwXSoqOfEc5cDiRndNuD6s6qQ7cguqQDmk+h53eLC1Wy7S6WyoHy2yqxMK07yo5jqDQQCCUiiMDR4BHPP9uk9br5/T4/Zvu5xngaM3cKLCr8+eQ2ydRiRB2ILaCI0c7NTjqC754P6h/xjqNvzuM0/FF4ROVo9HCDuoifRULM8DqnOMIiiQAAkCEqXLkuHpH1yu1kEBOUR+5XZcDJB2rY84FmfLfDBLx3EFxBIUGduLW4Cj2SbeqkwMX7LFa0lYXGFaXbScgL30WS8zBUWzLfYojH8f8OD8m5q7y1wCOoC4qx+4EiExxRAgDBRLHRrNhJEwoVnUYLnWNOo9QkIAGr5z1FBWRuHeBAh7BXGAOjsa0paNNHcaB5Yr9DWCJgTSez+Cj87q8C1mglnmGoNiDDZ+BHAEQAR/2z5zvyMCKKY4Ox4lxC6mIcvna9at9wP7sSHtJqef0HWFeXS8Cz8jBVh4l3h95S+EJA8XlZKa+7pa6GRgbtBSAwjgCeCTVUax3z63UBUfgsdb/esBRboemAhOifXtw5PnQAHOyihVDtweSguKIFM+UWpcUR+JnUmoRHHE8HmdwBMURbeoMHM3mKyq7oFak4gjqI1cccXxx20OBT27Fm4wJMu/vl2m1mqfFbJr2++f07esf6euX39OXr/9Kj18/p+fnb2mz+Z72G+Q3QjtxxZHKVPaGm2zPqBZwUxwNWSO1HntNcFTHEVqv6fxxN3AUy6evjH9GcMRZUVDUODjqjOtWMPUGhHPtqRkchY0FfWujOCfE762BXZyrzlt07npfrP3tmVeXT9854vy4vu/r9NXuVZyby90URy9r7DWxths4Ujm29r+3eSb9+FmG9r9r3d9r2lzL3df3V0Pf+MxqLYuf3qquLbil4m8JLLVU1I8c01fJ/mB68ZOrOuwSbiQ87lNuk4AIkOqgwH6kxWRcOJ66r2HldlMcvbZ9XGtgGXI9fwdwdKo9971+3JUARhyA6wWEjy8+uTipOGLAYJLQ/1rBUf0gOFufHxIccToypJk2HfuewJG3l76FUWl3GJOxxfgGjuyJrdBmo1Vdy9PMwnC0qUtHWNABHkzSbIr8Rqt0//ArwdHDA8DRpzSbLhmMXhs4en7epOf1JuEndv7vdwgIK3CIoCGSn88XS1Mg6bntQW22cua2ADhSQnQHR8ybgt3+x5R2B6mOHBwx+JsOtJwDcFrcLdPd3R0DiDOci9ZxuA4F1hFCP+yxq3yf1RRQHjGX0vFIxRHA0dP3b7yPNb4foW4SCBMAl+Umc7q4IkoSFwYx9aWcPeV3/7egC83AaCXmBLCb36ee75zvG935G/O/UE0i+znNqyBCMfsrRusDJGIwt7tdtqM4omJslEYop+k0z41KTqJgM8exysBSBkQCRg6OCKpMsVQM/XpgkoEjLwu3p4vgyJt/JzgRrOqGgiNfGJ0LNljJCkwYRMrQJyiJ4nw2QosaZnRgCOoIOXkAN82qrpvjyKARQBJz+bgFo6mNDL6oXNjasx2bZ0GSKsxmzqwq1ReAgRlD6ncCOsFVgCNa1dk3+qjXh+ZmBZJQ3hTqV+Bom7Yb5W6SzeSOlpEsS++bBpGssUqVmJAXB98V3QmKPV3/KO0PAEdrASgbW1S2ASQFOMPXgxKtnu9HiDRfLmWd6eDI8xwxl5Zfm64DOY48z5HgFRRfUu2wHaB83LIOwDzDN1ci4diiSlJblOJowqq6DjjS/Rdw5PsS2I5RxwYzMXYqFxZEwNAPOaH2/Fpmu+fwzaBzGk0NHklNdmQZGjjChoHpPE0NHE3GGPMdHCkPm0CxA0YpjvASlG8ERw8rWtUtZpO03T3Tnu7L59/S5y//pPpoDXC0BThCG9mk0fiQNPZbji/kC4NVHQGs+s8NHDVNJwcfNBQc1Tlmzn1g3CAx+MJOvuEGjmLR/B3AEe4xrmVfbDT2zQk2FraCo1PBS5/ndD4TUa6sCNeYewogcfRuzLGi55KN16/oJDUAOrcOv4GjVxTwhbe0Brlf88mvibXdwJFKurX/vaZervGeoe3oWvf3mjbXUh43cNRSStUxQ4Kq16q4IZd9TXAUd41kdUPYNaEA1usUR+3w6AaOhrSHeOx7aJ9/B3BU70I6NenjxHOrRbxPeOPPehLsk/DY92J/7yqOhlnVNT/MPiA4ioqBS31nyHj/HsFRvSjqBG+JEt8HOGovZw9YdpOZn6rHIZM4Dya68uEt2oYrjo5HqHvwjZ3iUwNHd+nh06/pl1/+wTxH9w8OjsZps9un7Wafnp7X6ZnfsHtDPiDZ0MkCaUxwNJ3NCY6Yr8J36lvclWOA5bcAkIGCCMFafWu3//5w6AFHludiPk0LAK77O6qO5gBQ9Ie38sdudbQiU3TQfY25lQq02GzXab1+So/foDjapPXTlt/7ffGEx3VExVEc94YojqgWsXvvA+/1eHq2f5TEQVR3ZOuvYFWn2LW3SQX61ZaLbV1UDPl90iqTvmPjNJpCLRDAgKmIiioy5DiihZhDI7OqYwDYfy/lDsAVskLpuqgj0Zf+rS/UKdQufF1I6sUziIoj1DvzMrVb1Q0HRyVB9il4hIs7BY6ijZr3f1iBnVMcUW3k4Migi+uJPD+RS808N5zc0cxCzXInABIJ/qFOrIot+TtzgKH80UcmyAMGcDSjJdhiPmf7V3s8pAOAAm3mEIyCAgrgQCpC1Bus9KAO3G7WabfZ0GYSucQcHPGaA9AhSPL0R9gcBqtEqp+Uy4jjBG3OpHainRr0I/tDWm/WOfcNcQuDYwVq+YYUlfXLTWcdeOSbx0aJ44qrHzF2ERhbziNxN1NeoYyPsNczq70MiwSDHBJGcOQATrDIgoOm1szPwCOyPR2uB464/vE8R2oLDo44946Ko0ZwlAEr2gHhkYMjgGr9ezSDMlTwCM+G6Wyp3FETKV3xzKAtYFYY2pwT49heQkiAI21sWKYVrEpnk7TZPqWvf/yWPv/xr/T75//NfEfr9fe03XxPhx3A0bYXHO32G9bkDRxdmlH82N9fA45a5/lDcre038UNHMWy+ruAo7iO9THIx+SifFXJXAMcKWJU8g6fmwP2zRfPte8fiancwFH7hvX2Mab9yCFrxfaz6sjXtIsbOFLZtT6jhtbJtY4f2o6udX+vaXMtZXIDRy2lVB3THuB63WDxiks6+5Y/Axz5zqV6B9MNHL11bb7t+a41sAy5yp8dHKGMHRzFiWHdV7Tz85h2m90LcBQnr3H80U59BVz9fDdwxGmabf1WmKX+GgKOhkxcPiI4kjHU9i+3qmt/rl4XHA3Bqy3XnMHRAbZPUPgA+EwZ2FutBI5+/RXg6JcMjqAk2u4PabvZpUfkA3oSPAI4grUb+7iBoxEC/tNZGjEYqHGAX6a64TXmoCEg08zgEWzo5hw/AKJqxdEeO8QRQJxN0/JuaTmYAI5macYANw3FctLz/W7DYHcNjnCt2+06PWfF0boDjjxQgOtAENnhURwrB4Mju/+3BkeARwoy2LepHixGbyokBfYZ3Pehhz9VLw7zYRtF1oNA/cQz4MQkwUVRJCikc0KR5fmToFzTs+EEOLLESXVAIuY4ugSO/NnDRew7BEcRLJ1VHRk40iJeNm9QIEH1kaHg0W0TpaSjIiUrUUzRYlZ12bpNGWEIcVk/DokIZSzlDP7GeoLiCOUIuApwNCU0Qp/CT7UZywuDfm7KJgZtAT28W+PEe+Q8U14ywCOoggiOzFJOCiMbK6hCcnCEIwSOAI3U56Q+5NgB4GlzEaa8ATh6fvaSCDZxJc9XV8lcEMGL566PS/ZzCXAExVHOcWTgiEBV6NKzQ+2R44hQCpZ12tXN+aspFgVi9GzAUXkc/MnAkavxWBQGjjgOwLIOd47xYbqgslR2dbAmXRBQq56lOIruEFFxdNhBgTVKMwNHD59WabVcpPkU9qmP6csf/06ffy/gaLP+TsXRcQc7uhs4GrL2eetjb+CoLlFT6r51QV/pfH93cJQ3eZi6lXOtrmj7ZMnXc/E+CJPnMmYXqrlcWR/W5e9/aw3sDg0Y1zdzA0c3cBTbxA0cqTRa+9+VhuXBpx06Dlzr/q4V372Bo8FNIi7sL7+5XTVz+VynHjL1g+/FYi08GOtB6eWnmnqHGxu7g3j9UPP3+gM7/uxbMB7G7yPHkU8ehpf4z/eOa7bP1tLCzlYPZLW+p57w+ft+5H5O9aOX5xSMYH8YKYDhx8Sf9ftO9afO6/BINsXRqYlw/VmnJhcxaEqrF/Q/U/+1XMupXeJ1WXOU2LfluhhSvzgW7YK7jn3HMH/KKkhtoKhO9JD0RcDbgqOyE7y7yIj3o2v0fCTDJsB97bb7mnaby8rmJQjrK9fOIiy00c6xr8pxVBQN0e6vtKmSk4XBcc810VD5dbvsf0sXHNVlV/ePIeO93ttWvn7elmtmDoqD1EYI2rriKOY4csXRfAbbOSQiPzKn0fN6S2gEeLR+hiUVrH+g+kCgGnlyLG8OEp5b7gqNTbJr4/iAoLDntbCfCBQjaMtd/shXg7EHlnW0vdox75HAkXIc3d2vmI9lPp+l2RhBSgXWsWueqmIG4QWOEM90tQX6ZRccQTm1TdtnBOmL5ZvENwi26zvOJ6jOye5zrugoVlae5ofhcQTLg3on1n9nTOxpXLHP1OOcAvrMHK+YPIPUssiSbZb+4IoLqUUsMCGHrAx/pO6Q0uM41tichRrZjizCILOVom0fgJMUTTgHktgLHKmMyhde1wga2ypneFGdZMojQ1M8VqqZ7jeBB6wHDcrTdjhYOp6aH6q8+sfNzrMzZzh6meMoAiG8J9rBxDpzpVFUHOVjAV8MpOh8luMIv7uajLleVM9Sl3Wt6kwClNt+HmtQYtZuodxivh7WMaCtRknvD1ME7a17Ah6xH06mgrGwW+T17KU4MpDFNk2LyoJomJtpt02bLazqYGMJBZ+s6mSfiL5pfcEVzGwIGoPwdIVd5Xy+IEimQgVjCPu2t/GUdvt9egY4wvjAMULWcFALUvloqhqvYUGMAE3V7IvVYhiboGjB+IICUb831SQKKHzpyY7rgopP7SlbRBIida3qXGnFUxg44vUpSVI+BzooFEdT5KG6klWd/AVlVcc+ZWoutp2gOHJFHEsK0L7QafUfPv9d53lMB5yPAAjlp7LhrAh2dLN5mi9WabZc8ncdI0XXZALFkdqoFF0CjCobXO2Y7RVWirKqW6a71YI5jgCOAI3++O2f6d+//3d6fvyWtpvHdNg/p3TYpuNxm9Jon8a8V0BSlesRVrhm8yngSmIerD1JwVLCxor81TeHiiSe2jezlR323O4Z+l/kh+s75r2/NhQctcxd/J5/ZG11utzqdUP73KutLq4DJ+HCkAAAIABJREFUjuq12blrGRpEPFUnfa8PuY628tJR16lrs1Cu4lH1fZVnql1LIziK9xfnebGM/HWqfu0Ndf30rR/ixqVTc5m3Lre+NfqpNnBuPBtS75eO7Sub/vHB1ukD11OXPv8j//21faqeh/9IGbzmGuo4Qt3PPE4UNwDWseC+c8T4Ut2u6utsBSv1++r1Xme9cWYc6lvLDCm7IcdyvlfF2k/V8bn+9yPtwseuodftn3kqVonXW59/f4scR60V/aOVee79Qzpe83Vw3lZyHPV1oHOTlXrA4OdapxgCjpqvVx9g1zzsXbej30kJABy99XrBbu06xN0WO1zXhp2vwTonBrbQJ7Crt+WLg+wOtiF6mHgf9wGYn9jjoRwVfy9Uf8EqEkHKONjHh1bdr5vHlyta1TG0EdoGy8eyNOghp+CtP/iuAY5QLhEc9T288wM3KwuGgaPzbcMKAOqyxol4DK5GO6f6cyhaQYJ75jmqF/Ha3a3CLb/nvAj8Q0+eqHAswJEH/Vvaf9sxJbeG9z9/X5ygxnO1TjzbPr8c1bJwd2CQreoY7J+m6cTym6wepDa6f6DiaD5b0Upob/G89WaX1hkeQV2AALGBI+YC0k7zCIf43CZQeAmO8DxmkJa5j6B8mvEnLKIEeZQvBQFptv3ZNC2WyHG0SoslLJCmaUrw0FUcade6QrwaZtQ/cU63qnv6/p1WdZv1Pu3WOLYEgn0sytcc4FGf4qheFDDozs/bvQBH8dxxzPPfY59+GRhQDTIQb/fkQKirdvGACxQRaqP8afDI1ynl/hBgF1XYOziy7qZjABhqKzrUndQC+EbOkgLaStBV94BjXZ1U4BFgRgRHbunlAW1+Nt7r7cTqIYMjDsiWL88G577gTCzbU2Nmp9z5BvUt1qPB7hoC9Y1nPt65urcXHAGiWD4ZWsEZHGI+owyRTKHDf0Ndpjwt2aqO+Xs8v1HJZYCgPesDVmC0A0OAXpaCFPEUAWBaMKeP2oqUMaoP/OS9GzQCBPLr4v1QabjPUMiVUrCrO+wwJhjs4n0JfpU2K9jKumabwrVJfYi+DUCAfEPIuwYAxo0mJibc7nfp6ekp7Q6CRvgcwKQd8pNlNY+rHAHQtH7g3aEdZr5baDIt1kajRMUR5kYGjhy+cb4TBmMJ50xVEy3yDARxnmdghW0BKqS9IK+rkPR7d6MP/g2wMRtFZZk98ho2BJ1aHxGcYWzjdbsaza3qFLRk2/dCxt6b7SYddlI0jouEUTnkSAT0tPW+AXCE3GjjCRRb04SsSOz2GB9mi7RY3tEKEOCItoRuWUpwpPbKcY3lBbCjMpyOZ/wc2I3i2QBwdL9apsV8mjabR0Kj3377n/Tv3/47rR+/pd3umbmN0nEncJR2Mm8cHUxZx6RNTtFtzoZxH3aLBf4TuP8F4Kh+jsSx7Drrh6GzjPbjh4Kj9jNf68g457zGIvA64Ih9dEDemyEBuZY5pdfGkGOvVYNDztsaRIwtgbONhuVUX9A4xqNiWdXgyMdB/xnP5evwuAavjxtSv0PKKx47tK5b2+eQ62mtvzj3H7IRb8i1/J2OPTe/HlIO7fVXzhrX1H197L2BI7/GIfGzOJ5yymYx6/c2F3hN/bW2jx+Z69RjUyy/1mu+gaPWmvrB45oDu0M+5waOhpTW7di3KIGfABz54NixULFFOQbR9wqO+hbNXqWnFEcvHgTvBhzFRejbKY5u4Oh9g6Nziz6fREbwcG7IGroAbFnMaRFsiiNsykBgbyR7KOz2Xyzv08PDQ7q7c3C0ZDCQe+H3KW22u7TZQHW0Sc9PUBaY4gi72E0txB3tVDqUgLUvtgmSESi0vzk44u7zWRcc4f6ZNwXwyIKYsKpDUBn5jZYAR7C2omrBAtMARqyEAo4YNjZ4RHBEK62n9PQIcLQ1cGRAxhQEcfIeQfipSalP8H0M8z3nh+NOu9BDsOHUwsvPcRkcmYLDwtmHvYOhsnEAkIgBcwNGOe+R4rG2izeqeKCuUFDkAKu6oBBji2EuI89tFHIcGSzC3yYZIgEm1Yojs7BjGLjY5HE8CyokB0eEFw4aTXFU1wNzII1gkyjdZ1R2nQqix+dFDeXeAhzFZ68rkwA36jxHyRRHKFtBI6mOEDDXv0OOIwKGy+CIzd76t0DemM/66bQo56jAC4qjBQP5kvSoyg3SscMUtRHAERRFCOrj990W1noCW/xcA1/or1Cr8HjAEru3ArzUszI4Qt0CXE8XzH8jcLRMi6UgDgCDK3sAhjDefH96TDvkI3NwhJ8ESaUP8y5N+cb2UTsdmOSKedgMas+XC0Frt9MMakNBF5UvnuxSMk3ZYTrzLLesi+AIdYoNOKzsogh/7+AIYJO3jYE/U4CcUC0rjkzjmUYAR7ApHU9pXcrqgHUpwBEUR1R0zdNoghx4gs60uoy58F6AI8DmUZqOx7RPvL9fphUVRxPmM/r9t/+dfvu3wNHm6Xva75Hb6AaO3mIp9KPnuIGjugRv4OhH29Rbvr81iPhW4MjXsHG847MmWNVdWj/cwFFpAe3ro7JprBUctZ/7LVvkxzjXDRz1bFDtqbo4vtzA0bC2fQNHVl7XIO4eaBhSJXFBPeR9l469gSMvoZvi6FJbedd//6jgyHefW06BuDOjVhy1Bq45iYVVnQWU6qDpqd0fLYojuIMgdwHDm2FHRfys3KM8aXKPzVAM9vF4xGi5G//tv8aM/760qmPwkjuCiz2dK490FTdwFINrpxZsH19xFC0RSrAyttE4gbzUQk+4up58Wzs4wu5qKIPMWg42URPb8b+4S6vVfbq7uzfF0TJNpgtCIcQPtzuAF6iONrSqQ44jBohh60RVAyLTgkPasS+lA+vcLDX1N3zmWMok+12KIyRPRwBS4AGBaMKjHazqRsyJgQAvwNFiMaeFEXZsUnlBVYNysdBKkSFeZSWBVZEgSteqbr3eKVcTFEew7mOUQPZRzO3OsUfBZSpuLMguyyfnQQ5giqKZvd6sFwU0TOvVs3vMx7waZHhFv4QduD63cwJUQH1CFeNWdXjN0j0RTBypCuP5Pe4bWhE1PcwlgyIYpeNUv/P+skWc2dMRgMlWSioisya0unaLL4GmMifi+Y9SD/H9fl6zaXFg4c8CWKUBRPH1HnDkUEkURNdJq7qgkup7lrB2HXZUlnU/Co58sePtLAIjB0f+NwdH/tw4rTgyRVFfjqNszWY2jVbcKlsDR0FxJGWfFCasvXFK8+lMj02c/yDASqhjtmFSHAESbdNuu2HeIn6bFR0VUtbX8LvG+T37LBUrWaFiailWip6jyF2Di0CfXsyXaQpwvVgKYC9gazajSg3HwJYOqi+A62/fv1MBCVAEaLo7HKhAynA0a6oEKT3wx+IKiiMBIt0wfmceHoKMkeA2gYb6fj6HRrGURlBqTTTCmBqI9c/rsL7Gn1IHUrltExR/zW3q3MoOlnDj4z5N34Hi6LAVJGRvN8UR69lVxhxgBG3Z+tBmOJ5DJTZNB8tNhVx3AEdz1OtC4Ag5jwTsih2g90v2D8//dUxpBqs7qI0mkyQr1UVacdxP6en5W/rtXwJHv/3+32m3fhI4Sps04sYBKI5Q7vusOJJtndFznzNz3L8pji7NR4b+/QaO6hK7gaOhbeiax/9Z4KjMobp2u3l+wjG23Gk9P+lbP/ic+vQc8ZolNyxFBp8hjYq46111VPdeVhO2to3rXe/7PfMNHN3AUZyvXaOl3sCRlepfP3AOH+yHNIgbOCpBEtnr3b4+ZAn8hOConni2giNOnnawTdFXnABHaFQ/RNrAkeyrfAoX4dEpkFQHVvsCgIzUXCnHEeOSdsH5s09Y1XV3Nl0GRx1JwoWOc7Oqe39WdaqyYBdVBadj2x0yF9BpGrwxQv8813xyALQCR56YfjZbpeUK8Ogu3d0/pPl8lWazBQOCiB/udoe03e1NqQOos1eOI1ccvQBHmmS71RfvxqCSq4w8ObpynAgcIWiML1lRCRwB3Dg4Wq6U34g5Wnh+U2lABcFcMB7khE2R1BQdq7rnp/T4/VsSOIJVHQKNl63q6rLtG6s0WHrOHQRX28FRHzzqLGLdEtMgmQLzngMGgfuuLR3LPoIjs5CKn6PLHaUD4AsKczbJiiMf93MQnTTIwZGUFw5DZQXp+XT0usrHwFT2eemCIwCEApL0nKHFWg846jxbCB6wXVcAoM5xdKpurgmOunaBslJzyzpXILE+LTjeAo4cfsYcR3zNIafn9wrPadbDaMyAu3LJmB0kc8loRAEz0bNECjZAV6X88UxUgiC0qdsrd9FuB5WhLCoBkBwu8EnumyeOBwNLNCxT47QgvdqTKZtMFQRYvFzeyapuDsCw4E+MAQAPGFtkiZaoOPr2/VHWmQaPmH/Nc3vhp0uDaD2pOQbxMa4vgEW2D1Mb4aJmc4Aj5TVyeOTgSKOHfQOA8rqmln/JYBGtIFGOAmiuLuJrPicxyCSIi+OLAkng6JAmaacMQWfAZj3n8n7q41On7b/Cqg52g1lxZDmOBI7KM24UwRGYuuUsGo1n6UhpGzYQYCxfptkC31CV4XtpwM5hdPGed+Udy+t4JDhCDrv5bJrBEWzqgAMfn76k3/71PwaO/iftN8/peNiklLa2aaBrVUfDPo7FZiV4A0dXXaLdwFFdvO8DHA2t9NbNxi0bl4Z+9jWPb4UDP6I4qoPstdoI93fJqs7Heh/j/ZxN6+ErFeDQuh6y5hlyyW1ts2zoU5ldBkd9FvxDrutnPvYGjm7gqG/++ZZt/gaOrDSvNXAOqayhg/2Qc9/AUV6y3XIcDWk47+3YDwqOlGvnpeKhL0jWPBYZOIoT1higqOGRD/Yt4IjQaNJ9AJ+bkMQJYrynF4HWa4Ij5lAoDbbAI09S7/kmdEzZcX8DRz+z4ki1XS9O+pUNXCg27r4rgZe2QbLl+W66l3Q8WFJ6BOeZY8SSlU9lK4RE8au7h7QAOILN0HzBHBBIQi/V0ZbKo/3OVAbcma9vqI8QNGTCc88piGCqBU0jOJrOoSrwz3ZwNKNtHd7LwPVBeUyglSBcWi7Scold7NiNLnC0329l8cVd8jKU0u545bYAPMKXW9U9rx8Tchw9P2/Tdr1P27WUOznOHQLcDkYKBCnPeg+CW4+3Pi8pkoCRJUy/oITxe70YDHBwxJwzGHeK0qILjaSa4g5+A0ea7Ns9ZuWNj2nSZ7Gw5hMqCKTEMIs5V14x55DyznCMy+ohBNu74EgQSdAIRx500vwefZxy6rDtBvgJaAR4pGOCbZ3nOCIYQeD/aIF+qKSKqq1+ZsXnltfeubKOvLY1x1GtKjqX48gD85fBkdRyDHgTfwiK+pDD30fluSMlkcqGoJV9S9+eSwZVTMWWtXGq1QgipeqzGiaUYyCftnpQEG3SfrdJm+1z2qylQMrgKAZkoAAiVBKIUjtx5R8gn21CsbYDML1aPahvzwGE51IcTee0tMR4gkcv7hzjwPfHJ/0b4MjgkXIeSYGkcQYwYpTfx9LLu1TCJhhTHBEcQeEUwZGNZ34P4p46p+fykbJPamPkMgLwkHpMkj/WrwEl1ZkDNlPsmJJKVoHHAo6omCmTjRjkPDX/iXOkHwVHR1gOcnyRgjsDwACOsEuefQOqIygy2c5QZwBHE1BJ5sebzJd8fkzmsiOczVdF8uZI3wAa+lDOh0VwNEvz6YS5uPhMWiGvHaxWd+nbtz/S7//637Kr++N/0nEHi7ptSqOtwFvCs0A5jqQ6Uhnzd+nGTF16Uxy1zTCGHXUDR3V53cDRsBZ03aOvCY7yDLFSmMfNl3mMVpa/F0ro3o2RYY50ca54xeJrWWvEj29d8wy95Lbr0NxJ8YnL0AjXwOdQeP4Ova6f+fgbOLqBI01lg+3yGzf4GziyAr3WwDmkvtoG2SFnLMfewFGeKtzA0eua0Pt414cGR7JoqyeccQLUtkOnVAUtVhCbCrvCY0XFnTk/Ao5OTUYYuAhWdfH++h5eTMB9JcURrXwqcCRg57tw3a5OJXQNcORB7Pre+5QKmiO/9WLVCgDBpMbdWwpel/wrpyYcH9WqrvSHfsVR3f+G9MEhrovKQXN+GLVMJgaOBHkcHOH9CPp5jhFY1i0X98w3ApshBGLhSofgLaDRdntI+6g4sl3mUh8ZSLILgiopTwapEBEsAjiKiiMEb2d4jTZVCOghIPwSHC0AjuYAR7CqEzjaIy8MgIqpjbpWdewxAkfbdVo/K8cRwNHmeZe2awR4LaF7KMIIjXwc6u4aZU+3MUq/q/NHcOTguN+W0z+u3uXYFyx29QbUAArsSuHggIiOY/5vi5YLHIWoebar8yC2roAYCnUzh9WUbN8KLBMA0jzPlERhfFE5wXZQ9lOyH7R/Exzpfcdj2V/L9+CcBlMdHuFaAI5Qt/4ajvO6yBsTTHGknFkAofGafQx21VMpey/vtwZHtGcL45wrjOocR/h8gCNaueUcR4ANe6o8YPUmkIPfoZhLSXssuuCodHUPiAAyjdLUQZyc4ARmTYGk+ingKNvLWV4lQiPCPFNxEXzsE3J1QXV02G/SbvNMxSGUR7SxOwJ4BCByNJUSrt0BLGbFvB5ALfzMeCpNp1Ac3VNNCNUPvuewroPyEOBoBAXcJO3TmOrG5/VGJWHgyPMdwbIO8KbY1gFWAiEYtqJdpvXQqHKjWk3giJ/H/DsOwgXSjLdqfkUPS+RfAtACNTHAZjmXVHcGjqjmgsJMmYDM264DkJSPTArJcdqnyXFLy7q/FBxZfir0EfQsXBv7i9nWse254giKpomN6VOM23PmOxpNJ2k0ndOqDsBogm/WscCRP4s4azW45ooj/MQQtJjM02I2zeBosZylyfhIiPn12x9UHP3x2z/T5y//TGm/FTgam2KL0EhWdcSOtAC8gaPzM4S3++sNHNVl+dZz8XL+1vjSa4LhrfPVa8aX3q5VljO1Bj5fozjiFLAHGnFFFnK68d9m18tnS49TQV1nXs43cNTqonQDR2/Zf27g6AaOfKx6zfOkpS3ewJGVUuuDvaVQ+xa+Le+rH1gt72k95gaOvKSwpLpZ1bW2m3d33AcER2XwVoDyzQZzxDl22J3ZD4584u0/B4EjRMJ8t681gnMTkrh4OQXGFNiAvZ7nE3jj1oXga7ULmDY/ARwpP4rnivDQ3nnFka6ybTLiC4/6wX0DRyfK0JO1cMEGRcRbj82m4WEen5jjquzGqftj61xAMCA+V86355aFe1dx1AVHBALY4Y0cI8gncfdg4OguLVYrWrmBydKubrtL2w1ymciqDoFXz28UwZHDHwYEPfhoaiTs7gckyvZm+HcPOELunlpxlMERoAFVB8jDou8XOY7Mqg7reFzHGoFvA0ewqlsDHD0DwAhUxa8aHLk6KtfKiZxFAkfcjy87tZDjqKMGCAGGuMuxDxr5tdEuisFpWC5pZ2SGswRHxa7Ox4lOOzK/rgJ0NazB5I9/msuqDt9lw0CxlXKYZHSMRSFoaTZ1lvReFmmCR8qsA0jpEKkEUPBqhnJWni+USMyn5Oc3iOTgiGoHqKQQHDYlVCCodb/wY64Jjgg8g02d/+7PyP0WVmC7Um8Oi/geh0Z94MiVO96k1LZcUYe7B3TTl//NAB3hnn1b+QBU5c9DsB7QyHLKcJzCCaky2afRUaqj7XadNmtZ1snGruRhAriBbSTbJq3BBKlYnxnIWH2bJR6URbDERH4h2NYJHi2oOpR13JTgiFjlCHB9IAwCb6HSCCpIqJxga4mcaFAdEebg71IeZau6GNATwVKbwT1HcMSyMgUl82eVUQGfDWgEoAVwRPhGpZGsCaWakR0a+6Zb2NHqTaojtj3rp95/AboBjN4DOGJCOxs0MN44OOqzqmOuSlBBKI4AiqA6ms7SiLnq5mkMcASgREXXjFZ10gZKAYnnAivT+ozmUyiLlJbTRVrSwhBwEcoljCUHwssvX39Pv//7n+nLH/9KX7/9OyUojqAyGgkcjUb4HfNXKY7QjvH7kYojTT81X7spjt54pqzRJ0+X26x2r3ENw84Zc6O2KROGnf+vB0fDrnfY0S3zz2FnvO7RfwU4KvOpsKGlMceRz+Vu4Ki0izaoKXBU6vty375Z1Z3uezdw1BarieOLryO1VirqwnPtrG+d6K/9CFh5q1G1dfx8zef9yP2dWu95ubfER0fzxX9dHiXszloefC92H7AlXC6a1mDR5TOVI4ZWnC+8h3xG67E3cOQldQNHrW3mXR73YcGRJkctY1FzuSNwvTM/eAuk+IPPJ7ERHvlDsMmqDooE7hI/vQu/3rHln1n/7AQAO4mom++07UADRy8gDa2CHBRo8dm1sLoEjtzOqe0yYuCzhmixbG6KI3oL5Qf0tcGRtpN3dw32Ab3WuYBskNrahPfLSwspB0ewDaP6YzLNiiM1XARvCzhaLe/TcnWfFqs7giMGYxGo3e6oOtptLVAquZi+mdui5ApRXFDgiNEkA0euOMrjhYEj5DpB0FjQSe9lHiVc6cSs6izHES24Ijg6yKqOwc6S3aTHqu4pPXmOo+d92jwjSD82q7oyy8tAI1ikxRxxpyAQxmGEtxGklF2d6rFvTPPXEfSO/bkfbHhCIwVCFdTvA0cIZLM1Guv2SWoJXsmizNVKsP06yKJuPuZPH5tVP0VpJEhkRk98gwMm5TUSLJqm6RTgSHaCgkqzNB4Bamjh5fUewZFfJezraKdmlmpnFUemYJM14OVyvhY4GmRVt1V+IId3bhUnBZBgjqBgrThy2zpz+2Lh1+BI5av2UwYQBssN3pCZkAnp8/g5VBYnWgTOp6g/9EHUgdrc6CjFkXIcGTiickrXS2hC1ZWUVIRGY1kRZrs8s9HzevU+zTxqDo5mszQlOIICaEooeGQ+IWpfDBqNBJGQ3wjj0X7PPGibLXIvAeBIebTfA0zoGcDxxx7ObL6uaKvAES03Md+h1aZtcLFh2LRBUkEBT1CEI6s/1v++5LU6aVVHhZHKnsokqysBmt27AUdSFMuqjmMNm5qpaskkZVMHcJSmgmwARYRHHMMBixb8hg0hnzWsz7ltInBeFPM94XM8B9Eo3c2WaQnrwtmM4Ai87niASvSR4Ojzb/9KX7/8lr4//i5w5Ioj9gnY0wkcHY+7Ml4ih5QBzRs4ap9fDD3yBo7qEnsf4OjSHDFedUuQzY9viZ8NbUPXPL41fvYaxVFfcN3nO/XfmKbRny8n7EnL87zMb85tfLlmuZX5XkPg0y6kdc1zneseDo5a28Z1rvd9n/UGjm7gyMejIc+HIa36Bo6uOHAOHdxu4Kj4Rx3GSUGSN/+6gaM3L9I/84Q/GTgaskioi5njS49VXST3cQzyHfMt4AjQKE2L+iNeZ9yVFRcl/vup4CofZgiEbRW4evMvJmyu7QS0q1vlUBQnQ8HRa5Qwsez7AMUNHP154AgB0u6uNrW+vmd06yIK74VjUOtXy8I9g6M9M2ookDeaht0vU+74R56ju/sHWkgh/8gS4IhWUbCFg+JonzZr2NVhhz+0KgaNLAjrVnV+r4A/eQFOGyzsTp8kQCJXNiBAjGA1wRGD1lIAIeCL/CV94AhBblrVwabO7LZOgSMP0tOqbv1s4Gib1gBHT+jbsqqLfcl3itU/+8alTvkbOILFVwRH9aI7gqQtVCjBN7o3MGD2kCMqQBRklbihtoN0VylXxPlip0BqiQqklKDDJwAdmvFMBk9uVaf7Kooit6orTpUOjwSOXJWFuiQ4msBeCnU7t7b2Ehx5uTBvEW3NQl4jUyTF5woBFRUxBouchPzF4CjWw3nF0SZb1em5WazqBHJOWdVJxcNi4q0jx5PXsWDQdKIdjVHp4gBJ6i+BPs9zhM9Sjh2Bntl0mpZzWIpNCZEE7dDJ1rKq28KuTsqj7W5LYEKlD743ADcbKYyoOBulqdtSAiQSIHruLAEdwEQqUgirZlQdERxNbRyYTAm0pTqC+gfKo6I4AihaAxrhm9eFa4EC6dhRHOX5gz0WYp9GoSK3kqzxTG1U2W3a1hye5gCIBaUKzNCCsgwQLSqOCGZNTaM3vsxx5P1cfXqfxofNX25Vl/MaERyZbZ53eCMC6Hqc8aBBAhzRMtIs6ZjPCPAI6iPVJXIeMfdRmqQ9x7ki4I47b4kGaZE3SveL+7TC82gOJeycCiLk2Xp+/EZw9OWPf6fv3z6np+fPKW3XGRzJFrEGR1KCHW/gqHVK8UPH3cBRXXzvBxy1rAuHxpda5p8/1KDe+M2t9/cW4CiuaevAe21VV28GPBWc/buDo/ag9XCruvZzv3Gj/ACnu4GjGzg6Fdt4q+b7LsBRq+SIi9ZLSQKsZOIiomWXf2uwaEjBtz74/JwfExzVAQ/tPObEh/9zya8CSxauk3NstlrBOfQ+mr7jX1cDRzh7ueZyPfHaTv0erpNv9Hu6CuEa0tT+PscWV6FOa/qR2vOa5A7UUKv++qlajy2g73dryRbo7FcctSwQTlUug2Bm+8YgCy1aTMHBfAHBigV9igFk7PS05Ny2Y1fjqvUEzzNwAhzFQGoNk/w6z02saRdj4IgfiWAwdp/yIeC/W5Afl0U/JtmmjBGMMlur+D6mEccxtOQxn39hAoEks6uLNnanwVFuDXm8YrYH5g6xxmGfJ7WMP71e/s4a559xXd6wEDCMNWr19WY92K7nw+Y46pv0xbIdUlDlfbn6GjzKW+cCyilklWnt92R7YLuNOY76246nBIfiCDvxYSkkFQjDxvw5peJole7vPxEYLVcPCfmOuGv/gAT1x7SB4oh5ThSkZTzU+zkCiFQdeU4cA2jWRBmwrsERzj4ZCxzZN5OxGEjBZ+KBDqA0Xy7SarlMi4UCvQieQ+VAOMXykoVbyXFkt8c+jPxMm7ReP6XHx+/M1bJ+gl0dgvU2XjicoYrK8sHAfs3mGyqrMA/JSiJTZ6Acqdg5pD1yw5hdnWzaSh6eONah1TFHTq5vgWiNMTZeiVpbxhYd5RBaAAAgAElEQVSpAGghRRtAh0c+Jrtlnc2RrIFK6aHBGEDO7bWYG8YURweABwMxGvs8X5VCHPkcsFwQS7dz4jjPXyUIkOHReJLmUB6MBSn9HARAnHOXPFH4FObk4TXjWWLPk6AQ4VzW25s1XSqOqnxTKmOO7qY687HWlVgadAswtN+DepeGg9YOo+WcQzefh/vGCYdH0bqsADpTeG23ab/b8rP1t2gZB9VOsXtzy7ds/Ya7HOuZpqJTbiP/O/MhWd2iXnV9ItAqd1MDOXxju9I4M5uinpDnTMH6GeANnuPMywTYtWbg3hVHaLO4D6h98BqA7G63TVPry6jCGYHwWBCKajRXS6ne0SYIFXEc1EYAR7Q3g3rFlCqA27CGQ5tLsIgD6ExpC8XRbp/W262+NxspIQGzAI4AyM2qLqNrs55DWyYUMxI3X8zZXl1l5IqjOA+R5R0z5shmjfXn/QhWfqY8Aok1KMs5gymLCjgKVnYZxKBOBY7ws6gFfa6hOj+1caZvvqTX1EE0vGkOlwOZ3nfNWk8UmjtwTLGp353ycLzxccjunyQT+YwIjgSL8I0NCMhvRMUR4B/tJPUMIXDyXGs1rDdLP0DGh9WdwNFUtqZQcO626/T0+DV9/fpb+vr59/T47XN6Xn9JhwyO9mkC28qx5zWS4ogwlkng9qaG8zmptZG8k1D/LmrluP6Kv/vcLP6EurQ9CXt3tiGg6v0091d70XNhDZmh/JXHXh8c9a2m6pVaHRc4t5KrEcFbl94NHL11if7I+VrjZy/AkY2op1dm2oBRr2UjPOLmBB977Zms9V+wuO77d7xhW0vH9/Ga4ut+/KX1Q441nbsrjkh8LvkzpKX8+QTyBVLLG1qPcStYO/7catnnWVGB3foxt+Oqp1TIOX0qRtNSZq39r9vki+VgDffkamBrG9oAy3q50+/CZs7y+bJvVtfxdcHbWM3nTUGVY4+/frOq628pfzk4mi3+K4s/z4fhbDHDhYkPjzaJ6wnf5XE4Bw1eFkBfo6mP6gvsttLuOoB6qbMyyNIKxoJk9tJ58fdoVZefVZXstuU81RCVHwnq1rbDND9wLSDA5xk6epkUxkThslnR4hqPa60JlBDX4sYaNCr05O3F4xOXpqA+jS237Ys2g1a9n+LBPt1LebDlTw9X5Q/u4SX5Ed7R2u79Xlrb8qB7D7NEtiaL21mKim57EU+wICHAg601T7xPwQPlkYjnw/uwZo2vOWGqj60/z/Z8WuMNtjQX+vm5sSOW657gCOES7VBm4EFP2BxMo1ULLhj3Z4mvGezznBSKvqr1M6EyZF3M2p2rpm8XS7yOOthe77byBw1e1zWrrwAMIdeIZ7fOv9uYMU7YxWy5IJDjhIt+B04IzIYxhZXiwVzBpjJJN6jknxzjC7nf+x+tkR09hGvB3dz2Yt/vTuT1mfn/DBz5tWgc7CRksHKoy6uvT8Q6ON1n7HqovmoLkHggVcUVvabLp2gjAMZoBF7U5hyS6Np9LFXdOImMtlm9eaI6VnVuueXj6LlF0ssAg7pUHUTSdcbudq6s8bfWcYuBSY+w5fuvr9mvB5Nkf75fmsFAoaO8H8gfUoKLqIOp5TgSOJovV1Qcre4ebHe9chxxhz/BkeU4UkIc9WkDQwoSF1uz3GptMk8bK9vhz7Y3FjiazQSPfLGJMQM71LnYBjhazNNysZBCgGMI2r8FBQ36QH3k9aJFrgKgCHKvn9fp+fkpPT49pvV6k9bPeA1WRhbMtP7KtpXtvaBsUn/1+YSNMBlI4K/Mr2QbRzCWAMbgp4RYAHQ2RnY6WLSaw/u9i1sf6DwEZNg1Hsuy7Mh8LgaOPOZrHOCw975WcKMTZoZ/LbC9N2hBO0HmK0GA1yGDWQ+a4oj35vmsLM+Mj7WwMuzYECKfiamO0A6mUB+hjQYFEa3TRmgnUjXxmWHPGlc5cdOC2eNBmcl/x3Zl+4EI/e04gXu319PrYbTpmdF7IFsA0TcD+O8c9R3GBCDgC784rkVI5DlvuuDokA60eEMwW4ovqeUiPFLuKj17fYwxWOTgyEdFghhBS+oI0S5M6VLOb0A1PxkNExvEAbybTMdpOV+kJfoXrCABcGzNgPPu14JGCNxvN9sE5R4g0Q4QjLl9oDaSVR3OBXhEmIV+zr4uy7rxxNROtoiCreFsuuRYAGiUFUcT5MQBkABsNGu4EVs/wQPAN5SI2z3yluF6tul5vSY4AtjeAhwRbuAmvd2yA2cFnY99aLoLqGSmAFT29wBYcht3AGM1I/gKRaRs+gCmZVmnb7ULyPmErWj/Zq+VwIWCFVT5ABjt14LePYHBDjjyOVeZ7VTzKbfG1PPSVaEaa4viTBNYGzTU4HMOtXzNtkkmPpe5lrKNQqMp5k6wqptSXTTF+LyA3eCCmxPgMafZgjorc0Ppo3RtzAOlcqR102iU5pNp+nR3n+4Wi7SY4bk0S4f9Nq3Xj+n7tz/Sly//Tt+//E6ItN5+S8fdJh1hVTcCGBI04vyYP+35wHJ1W0ZtoygbBvxZauXlc4fOvOz0zCiXTZ6/xHnGeWCh+YNtLOjEFBwmdUF3d5NkX2Tj3Of5k3j4+/rXaH0rY9Xvtb50HT7/7LvX7hyvbCC4VC71FccyiuXmx/WVYV+913PHty2Z1jklW1ljEP816/Eh1/G2JTD8bEPjZ6x9s/CNa/245PLfffMkWihnITa/1fxRc2XOSGwuHGf1bFE4xjqQWzxro6ZZnNoc1Tcuau5a1qTeUjGX0hLW18I24tqGSvxRn4e5ha3R7XdtxNHmyvp37bUosdKzI4ptDvKldN8S1V/TWGyl4Ru1Qpf1Nbc+zzdulqfzqRWdisvX6JfWR75Gi+vwc3dYIMPwVvj+3/ES0KhCIhjt+/elOxsKjrpQJ7p5qJ58Lqd8n6XRxHUA5xp5cyeuUJtu/fmgGLLm232/l3XFqXV4+ew897OCiOOul109BkVmkJ8wIbhQv+9SGbPVDnwQt47hrxk/W67Xr3nodZ9rg/GeWs47mg4ER+eGBw2/Ntm1dtlCNHFMny++32jsgAx8DvGnaa0Jf3g1gqOhxK91MjLgcnsOPT9JK/0DndcVRx5A8N2ZtuvHFpJ9gfn6AVeC5i+n67m9WLxWtjpxy//5yXkEXOdxJT7pejuWfqxe3ubdQ9pcW5D7B6+rb+FTryNaP2Lg+7jbvJ7f9H6WFsG2n7Qb1z5zbTHQFQfSOJ7h7Z53g8E6n4T67nYmabfgpEICeYJMSxqzeukoOX1yOxaEqh+OcSzsA0ex3v26uzu/y7zT4m42CdAnEXF592Q+Z1jT+GRV4FaT0zIx9XciWItdrPZHm6h7I/FyKIVe7q6uCAsIo0R9onxwVdSpSlMDUtzJ3995IlVv7H76qQlKrPs2RaruFwEyoxoXe0D7BJHRszSeKOAT36ex3RY2rD+fvEYw0aMm6kCmsgvw8taQWLZFDVGUCwUgtN9fnOxeLDZZIYV7jYElb5P1BLk/QBI3JJhO0coTz5/MprADfwK1wTItl3fp7v4+zRYrQqPV/SfCJiSm33KHPxQGO/6O4C1HB8trRCBFCOAKg6IOyb3FHtaxvxMuEBzBrsot7DTR57MBwWf8nbZFC1pqCSAEm0hb7Gr8PFqg2uDSYU9VxPPTY3p6eiY42gAcrTfpeY3E6ll4IYiJ8qAa0ECFKQMRTOdiIwdTrRbyblH1VcAXAgdjalLbVOOF5SnC/SnwHxCpq0MYbC1ieIz1s6mua7/fpT0AEeOhRlAMgOF1BrUt74ovZGiLZtZobouGfyvwMEqHMXLK6Fw+dheIg8C6z0OCpou3pQA9gv20KaOSBFZ1AogoNLwTkGIEBZcfx2PxPsuHlPs2SsMUTgaLAJkcMOXnA6mcF5y3PfVPHatr88dN3LmvY4ptlizjcKnIUKUywW+eH6fkhCrjUz22+vOotqrzf9NekJBBKgiogggaoJpjzil9Kyyjh1GGRw6TTEWr56Fbz6GZCEIRnLoazc6ZAyf+/GC/2rPsoTJaLufp/u4urVardLdasn+xjO082+d12m3WBEVUF22eme8IMJaqOkBTXov6HZoJ7sktXPGodfs6gCSdG1AJyqaVbOqmUBvN02wxZ54stBNU4PEwpn0igMMBEIkJhmVXh/xGhEUbgCP05y1t69YYqwCZ0GasreXNLJz/CwzzaToCOBK80sgvyzovWwbe2IA0fkKR54pr9TPY9W1p7at6Rr0qhxXrw9d0eYyods5SZSM1zAHgyFQ+eQoadqLnwBrq0ZVMauG986nO9hTfgUvFns3XCONMVWTnEwDsbobxz3URkwNy5jZiHirr1xijV1CErtJ0Pk+j6ZR1h2cHLhlgiSotzrEEiwHAseEHdp24C4yxgJi/rO7T/XKZlosZFXCuNvry+V/p8+d/pu9f/0jr5+9pt39KhwNyHMGmGJ8mmzrfFMSRmM8GgXl08hGfWz7JjvOlMAp37Ev9mPpYL3bNyzBP1AaBOIEP0c8Q1PqrAJBa/fm1ad9qtwTvwiS6d8vl6dnvyRlu2Ml+enakHuH2npdnUerNvqP88vGq+7I08TI6VX9x4+ep8hxeFpevsxwxZP7J0mgq5yFXoGOvdd7hV3K9d/SFBPo+rTNCVKoHB0e+Xs5LG99Q1dmgaStSjpf4lqOGrcK0gZPjWX4lL4DxTMPGSG/M2tik48rvBo5sc6hmG9oo6mfse5/b5ZYw+ekRRRtHsPHD2ok9c+sepaXwkXMhzXe1YUjDpa1/OUf3uVf7Ks7P4POo7thWgL2usGxAKnel1/vGa19rtLS6oX215ZzXPqa+5hiXiX3eX2+NBQ8tC83bY3zHgR3ahsXLrP649rRNhaejthbv6cRUWp7Tpzb4d9uIz+O9fupyq8fMIfHPIXU+tJxb62/INXCIGpKweejJBxzfcn+jyeK/Wsf6AR+t8SN2lJrSxcAsB8Bqd31sTO8RHA1pbO9lwtAliWXRF8u3zAi1c7GzgfxEC/D663tsxKFCy5IaHJ1vVsPKTtYtP+vXkIFlWLm9ssT6Ro64Nhhy2oHvwwTxxdqu9/O0EB57MKhxjRLHJz2MixIili0CCPkBp1/s4R12yVtgV/M7jXXxux7fqL/LiRp0U32TkRZw5EHlcj+4F7/GMsvwSanDF9tmYoHnshtAE+vuTibdsICGdrHqywNHBTL5tNzuqbF90HIIvjs+mFx435B+Ek8Vx8c+kNSmSLXJ2zXAkSmOBOeuDY4aK8cOK33ipZ3MkGflsGMRbDfbnIYHlQeRX95ZHdBQH+HzDNZBthudqoUJFD0CR/d3D2kGxdHdJ6qPdkhGb+DoeY1ArYMjU9kwWAxFiQVlT4wDsQz6wJHDIw/i4nhsxuCYQssi5GCSOoABasa2Y7BOgX98U+Fg3lgI5m42UBs9p6cnWdUh2CzV0Vo937fBG4uQPadZpZkiZjaZ5l1c4lRFqhTvLYIj7TAtixJfbDKobJALCg0PqHtQAeAGOWJYt1QJCFjpWOV2QlckNHJ6gngyc1EhDn0QOLIE98i55Pl0mBeKoMSUL2bJtkGA16ELgxkTloF+mpWXwSMs5mTfZcFWO5Z1NbEcOVl5GizSmPsI8Mh/GmjMKiEP4HXzKyGg72ojr1eL7htxU4DfFUw+d/P+myFkDnTx6ZOfaRkMARyZXRgDNmE8qi3q4ljq9Z8tAGGdaiqUCI4IjfbbbEmHYEkGDlxgWYDbHgrUi7ANudmkAE183CvNGuYNyvcFWEGrOg+0cOMBXnc4pXxJCNJDzXG/ukv3D3fp7g7gaEXbOj36dI7dE8CRFEayexQ4AjBxZQcs9FD206ks6dDG2L6g+xkDHAEOm/KIMNHA0WSZphOpjdC/kePI2xyAxO4AdZHaNRREiCHIru6YtjvkXJPKaG2KI1jnrQ/HtDEQinZLgMl+g2tTm2bd26MXMJqva0ZVAqEETMVuV+1NAQziRYA/1jOs6mDdJ6vBAo5goWl5F/Ou5zJGMQcS6pUnRDuAVV3ZoGKNs+wc9R1yDeBIeaxKK8njSrB9zGuiAKe8rXbmCUEBFdW3VJZCVYRSQ58GAFwtCI4m8xmfKbibHdsh5n5TtXVutsPYOmHzATjCfBOqREBLKI0+LVdUl0JxhO/t9okKI4CjL3/8k8qj9fpb2u2eqTZC/iKBI8zVHBzhygSOpAjF/pSjFF75YdkJ9dqraJ+uRPQDbZzrfZ+DI3smuIXAsKnGuz765calU5fbuBAJb29b06mMfQwuGzFOF1vbeWP9RsvfS9URIdPblcWlT63n9d3Yx/l3DyuP9iu51nnbr+D6R7YGEy+Bo86a2C5bUyifv9gGheDQ4HMXbizPGxttxVrkm1mJo0eWOwq8ZdlgA6XgU1P/M3DUcgWa6xdbXY+bRniVNzS0VkYZzRtWUTr49FqqvgvfABI3i5++0yHrv5by+jOOeT/gSHdbpj9R6VUs5nCMwNGlZ5DBSD7j2+rPWkdTuy9A0WDtiY3SPha8Nq5zqQ0MbXMtYOXSZ/b9/Vr3N/RaWu5vNFleBxz5Q7L+qYb90ofxo4GjoZXxHo73yVNfENofBqwfjhdagrc8e2q7nVP36jJm1n9jgQybbP3c4GjIADes3Bor4x0d1j7ImuLoB8GR33osV/zeAUfhwRfHuGjXo4d2AUceuPPzc/Kbd7qGbfQXpM9xnI3V5JPpsjsWQcwy6Y6fW8OSMkE8P8HQ+xwcWYA6jPM+5sefcby51KzAovIm1QsHD+kj9an6YFG85rY+9TpwdKkM9HfYymBRosBPvNe3Vxy1XdGpftF5nsTd4G9WfwpQdYBAwyXHZ9+5w4u2xUPU+jwE+2cOju4fqDi6u/+U7h9+UU4RBGl3+/S0RpBWuU0AJbiItGAsd+szMNkdB+K11YEOHyc8vxEURw6OPBcPxhUqjpB/JYCjqOLxfC/KZ4Egtvlej7RLGYFu2NQBHj0+PloAHK+tO+2N45jtzMz2aTaudcGRzfVC0ns9/zUHsNClgHqG7iVwj0AxFxiHowLqBqkAkHi/VGEJqijvj+DRxOy+jgzMez4OzQ8Uf0buF0ELwiMqQ/FZxRINEEkqFykjmDb+IBtCBccFzAADpfSRckMqHewgheLJAxcOjlTvDPrzmgV6cB5cN3/ynmRjFxVJsgYsyo4y5gdYZIqj/FwxoObBfN+4EIGRz9/w2ktwVMZ+/xt/GjhSucietPP3YFfnbTk+B0+pjvRcF0hQ3eGnwQeAB9qbaeyLiiNXh7AMPbDhe4LdDs3Ua4AOrFeqX1S3UsfhvvY5Dw8+B/mHYA25XC7Sp/uH9PDpPj3c36W71R0hD+NRCPij7zyv034DqzrPJbQ2cLTRLuXxUQ60tKST9Sit7fZbtjs0KVjYzWbIeSRoiDoHMJpDcTQWNAI8Qo4ctxjBuKN8RYe0k+ublEdHvAaruh0tM5l3DWALypX9IW0Ox7RGaVu79bYmBZypFbPGL/Fz0c84tnvvN5VRZ1x12130b7MadDh43LltH1Rf1q9Qpw6OrB7UlqK9pkE/AieobkwB5IO4Kbv5z4HgyIE120HY/V73C58L1OvX2O771lgExPM5L42/QzG6WqQZrP9Qj1PY1AH8yVKTFoMERxghDewj75EBboyvi9mC4OhuvkzLOawMZX243QD4f01f//gX4dHjd4Cj7wRHo4Ry25vdMHatu8pIcwuBI3vyZcVR31PSxwSbR3aq4hI4cgdmzGUaHtgf7JAfmX9eutX2+We0O25daV/69DzTy9C4+R2NLi6t5xt63NA6aSvnoVfx91AcDS+VUi59sUI8FPN4G3PPVRs0OYLZBhCPDXTXR6UfxLm1wNFbbja2TQ5u/9wQ6apjAGfXJe4uYHOcDI6snGI5DK0Lbml7877q69Q28DC0rw69x2scX1/zpfhqS2A+zjVar1mClWg117UI7LT7Sqxxqc21XkP7cXLB0DXdwJH32/byu96RLe1zNF393289s+AdDQVHdWfL05Qq0Vhc2F6j6FoDS36PLddQB4Fa3vNnHBN3dcTPI+BBcJnerZevpPXBxyHCztfa6IZN4n5+cHS5NsoRQ9rykPO+h2OvCY48gBYDBPV45GUbryO2VX9vn3VPDY7qgHEfOKr7at/kpIZa8fpL0A53Yjulg7frqUn2qXG52wZsJ6kpjny8i+PeayeEDEPAahBe0w2DxtDP8br2+4nXXl9/25h/TXAkq7qfHRy1jS+CAYQCIbh56b2tY6KDIxyfc08YOJrPl2mxvEsPD58IkQCOHh5+zYqjzRbgCEod5RXBjnteI8GRIANtiwI4inOmui36vwUUBBOyVR1dOLTDmAqVGazqBI78GFmNWZ4pqtawuLC7MvUJ95ofoEyQ4sjBEayRAI0cHOFacnDUcm3w+W82dbjG+XRmyiTPV1JyyuRxyNTHuHbZJWliwB8Gorn73pRR+ExYuMkWb0QVCL+n/i3FxJQgBhabAjEJMAj5qo6evwuwEZAM4GjHbyqOdoAfAAoFHrkaJCqOAJg2uz3TFfnuV0AiWJ5QoWGKMlkcKgeXNrt6O8UxqnuBJ4NPBs48r9V0CkBQ4JHGds8iVWzmNPdyWKXzdazqPNhiqjKpVLqq1zhXRx0gaN0374oBcoAjojTsgEUZX8hx5Auj+DyMqiP/PdtXEBgVe7pOXhyDS9kaTMtlKs4AD2n1ZwIYBxC0bqI9HfQ4sHtRviHZXkNZJBQCgMN2sd0SUrlFHezpfv30S/rll4d0T3C0Ynvj/ePcgDHIcUQwA6s6wKOgOILFaM5jBNgoSIX+ttttCLBwHezbAAHoxzNYE6K/L9JifidwhLxKbBdQsMiKDnAI1nMA1gJF6MtSGwEmYTwCwAYopXUmAZO0J8+w+EGbYV+yPkRoKSvM2OYmyKnkKiQhzDz2dsZVy43KMcXGJoIjKI1gHflCcVRb1aldOTjieEOrOimODofrgSMfhyM08nvrm1tEdV29QcjfB5jvCjHAQNbfEhAQOY6gOBI4EjRCHblKS3MJ2gWjrG0sQW6t5WIpizqME6auxIizWT+lx+9fmN/o25d/p8fvn9Nm8z3td8/MazSGygjACKqjGzi6NF0Y/Pdrr/Uvz19KIE4Xf3nSPHTO7OuHlsIZtn5vOePwY15TJ5fLefh1vIeyGH7V13lHHcQ+Fy90CzqT8byYm8R1br2OPbUWzev5nxwcDWnHnF830vz2PnUDR3XspiUw7+us9nI2Z/wB4GhI23j7UeAGjuoybY9pvn1txDO2tM/R7O7/uTyzeMV1xodknITHDnFqwtIXFPUJ/XsBR0MmAcMnZq8o8Ma31INF/W9vDErOGuwnzpzfAxGXLsHTUTBwdelg+/uQctZe07fcPdJ4kbfD/vQSaB9khyuOMF5F8BNvrg6y+XXU7bQGRx5g8nHM4VF8H99j2RByn7og3/XzxcmJn7O+Bl0rgj3t4MjPH3/W5WFZENIYShglJdKStVKaDJkEdR5kCFATEFzepPraz/DPi4uQ+Jrfz+WGPhwcXT6nH2GJrJlc+udUHLWXhTY3SEF/jdx2lg/HTbGsH2LHOCybAI7u739Js+WSNnWfPv2D4AhBP4IjWFU9b7jLHwFbfhEcTQWO5OWbbcXqcYXPyKr/UGFjAV4EeX2Cx7HlcFDgtwJHblWnC5CFhv8ur3IEsc07PVjVwdIKdnWy3MLv0CZ0+zQtJH3noylhlA9m3gFHDKjyW3Aqj3MIbGNMMgsSjTH2bWOIalb5MGAhxmIcj2jVBKswBNfnsO5CcJYwCcF2yxNkOTu8jWhnqdoMguew7wIYowJjizC6LLU8xxGttQxeINBKVGIWYOzleVMNsRlBkLIU6SZc2QlU4XAzAsmO3VdQoiK4TEsyy2WFe8vtw+Y3niNLrwdY1GNVJ3WTbIcdHHlepb7nkOcQffFsso0GBCXMa2QB/vC7W3jVGyZQXNHeywPuUXlUwBQ9BFkPAH/Ryg5yGtSJo7hog4jqhW2hlGcCkA6kAHMAAFH5ePoh75DyX8n2hW3HPN/ZJmAxt90Qgq5Wy3T/cJ/+j1//kT59eqDiCCAJqiFeP9QhgDZr5DPSOWFZB3C0sRxHaL+yqIMqEPMLWa5tdpu0WT8r/086qF0vZgRWyFkDKDibrdJq+YltGxAJ4GEynagdQzW0sxxGaM9oyzvAPPxNoIhAaXcwRRI+V3kfcAzs6g5oHzy3fwscsY1Y24rtLAIjG9jKsG3j5GEkaOT1XhRHKB99CwxqbEB9c3zJOawCOHLvd1JYKZWuoTjyuZyvV0+tWzVOqfP7vK62rovHUGG0WLLvsYxRfwuMWfM0nk5BhjQujWRXB4vTHfNAqfymZn/JOWGCbeI83eG5s1ylGcAixWsox11aP31Pj48AR7+l799+T0+PBRxNwazHUBYVcOS7cdgiwtyt5DjqeyLfFEd9peLt4dTf3uL1y8G+uIO77ROLG0Hb8UPmW8PW762fP+y416wJLpfzsGvw8eAa5x1+JX/9O06BI83vQl5WbNyiEjNPNvPYW8+R+9abN3AU89aer/chiqMh8RfVy01x5H2/JTDvz5IhY9dQxdFfOxbdwFHdG9v71HXH75b2eQNHVR20dqYhE6L3Ao767i0ugLwoqDjiLt3rKI4YmG9s+0PK+QaOGgv1JzisfZD9MXAU+24fnIngqC7WEggrnuN4zdv0KSsULOvhha8cA/qKnx3/7b/Hwb4GR/E6OP8eIQl9UQ7Uk5RTk5X6GrrXAas63FucJHpSdS1mi8AJ/26QMnq4leDIyuFC2x0y0eo7VVxo1IuOtnNfERxZIDyNFOSObfNnsaprH5rcqs5CyC3S2OanDhqeQAD7huc4gjoE1lWwB1oi18mnNF+tMjjaAoTsjoRFj8wLZOAIwIOZeIviSJDhpTI7Wk/gs5XkuowZfeAIi2ocp6AkAs8LBhfxrbxc9rQlz/BcbaYSJFCQIklWdRKJIPgAACAASURBVEVxBNVRrTiKYLUPHNWKo5w/xvKc5LHI1Ag75ndRTjeqb8yCTkADMVUpSBjUtEAq88CMYeklVQaC7FIeCR4RHFitURVjcNEBC9UYzPsi1QnsuwDIcl6lbMMm2zpa2Fl/c3jkChsTQ8j+jqDC2gtzZCn/E0G9WXpl5RETT7l9nY/xspxTAH8mdYkF81Uenl8GVnwAh6jbAo4Ik6B+qvKz0BoNoCHkB3AIWatfvR30jfXdjQgwqBNo439mSVYDoajCQFnHc9THlueUAAEqDnCBFl4O8GhJhr8fZF/KuargA7qrWxny+vF+QBx8U+2y5XHTEazAPH/SkQAIwMb7CpJrA+RACQS1x4pw+C7949df06eHh3R3d5dWi2UaT6BeszKAomYjlRJfA8zZbWhVt99uEkAKmgJg53gK0Ah7ROQdWqftBsBpy3JE+53NUffIYyPLuNkU/fme6iPlvAJsEDiSogiQSjmMAImgiMOQA6hE+zoqjKQ0wmvkNABLCeDokA7MbTQxJRP60CzNoDhiX7L8XdaWpcvik9/ySNTWZPorqoYGhjauCOCdznEkUOgKRStTs6rjHEuegAJMsPW7glVdvQnoHDjyvzmYjMDUn2F+jMDRSs8OqMhQtvMpbeugQD26igvt8nhM643s/DTfGCVY07EuRhgLp2mxXKS75YqKIyixUaHIB7bD2P30jTmOvn79ncqj9fOXtN0+psN+nQSOjunoG0/gAWzPhgyOfJKG/kQLx76vGzg6NU9pmyO2z3LqIy/HJ2rrn8srbR9326+qfaPOsPV7+xUMOfI1dXK5nIdcgT/f24P4w8/+sd7h84C+NXXeJGMbjPO8wGTEnb/3pL3wkuiuj0o/iO3hPVjV4XpbgrX1Op0bCSxG4BANx0QQ3HpevO8Gjl7Xh+r4bhw74vj3nsARZ3ADbAmHHNtWijdwVJdTe0yzrYRfe1TLmDGa3/+/l2cWr72CnsBIHNTjAFd3Nj+u7njvBcIM6Xivmbj8QJGffGvfJC5eWw6UXsmqzhVHN3D0+tptHcDfS5t7/Z2ef2f7IDscHCGA5OfvmxTEftSnOPKyj0EzD6DEIHDcWZXfY7k0fEe4B5fjeNMHkeoJeJxkloCcAhGt4Kgzwc5WUlr8dK/Bg9BSBtBTJYCpugz9vE1tmadEomZY1bS1pqbzVqfKY58FTup/+4T88hW8Dhy1XbN2CyeaDP284KitLBBLxOYG9z+9DCIHjYmWh4bt2MAR801MJmm+kFXd/d2nNEMAD1Z1n37NOY5eKI6wtZ+BVwCEYlXn8DQuhOtgpQfbfXFJOzpTHUVlJILrtVWdlDiAC9ZqDRxpYqg+q7JWzpoIjqAyAjjC58Om7ukJydW7uSkVWNTJaaJmdmtQRuSydoVRrTjKOYMAjnQdGvP0U99j5pjBT7yOT1IOIFnVIbCO+0OQm+DIoRHgk+dKyeDIrnKEsR1WZVIcASpQVfX8LKzo+ZeY78hyLTHEXu4deVt8TBUskuJLQWSpktA2YT9FmylTOukn70LqJBvPBKHwkvIk6d4BD7p5jqQAESwaCo4QvHbFkcMif8YImJQxHXXet+CNz5GY4whWdX3gKKow8F6AuvhMdHDUOa/b0GXliVQpVDcBJBAeqkc6wkA9AdigKTPnlFnVJao2pFiSLZ0UR1BoULXkig7mFZLCBmCVuY8IjrY813IxpzXdr7/8ku7v79PdapkW80XuV+wXuMat8jEZzZJlHc6zRY6jA4+X4kh2irjuLXIcAS6Zios5u2YTHgO7RcDAyQjKowXr3kHOEVaIAEO7fVojd1FWG+nfUsahXULFovapb1yroA5a9QbtF/aOhBre3maER2ofApEaf2SJqG4icJR/rx6MAqwl71W2GuzJcUQLwThOWP9S/ilTARJkCBheExz5/CyOw/F55GOg9xm0Tbc8rCG/B/aQx2gOyGM2dVCFjqcaFwBz8a0xAWMG+ony4mFMAEwHGEe9E6KPp2m5WKTVckXVER46R7Tt7Tqt10/p+fEbFUewqHt6+po2629pt31Oh4ODI8AiG88srxHrkPOKAB0M1t3A0eUZ3/s6ojzXW+OCPg633IeeWe2uHh31SMsH/MTH9MVffuLbPXtrPg+o5xmxvfi4K6u6ruLI31fPSeOHfiRw1Lrmietqf77gNfxexx18zdB6bmzEubyK8md+42I8r1NviiOvh5bAvNfzkDXrEMWRt5nW8ae1DbWeT+upW46jWF7tMc32Un7NkS3t82rgKAYH+yYPcbFYP1BjI60fLEM60tBCu+a5h17LNY6v66HvwapUzviCnY7sTVq+Whqbx/hu4KilRPuPaR3Af/a23D7Ivg4cnZqQ1oqAU4ojf38dKMPrJRDTXYDlYCR6H4NLCibUD/m+8TIGn+vJc7yG14Ijv4b6c3KQzpJ/jywAUcALp0B5UquFZ+ukU4cCGtE6pfFtrX2k7mERFsX+0weRTvfga4Ij3y18A0eaWMtSsikRX6WwuzQCM4hvAVNZjbEH0Gpuvlik5QrgSFZ1UB49PPxCnCfFkVnVrRE41k5/ohUGXmE7Jqs6b87eXn0hGJ/TVEqYVZMH/F2F4otFVxydA0feTymkMlhUAksCR/gsKCTW62fa0zk4Wq836fHxiSXgYwl+uuIIrzs4At5BgJMBWFWSrp/B9QCelNkoSXFk4AiqGqiJqH4wKzoHQngdqhBXIiGgzmPxDRWGbPwyOAC8hkrFgvquyCNSMhsv2HchOA3FEe6ZX8xHpNqRoZfZ5GWgbMoJU74oX4ygG4K9UHc4k8BZEOyXeg0QACZpnmsJaMv+czFVzlUEcCRlieezkppKr0ktJMURy97eJ1sxQaDchgzE1eAoQiMPgjuI9BxHccyPz0O1gaA4AnQkaJNqzYFRrcIAOCpKCrWlCI/8+UeswTZjeZSsrNXXXTXnbc5UKuwjpc1JaeaKI9nHARbi3G7thbaKMgOoUX4flJ+g4gE5gfZbblqAAmi1XKRPdw9pdQdopFxDams2MiDov9vzeKqFmbNGAAp9Cr9nuzrWK8YXKAplmSdlm1RJ6ANQ4Hm6L6j/08HbjhQ+BD87KIqgMLL8RrCl2x/SegvbOynePHcOlUbo4wSbpgRKKUEleaTiCP2tsqqzMRBlhBsltDKlZIIjgY2Kgkhl5WBP/PI5BHjqIweAI8tx5FZ1hEZ2/wwmGEQqVpGmODKrOrsry4VmF2Fji/pwJloZDvoY5eN+DuKEvA7RorEGR/UcoFYclXxZRUXqfQzgCIojzOnQD8cARxOAPwE8tVzlPkMpYkzBlActADnb0N44tlN9OUmL5ZKKt9ViIci52aTt+pnQCGqjx6ev6enxS9o8f0/bzVPa79dpf9ik6RjtiyaFPrHKiiP05tqqjnmleh+UN8XRufnDa+efl+YkbWu6uCGkba5dxt1LV+Bdq19l2Pfu9wKOWuukrYwvl1PfETdwVEql3jQe15WdcgqWzVRMe87GYBUa5yax3D8SOHpNi3prcMSNYI1r7PbrveU4ius7zdfbwHtsvy3lPRQctZwzrgFaj2877gaO6nJqj2m2lfBrj2ppn1cFRwwe5B2AZUdjHZSNA6A31DjBjx3vmg/2Iececmx9T6+t0B99Xys40v5o2xHX8KGtEyI5s6gdtD6fWs+ty/y5cxy1Tn65XCi+YA01+PEOaR9kXweOvAyj8qhvLKt3mfr76kAbXq8hU2zbGTQFxRGCBUUu0LWrq9tCBFrxb74oLItDBBWRWPuyVV2cuNQAv1ZGIAQixxXftdpvUze0XTJEsUcAcNc8qW158NUt/hI0au9TVwRHnrMlbW+KI0vM7lZhLSOYLK5ajjT1RwZHHigB2AA4guJoZeBolVZ398x3hHAcwBHyHCHHEYCEwBHmQQgGT6k4wrM1gqM4OXc45EH8CI58nuSKI+/nDMoe0P+gZoBV3TwtzK5OuZB0z3T6MHDkuYTYrs1yTBClgCPAI3y+g6M8RllgF9HNImayzCd4vpeIsgW/FdyXCMjgkXBy2icpe3A9tGIyEARwJDWR2c9Nxsz5QsiBMKspj6hQMos7lY/NLxCIRkDegtblcagrdrs65jpCcH+zkVLS7VAIs0q5eavhNTNXjpRGCPgjGO/giEFfUx0pT2SxPRTgEdhhDiTCBcsvZbnnoCQR3HflkXKaMN8RlVVShUgJ0rWq45jck+MIbYLgyGwA8flF1aXP8fHc4U/fvCs+S2pwhMBzBEYRIPlzD23Lg/P1c6m7ucGUXrYjkUhC0kIDlFh8S42h6vKAhy1GzdqOKiADWegfqHTgOoIjez9gCNqZoBEqHO9xa7w9Ny3ANg7Be+Q1ms8BWGayD2N5usXi2FRP4zQ32ztBANg/bphfyVVHqDcojwR+ATfVB7yP+kYLXAcVQlCVENTIPlpKIqnbeH6349vLmm692xarTcu7JWUcAB/A2D5BNYecbAdcgymOOHbg2q2dcSwy5SU1MczPZjbTtGLM1ZLVehpPQj8PeaY4VzLll/qlWRcS8AG7lxxHAk2eY6yARKiOrgmOBO9UN3GOUwchIzhyaBTnd4K7pg4FOJovmX9uAnBEaDhiXaF+qWDk8qVs1JPaaMK2xP6PesGYgNfm87RcLtNyvqA9IqDR+vmJ1nQAR09P39Lz09e02zzSvg65tNJxQ5s6bew5B46sBm+Ko7aJQs9RQ9ZpQz6kbe4cVGONmz5jEP/S9RRL5LaTfzRw1D7Pv1RSL/8+LJYx/Pwf6R11m4sxwE6bcXDEh2PJ0RjvtY4n5rlayBEa+078/b1Y1b2m7lrAEWMIjV/coDkgbtQ2zt3A0UcHR5qatMGuxqZmm4lviqNYXu0xzfZSfs2RLXU9Wjz8f42hlGGX0Cfb9w7UB47iABcHpDpgOewqhh09pOKG0OD3MmHwnaV9QdLOwohBJgU5WlJHtN6fu1vcwNGwdulHt5Yzjh/Sll93NX/tu9rvbxg48qDaqclohEcoAQQNYv3Uk9YYEPN+FycSMfibA7PpyAAwdi731X09EYkP9j4YFYN0mH2/BhzVn9HdkYu/KtDKHEc9VnU8YsCkNN84nk62U7l1N1TLg6+v9dbBoddd8+vAUds12w78nxwctZWFsYg8e7kcyGgfM9w2TJNlhColvR1lcIQcR7Comy4EjqA6Ijjaw2rokJ63yJuDXCkKDgocuVXdTLvMq5lXhEZeBsq9I9hSB/wVeDb1ABRAAAInwJHGhX5wJJsxKUU2G1gePRtAEjiKVnVRIYIdig7igCzyWGUwxEuN/T5HmXWU9AlEVnm8cAAkMIbd+WZDZxZ2cwRezWbP9qDInoygxXf6q6aQ2+awN6WJKVvodmI0SHZ1CMBDFQIrMwTbjRt5WYVNT7hmh23Ue9g9MvDLILdb1SHILbs6gCNYiRF30GpqkkbcDIArVgAe5+GxgAKwHyMcEDzy4LPnq5rD8mq+sIB0yXFEC0UqsV6CI3wGlA44B8ARVHQxqF3b1UVwpHsu9dqBPaYGEowoVnUOjM6Bo/hsjQq2Mv5KHSOYUtSqhIssFwc2qnfkwAJIpMrIoA9tzhiY9zxVgkoo2Rlhj5RxrlYraxMpk6SAUc+HJSIC94uFrB+piANEQU6lbKs4IZBB2coicsZrQ79SLq2t7oe5jgS8iv2hqaVMwofjCDRdoXUAjJ2UtkJlm4A0j2MeKLRDtUXY1qmuASgAq5kRSMDJIBPbLG3qKHFSjiMDXrh2Kd4imER5QS0ZrOoyICo2OXWAztsT2wnzTO2y4gi/s84J9aS4csVRLzjCGCcN1VVyHMU1a+5PVfuPczi0GVdSRcCflUY2h5tMoThacGwGEOe8bjzipgLPPyW+LKWZwzm0T/R5bAIAqEReN/wH6zrfGABwtHl+Tuunx/Ttm8AR8hxtnmFR95T2u3U6HND2tmnM/HYFHBV7OreqU5vUvEeKv5viaPg6Z8g6bcjZ2+YvBRz5k/bSZwyJZXxUcNQ+pyzPm0vlNvTv12oXQ6/jPRzfB47i2rqzjrULPga1Ud+8xNdrp+Jbft9/N3DUBnhSOu6QP7AtHNzelm/g6AaOeqMtN6u6qljanu/XH71bnpWDwNGQwF+cjNTB1jpAh7/Hiz0HjoZcw9AiHnLuIZOt9kF26BUPO74PHMXgaH7gchenglxvaVXnOY7K8uTy9Q8pOw+4XD6rjmh9oLae7884rvWah7TlP+O63/oz2gfZYeAI14l+cgoc+Tjl9eA7qOv21Bcci2VQTyYyNLIcGwgu1ODI31+Pp3i9vq66X5fxquQ46u37YZcW/h7LuQuL4o5c9WjFWCzYx4s1lUH+GaLlfQbsYdKabbwYBN6lwxa2QZdb0anx4lK/iYuNvnKJr52/iteBo0vXp89E5BuB6OtY1cX2NWR87AOZ8f1Dx6K2srASYXFfhkZef43rIgXxLEhK5YieGLJ0WizTcrEiLIJV3XJ1n1Z3D+nAvCMjBnSfkXdkIwspWdV5IHeWxiOBI2ol7IJ8DhQDlngN4CjuZI/H4XcP5rviiBZvi0UOLCp3i0tnBHZVN0XM6IojWdUBHOkbn+2KI8Aj/yyHRyaX4fkiOMLvPt4QLnnTtQamexZgZoDSVFBu/eV5jpBInhZtthPfAYEwC25Aiid9tmzfjOgw8I9APlUnhAf2d6oaFKCmfZerp9xqy7z0eS0OWRjQVbCf+ZVgKZXztyDNCD7DFUiutBQ4Qt0DCPFcsCl0+1G2KbzHwBHVHxPoNs1wzfLbIKeWKY6QV2exWOYcSGU8BgySakg5kAwiWSXDFgvtwMFRhB0Okbzd+Zjf16fPgSMBGrPs67Grw3u9PXlfjJsquoojBa7VPrqBUCrN+J0IfnCLsCuECgjqHdqcUYEHxZnq3r3UUd7AHnPYGho4EgxxC0U73toHXqfKwywRAY/UFE1lhGvI9m4AR1L9zRdzBvwBAfDZO+YfQn4nV9eV9srrtWemw0+BIwAngGfldYLiSKIptdkMjrwdOxhi3qSDLH0IjgApBClddcT3GjiC2oht22EtgBFVfsirZGMg+gLmRYRQTM6kNurc2MfH+PwO+dBiuzhajqNTiiOWUc4XJsVRBjqW5wjww7Br2YxiFJbtJQ7yHHvt0Rke3N6+CZ17Huh9c6x6Tet9JUJSvM8VoehzYyq4oDia2++ymjyOoEzdCx6h75hdp/dHlrf1fSiLAItgWwe4jnZI1dt0mvbbXXp+ekxP37+lL18/Exqtn79TbbTdPqXDbpOOByiU94JtBEf2HdXhRSaq4vJ8Ui8kurG0bBey5XRTMUYbs76SlR2j1J09BR9eGjpviHOO82e+7l+HrFmHXEnbmieOlw0T5qAOrK/lVPlrnW213TePD3+7VBY1ABhSHq3HXrqGeJ4hcZ3Wz28pq6Hn+jOP93lm32eeaiOn5vD+egRHca4R64qvR3B/BhzFuUm8pnpdp7GtrC4Z57o0EJ0p7N77tHHVN4e01NWQNU8c5+p1f91+B50Xz8rGBVJ7n4q5eF+OR33t5zXjfksZX+uYU2NG3xy6LrdL9TNMDVqevfGa+vrDpc+NZdVe10NKOFrVsVd24rGn1h9DPqH9edb2nHztON5a1kPq+ppznZbrHQSO2iYuZULRcgF9DSG+r36QXPPB/iON8iO8NwYHTl2vdyHZrJAgNX21UMprgyME7Vov+DqDYVNR3Q56gxJoH4uGgyMu7ENi576HqI9RMfBbL4JOTWbP3b4v+xD46bOp8wdGPS7G/nd6wcd9rVQcxQm132s9yfbr98+M4Mh/993TDo3q8TleS/08OLVo7F6/bGwOGwQ/2nr3kE0IfdfbN9HCZ8f8HKfr8HXgqK1LWOCHya3jhDx6zyt/uJcUlS558dUjN5d/KD/e+1S3bs36KwQCYxtsu+5rHtU+5g+5CgdFrHcuNhEoHaURE5xjF/gq3a0e0hSQZnmXVqv7NJoi2DpjeHoDyygAGOwI3+AMKGYEaZHofK7Aqyla8Ke+Mke9QXVQt8fYZnPA3QKNsCRzqzrYGQk6SLkoZZFyJgnOmHrArOqgilCOowKOpJYQBPPxwAPBtJAMqiOpgEZpPp1ZThnBG7VGBfzxd12zBenTnvk+JlME8wHeTDnFoOmM6g4MhYQ/OBfBjgEjBwh4H1QvFmRG3g9Xq5ixVmc8j7l38Hke6PX7wj3hOlEnnk9K9nAAMiMqUA5JMAqqJZWLqYesLznSgnIDig630c3IDOoQqqIEnPbIuzSepqPlQXIVkQePEYSm8mi2MGWI29UpuO/gCMH9DJHc+so3ZpniqLapc4VEbIN1H4/PCNYf2gzrsF9xFO27vI0+PSHfiitLCrSrz60GU0BfWVB5r5QSAu0FxyGofrdaig5AvmVqNvzeGd+hOBqltJjMzKoOSh60RynT3BqN/ZGQUEF65s8yS0RBSCmb8EUFktmJeW4oB33uoiAItE47U8DhmnBOtCWHDq70UB3o3pEriyrA9TatnzZsIw5tBSv1Lk577a5RM1A9IjrPcZ9tAKCiQGq2O8NVRLC4lqA4Um6tAo7Qd9Vv4whq4y6r5OVzxfMU1WNGtqqzfEW8H1MU6xkUwZFyYrG8g9UgRXsADzHI1ZPjiHWPXdRWOL2AKCQE9z5ez438rvvmVREa4e9sM9ZXoQoiOIJV3QyKP40hLMsEcLSlzeAW8xs+ZTR+EvabGo6KIyiMoDbE2E6AZBaCpnr8/u1r+vr5c/r8+fe0XgMaSWnE/Ea7NbaSp7EpjbgFwvNQWv42139aUjpBeDQ+297w8rnpJVly/zGXm4303VlaLPXQNxvB0am5bN+z/L2s6a51HW1rnuHgKJZlX8DxZR1IEevtNf6snxt1PdUBwVhWbffXV/Mf47WPeH9eP0PGRK+Nvjiev1aXxamYX1wD86Ec5sx4T+9cuBF+cOo6IGbU15Zftmc9bKJiuu4fLf8+16LrtX9fn/OyiRtbL/aS/SmFac8TINTD+fP6pMGVrCVIX8cdLl7fOz2gjiFcusyW+ISfA/Po9megxuWWvtoSC750Hz/29x97Tl367NhH+uJbdVyqJX7Nnl1trB5yHZeObYsv2Syruf/p+Le+vxs4ulSbP9HfWwaLGzj6iSr8J76V9kn4xwRHiiv3w6N6YepBzkvVrYAoAhfT3slF36LRy9k/sy/AjQCYFpKWTD7YC52b9PSBNr+H8j5EVPdUHOXk55dutFIT9i1W4+f0BeZ9khCPa2tzN3DUUD1veMiVwFFxYTObJwuUID8JLcOWaWXgCIojqI9GDDIDHE0MHCnPEayjtAkDahDkCZm7Z1yGen1BexRSBEf1giBOiNHqCEAMHDEHhoEjz6cSwRFUSD6ZlPqmWNXBrk65jmRVdxIcMaBbCsrBkQMgBdi74KhAeYEjBP4JjaYwYVIgHV8IrM8XBo4YUN6l3RaqDe2Wp6uXDY9YLuWxyxQHbjVGdUT+NtiD4D9AE5PQCxwhQOtBeZWzW8UpiF4s3UYM4BJ8WfBeYCP73NHil3Z0/IbdrwfaHOAhsCBwIrs8WdvtUlQcFUs55jdCMNoC0LIUi+BIaiNe40gWY3mu5wmllRQov+6wzCFSPa6jDurnjEMA/uT9CwK5VZ0H+R0a1YDO2xPOnYGnlUOnLZvqNlqe+t+pLoPdG5QdSnDEPDBo69lUMquUsiQmjzd432I6NaUaToWcQbAqBDwCVEX+KrUtqppgRcdAvT5P7UZthzZ5+LtZkEFdhjJDH1SbUc4a2sPtAGCLbZ7vRpaCCApSb3MlB6iUN8e03ezS5hnKEeU3IqwLKl41PVgdypIOikfY+lBhZp2EuYyYP1HnlEWicAXBI1RVZlUnmzqHHNLkKBDFVmFl+XbgiOpAC5AUhWDJccQF9Z8Ejk7NSeLYW88J4oIf/SgrBGFPBwg0nfOZ4eovFCHqkeAIKk/AfLNlJDiiLZ0BSUCjueAR2rlAJvIdwewS6R8P6fvXr+nLl8/py+ffCIuQ12i3W6fd5jmDI7eoK6ojmYWqseffMnSFeu8Gjl43TflZwNHpQNllcOTPj7oEb+DodW3qr3rXewFHevRARVtypUdwVM8fWsrrauDIFMw+V+3rC/E5c6qvnLqHPnAUzxHr7AaOWlrCjx0zFCbU9R3HxLpdxFQIl6/yJTiKcYwY52iJBV/+vB854vrgKF5dHdu6gaP+umttyzdw9CNt/4O9t2WwuIGjD1apf9PLbQviM0TFdfHYg0kNCrr3oDiS40e52FO7jHwSUk84YrPo/o17tfOf+3anxIdqDY4cUkX1Ubm2uKO0zmmkYJW+FCQrv7vDVHdXEkEXIJSBI4XFhn2dmpT56/WDsg+e9QWNTl/FDRwNq6G3OLqhUw/8GAT2vL0y74y7LI4iOLpP0/mCVnX397+ksQUJAYigOKJSgOBoq52NBAqyqqPkIeTQ8T5UB50AjrwPvgiuRyhC9QPUUFIc9YEjASLtYPM8MVpYCIK4VR2gkX87ONputfM/flN14fmXrG8zyOxgwJUCVHCYvVdWc0p1BDEOwRHz8yjIjvGBO/fn0zRDnhUGSHdpu94wuM/cMxkOwL9Lwwk+AwolWo0iGGtqBVeS+L9dneTliXIDmCnly1GVyh0BFsv5Yiot2E4hsFrs6fwCzJIOygKqy6BctTyRtPiaWDtycOT2drC7S2kLa7usACx5i1zRQnuq2TznOEIAWe1F18nr5TW7OkqwKG8sAACh0kWQqbasO6c48gWoAx8HR2wPpj6q8xv5vx04oU31KY4isPOxljt2bQOCLAj13BDEkGUgACXUOahzBNcJlPKTRZovsSUbH5gPaZwWLLcgTAKUNHCEtiIkIimK2yMKJEERp9xJuGYcR7UcbAKnE1qO4cQCMAaOkuXA4vnNdk2Fafdnaho1OX5GfDYxL9F2T3ikQJe1HX+G8iIseRms8QBf0e/85m2XtnJu4b2AVPwPCwAAIABJREFUpno269+wilRbZ9+Zog0hD4+BI4NGbkFWjN2CyihYV+UnvOUu8ron7AIAyoAOY4eriQI4Qr3bsa4E8/YxOsBu7ZjE495eceTANc5/+uZH3hfivflxPpYAHkFxBLUR4NF0CsURxn9ZVEIxhrGd4IhjGlFgHsOYR8uA9mIxS4upvuczqx+Ol0e2229fv6avAEdffics2u02BEb77Zo/j8cdcxsZVixAiN1C4MinZp577gaOBk4YwuEfHRx1+rBNgkqf4IDDQ+K64tTvp47rm5e3r+leXzd/5Ts/4v29B3CU215QHPUB/jg/bqnn14KjGn56G8/XRHBUcjTW19K3Vj+3fj/1/rrP9V3XIHBEK9iWknu5qej0u26Ko1g2NbCI42Pfc8Pn22210gVHPk/p+9kSC277zNcedV1wFMv1UowLx7YqcmJZttz5kLnATXHUs1uxpZD9mHMDYisRG/J5f5djWwaLGzj6u7SGj32f7ZPwDwyOHLFUstT6YXTu4fRyQXcaHMUFo/9+Dhx5oLFMnF/OOlse2jWYiQsAgSPLceQWRBearp/vEjSqJwF91zF0opCTSyMATnVE40y8qTverOqaiukNDpIKxHdid8ERdpDPAYyWd2lCcPSQHh5+TZP5nAFCJKTfHVNar2FTJ3BE5x+CoykQT1CkKLDfB4bRHj3HUQ6oW06eGiZ5wLoPHMGqDucXIFKw1sER+1q2qkMAXdAIQU0P9EMpgXwrODaqSNC+qTiSs5i+GDCWKsKSsvDljn2awSpcz3QqcEQbO4IjfQ5UEPP5NOexweubNQKhpgrhZxQlAnaiAv6sVlBarThm7LYIoMJmb522O9zTTkAp5+/QJQO0zOaz0GqUX0jgyPIsIecLVRlSdSGwyjwxtJpjhhKCIgWfYfNl4OggJYiQhmVmsTQsBE/mrgYGtzXLOre18/kazkmLKuY1cfWTlEWCQgaNqI4pSiRapQWVUV+Oo6g4OqU6is8FH5sFIAQDWsAR3oc2VYOjCI06KiSDGsHYxMCQg7BRbhuAjgSMLvpie1PuK7dHZP8ye7u5gSMuXfeel8nBzjbnyRKGwecpf18BosqfpOeeLOdQdlu0R6qQrG6oxDV7OXyO591i/bvVaDYKU112rEVNGYR2tsPxgj8MeHmHMzs65mNj7hxT3ykFEZVHDr1piQitEi3uXDUmlRQBmMFEAUiHkgUQsU0TgPLOw+aPCJFsGDBo3AqOsDmEbcusAAWaXAVWrOoAP64JjvoCknX79zmB31ucb7i1JKBRBkfos9NFyTUFY7oDxlQ9G7Z72JGqPQh+qy4IRKlunaYlLOtgiehgj4mCDny+fPv2JX39+oXwiLBov2FuI8Ij5DgyqzqUneCR2i7bis2piphMAR3075vi6HUTiSHBoiGf0LbmeV1ATvODlxu3+ue/Bc/79Z8KfPetVTRuFqs7/73t/oaU2Ps69iPe33sBR2yZIceRt6EYDxwWZDenU256GL7x7DQ8MptdPqcvr/801y0qqtYWeypGGvuWzz2az3nQZpvWrzbYdQNHsTxje63bUF+biqDpcr1go1o5qo6V19BqCCy5/NlDj3jdc2rop5yau9XnaWvLwz99SN8eOn4NuebWum5tbzfF0fC28GHfcQNHpeqGdOgPW+E/8YW3T8I/LjiKyKEvsPwSCqnCz7/eD476F4hFNeTn9DGkVhxxXh/iR358hEAeaKk/K05w6uMZvOBO5Tarunqy1FdudRnF6zk32WrrTjfFUVs5ve+jAAWMiciA0aOvsJqbzNJ0hsDgMk1hWXd3nx5++TVNZ8s0my8IjvZpTJWAK46YCwfgAPDoCMWf7Mz6+pG3xxoc9QXZc9s1pcN0PkvzBaCWrOoWC+TXUBDYwRGC9x1wFBRHnudI6iMF+mHBVYMj7mSUdKHkGrEygo2XW0t5YhTYNLnSRdesACZSADHfCwJJR+ygVxCViqPZlMFT/AnqAyiO8HcqiJgXBZZhOwIq5GhZrlbp119/Tf/45RM/f7N+Ts/rp/T4+Jienh7Tev2cEo43NYmkK9ptpvwmZvHGetG/AWsEbAAFkegetnrTnBdntzukrcE8qZRcrQFoM7E8NB5kt5xSzB9pAX56kiukK3Dkxzq8siCyWVRNs5qoqIq64Cja6hVwBCUJ7hflVCuOPLeLIJQUL33jZgyUdxRHAEgGJPtUR74gQpvKiqVavRYs66iysfxJcZRw+7gM1ABZKKpCriLcnkCP8ndJXUSlm4Ed7pUnZJpKsWaAM14z2pc6voI+WX1kubxon4e2m+vcZU2oP6lGmDOItpQWhsH9AIRYbiRgxmyhWLKF0IZHVnw6pzR41sUAILPCkBnu7GGvgBqv1PMiQhlleZLQnDR+WS4uKrmK4gj3I/bUBUd+/boHXcdQcMQ5mlsynlUcKY8hvhwGC1AXlZaA9D6NYC15JcVRXB/1BdHjotrHYh9/ve+4OtDB0ZjQaM7vI8AeoMxhT3UaAf1umzY25rGMAR5RFwDhkynzvC1mU6mNoIykwg1gmhgzPa83BEf8/vqVwOgIELWHNeI6HQ4b5jhSW5ZiK4IjzwfGNuEKpBs4+qHJybXWlm1rntcF5OJ8/dx8WAVTHAu8oG7g6HKTaau/y+f5M494V+DInotxflKvF1sDn/5cTa8AR33r69znwxiqaykuGX3X5q+1Bna786GCeU6tc4e0OcyJWhVHfWvo/nZ5A0exXPriE3EMjfBoSFvWOfoVR/VcxuvuNW3u7cae1z2nXvP5pzZEnOpLr/mMU+8ZMhe4gaOb4ugt296bnesGjkpRDunQb1YBtxO9WQm0T4g+JjjK5iEX7OrqAo0Tj/4dLV1wdKlCasWRjyHef6LqCMGMvl0zHmRRbgXlWOBeV8a+Yg6SuBNbrzNIB3C039pu2fNXfGlHT98CV0H1stsyTtiGT95u4OhSm3q7v8fJ59udFWfaMags5UsBR5qcj2BDZaojKI5Wdw/pl1/+kaaLJXMf4W+H0US5STbbtIbyxcHREXZXiHwC5hQ7snpxgX+j3zi80Q78Yhf3AnBWVnWr1SrhW/k2PIhtVlVUHFleFM9XYzmO9vstPzPmqYngKF6HgyNciy84CRd26K+muLN+dQocjcfHxHxL7IPKNYNzIHiKoCkUPvgbA8qAWMy5BIC0S3uALRy/3xPmPHx6SP/rf/1H+o//8z8YsH5+ekyP37+lz18+p2/fvqbHx+8C0EgOD7gApZODEiajByiaJ8AZWY0ZNOKu/wXLEgAGyqLdHhZTshCD3dQeEIuOap5XBkFi7QA8HvF7yV1jWhgqkbjYoyJJ8IjvsQw8HozOoMSURbpmASAc4/mOqI4K+WlcceRKEqqPGsCRLyhPBWi0wBEsQl15jiO8Xuc38jaL4yI4cghV50Hi6wyu47yyc0MhKmZkCiLUHb/d1g2q1EMajVF6en08HaWp9S/+G9+mQEI9s/8YyOE1mI2cW9HxbwCY7mnnubPcIs2Uei6CpT4DZWJKH2ag8V314Z543my9p2A9r8zkUgwFGbgzQyhctdRqDmEsVxHvAf/pTfrJOp5RBSYtob7FvUpeG3sCZ9u/3NaYJ0tqO7el833IsOSj4igHKfS59Y5tjAXMVWRWlv78P21VBxDniiPlPnPFEX7PFh57gSOMGdewqotzGc5MeuYE8bW+uRFzkc0xXsiqDuCI38h9NxI4AkDc7aXoZO4rKo40b3BLRMAxKo5oo2k/2b/HaWp9H+Pl03qdvn77mr5//5q+f/uWjgeAT8B0jJXP6YB/H7GNAZUiG1AGMz3maAN3J7w3QtsHBFW+uZdf/mZvC+iXDhPq9hD3sPvzurqGE59SP+MuPeHfy5ruWtfRtuZ5XUAuzovPBdrUTIud5tA66VuT+Gtt93fpE9/v3z/i/b0bcIRnXVAcRdAZ4dGQ2tdmsHbFUb127F9rd+T3eX176nni1/vaIH4Nsep/D2lzY7nzvvHXDRzVa7sYUzhVfzEm0V4h3bZ8Lqbh8732c7/1ka97TrVeRR236YNnsU++tv9dup4hc4EhffXS59Z/b72/1njXTXE0tAY+8PE3cFQqb0iH/sBV/tNeevsg+3HBEQfxYOmAyrzUbuvJbDxefzsNjvqgSglolFwZNTQ69W9/MDO4GILe9c4K/7cvAOK/BY4QCBmuOOqblJ2a/MdrrSf5wzrRDRwNK68fOdomn2+/2kk75jEROFKmrWBtMYbyBPlmFmk8mwsc/fqPNF+s0mJ5RzXScTwVONoizxHAERRMSG4/Toe9wJErXOLiPC6CHRw5rHFlRN7tHsYHjBMEBLAzWi4IjaQ4AvAwxREt6RSgdVsvBqM7ahGAGVcaeQAXQOBljqNsVRfED7CpI8yJVnVMagwVhlQN6l9SboxGeyqOJDhSkBhRbhyH3B7zGXJCSS2Fz+NufVzfVoooBl43G6qBfvnlU/rP//y/0n/+538SZEFlBPum33//ncnjEVw97AWOxhOAI1jR+WLrSGXRYr5gvSqv0ZzWcMgrtFisqOSazGA1CFs52ffRinAD2AaABPs65T6ioAXhWihFqCKhFsaS7kjRJMUZgvFSA8lqTJDAg3NxbJWNmSuCdN1Sirg6CtZ+gF2ySmNZ47QAYrhuByhVjqNacRRVR/7M8TExK4bM9tDBke7bbd9Uj3WOowiRymaCLhDl+ZkDRsIfmgBarrtSFkqSzfxDUNuYbSGKEK8RKrn1mt0zIZIrkJirSKo45Ssy9Rp+oi8AfBo44vOCbdWVdXHBK/s4tnm0zbH2F1N3xJxmCtOPqSgzVINr5T2ZMtjs6fScd1Sj9wJ06Z6JwwimMoShgkh9Weoie7SjbmczWdoRH+Ga/NM11vKW7HhXHnqd66fapX+5/Yns6wosKGGmIDW2uBnzEjaCI8nydG+0bOvJcaTxBGMDYN71wFH9NIrw4lRA3dulW0o6OMJP5L0DNErjqcAR1Wd7wiLmOKKqE3MbGxpMcIZ6mY5HtKabTScJ9oozKpHGWUmHen16fk5fv39L3x+/pafv36guAlwbYSxFfiOCpD3LjO3YlHTszxkeue6Ir8qqLu1u4OiVU5NLc/RXnjbnOjz//tcF5DywFANHNbjT32yzQ89F9AWdahh7A0evrf2/5n3vBRzx2dADjuK6LbbXvrXsixLkQxDPufYFRN/6se7vUD6XU8qC9NR1+jW9JrBbr2/jXC2CtdaWY7POpsNbA8xFcVXKoMwryqbRpg99pwcN2eBQH3tuPBx+uyHD5wXb0Ws9o9qv+XXPqdbz99VJ/WyL52oaL+wNQ49tPb49ptlaCuW41vGl9cw3cNRaUj/BcTdwVCrxrx84f4IG9RfeQvsg+zHBEfNwaCaYS7mGQrH4a8Dj7bsVHL2c/BZrHJ+QxoBiN9D0EirVwXAPIrqiID7YczAy5G/Jf0ewiBY1brdyvtHVE9o+eBQn2P77qaDQuclG/5XcwNGfNyxcDxwJ9Jgqx3LTMGUVvqD8mMC+bJnG02la3j2k/5+9d9FyJEeORMFXPqq6p6WVjnZH9xzd+//fdnclzUx3ZfK5x8zcAQ8wggEwyerKbmZPTTLJYDwAh8PhBjP/5Zd/TpuX1/Ty+pWsI2iwCViQXB2BFySQj8t0AC3hAnDkO+ydwRET8s7oYCLVfwwFIoiAHerPTwSOBB4BOPL6PQKJHDhytl8NHFEKLkiJoS1w/0xSh/dZl0Q0G7kq/B9y5gYaKCGsD8Vi0D8expoekE46MNEPIACLTBXzPTFZSuDracNkqb6khD4BCDKP0L7b9P7tG8/7888/pb/+9X+l/+ff/51gExhHf/vb39L/+T//f/rv//6v9I9f/0GZO7Kc1klsJoA19lxI9KI+EvoP0nQAjsBAejLg6PnlpQBHYBzt9+n9Hf+26e39nf0MdtluB9BE9YtELhFgxF35SMwDeMQ/gjsCfcDIWuCm+KznwJH7KbFP0H4uHyYQijVR1mAkAPBSXabIOAIToq5xJNBJ3/O+8feKaZX5JwL7LlXnwJGDGtHP1wy5Kam6GhAVdBREteD/7YbgzzPTKrDmKGPmoJGBqKoVI5tz9hGhGYxDslgFUpBlZPW6aAsH1CSDvVstGLdj+9vBFtwSJRPBDMQ8tVyRcQSZPcrgGcNnlVal0h0ZWqplQzYTfImNHo6UMpwIEDhwREaR2anL3glkc1jIsKrVIm2enjJby3lHfBLil7GmGmQiMQbwnuTqMlBlAJFLKnIMQ4ZxDjiynJlkJAUCzzGOovSfA3ayCQHYDvLBn3idnnsxjuLcdQk08vHox/u4iYwj+BOMafzDRgJ0APqDjCPWXBPwDfvj+cAWM6ASbgDAEcAiSNaRaQQwyQQM0U/o+d/e3giIg035/u03+kjnLx4P25QASoFxtAIrzxlHxWFnwDFDRg/gKNrANa/vtbZsW/P0J+Tcp2peMaa/Pfh4UvQ8QenfrdvrARyVFmnrv2ss7n7f+RGAI84f3CQFH1nYbrg3t8+phPx8y6zzdo35Y3XEFGCj9+0+rd5iVNTw/q83TmpuHW6+mLqXqfXt2Dq3HdzR1R7AUasFDI/rBY7it8eAo9rG2u9qKFV3aRPA9ddov5vLR/bPUz1Xrn1tPRYu5YnmrtMKBHkbtx7fM157ju3xL6128QCO5qzkD/T5AzgqnXmv4P4PZC4/9KO0B+GfFziy5X0OVqdAEA9camDJbdyDUn2OYNtSVQ0yeEoyK20Xk3buS+I4UhJqWCPD720ofWWyNJZUjsBRDSIp+XxIi+O+SapuLCirJ/DYjvVOywggzQVe4wPkARx9P8dxP+AIrJEMHHGnuCVuuekWwBGSec9psV6zxtHPf/nn9Pz6Jb2+/pSenl/SYr0h2ALgCHUo8PpwXOjfHgtgJOuVsB8DWWOytU7Gq76QgTI+hm3hSeDoRTWOvnz5MmAcMWdu7CJ9TUldJp/HdvmHpC9q+RAkiHJ5xiigj4jOymrHMPluAJcS5UriyycIOFotUbNEwBGYJQAg0B5gSeH+X54A3oj9cGSSVfJJOBb3grpFv/79b2xfAGX/89/+Lf37X/9KwOD97Vv6+9//bqDR39K3b7/y+yBTqA6O/JoXpkfNKgBHz08vBIwWC0nWgXXE9wkcAYBZsUYJrvn+vkvv7+/p7e0tfXt7T7+9fUvb9x3ZR/uDau6wEA/ZLgCHBDoS4NnoN+sW4f21zk3mCRP0w52w4qPoPdrn8ZQZRwCLBBjpfGfA0dOTZMwMvHPAyJlJcSMA3qsXtD6mM3DIWjlmN7ApyLSZbeC3+/spZlG0pchOElNGwBGeleydLFlnZXyYaIE9FSDEX5Nt5Oy7wDxy+2Nqh3sRxIhxlgvl8MiiQoIdwKlJpJmMneYCsF0ERkG2Tf2gOjw7AJJPkKhcpB3OC+CE7A5AfSzEZAkq2LjQIY17STGK0Qj5PGBOBraSUWaScV6jyGolUcZPWjvpBOlFnAPtASDwCYyjIlWH90+2C5r9TBtw1pbYfg4caa4U60jjVD2PdiqMoyhHNpQm418Aj+HvrgGOLjKOLBagqGMBpXWDIeEdd3jvTW5tQoYnbg4fS5K63Y8lJuu4iMAtpeXAUpRkncBgOBwwjsA4TWIcGXDEMQOWkNfiQj/CRy3FnnPwiDbNf2pfPTJqHL2nf/z2j/Tbt1/T9ts3tgvYRcsFpAIlW0cG0hLsOgoqcmQ5YPQAjm4frdxrbdm25ulPyNXAkebEIUuitNKQcVTHyHG84HWcSzwOr3/7OGp7vtv31/c642d8vh8NOHIZV7eZKTttTdYCiu9hHI3ZsL+Xrwn/a5sx8uaTWMMx1Ef09XUPcOTPfFvQAdwrZzzPj4j2xPVDqi62Zt13te3UfdrezjjTeI0j9+cfAUvmLaL3iP55qucKY+BsPTf1nC8e2zpWz/zCzAV7+rrnWFpGIzAd/dul270rcBR3y7d2EpfFnqh0dJ8yH0WTv7fRWq99z+NiXmXuOjmwv3BgO7m2nETSOJe/6feJ3dHc1dp4oRbD9F2PdGRzjWCf9wThR8iDNN5wz3kbb/UDh3lrtPT82GXi9xo77AN3m7861okfeYSOe2oPwpV4WnLHUtjOWzcZE8K6Aez0VV0AJHK8zoK5Ja+zYD4qBgIxWPVEg09grT6rjD+lnfzH/WL+bT7RxxITtL6bmLtXlZBm4XC8zn71HDiKY6EeF/Xz+SIzJhp9svH6GXEhyvuzpDSSiZkxEXY21sCRdhh7cvmYFmQcabesUmyXf2qAze9v7Lcnsv2Ml4CjNpsrwJGS5tP32ztU+OwLtIPagv/lBX65lLMR9Ly+Q2/CN5K54MloWZz61pKLZlNuz7qcwMTWxdlcf13/+R2BI1OmwjNKYkjkGeI1aBsm6pUYfPnylTWOnr98TV++ADh6JQgAsGUIHKFc1yLtARyxToXL1RmAYcXhkdCm9JXJnimxvk/7nSSOuJMfoI2yzwZMqBVxP5uXp/T68ppev4hx9AzQINdqQW0aVdMhcGS1XsA62hPoOa+jhPvRZ5JZcjCAjA1LgvPa1pFws2RNsc6JAT3Zb1pCmmMDMnWqcYSEv+sBIkZ5et6kr1+/pteX57RZS2pv946aHWKWrJeSG3t7+5b++7/+M72/vTFZ+6//8i/pr//rr9yhv92+p1//8XfVN0Ji9f0bx4yAIzTJUCoDsn4vL18oVwfACEkFMIEA7gCIe3p5TevNE1lmh+OJbcIaVu/v6bdvb+nbt2/p12/f0tvbViwzPrtAI5elo92gjtIGtacASqFuEmpmCaQCKCnJMnzHWpXAif0Y0wjnJnBEIMMZR6rJJNAIwCYeFJJ867QB68zYOg4Wxd8142gMOIpzGoEJkxc7JAFHspN9ZpzxHh1oBNCHWlCWNPE5IYJGsC3aDO1a8n15Hnawhb7HBJMslqVEGGpPBcaRGCAO8sifYV4nI85lFzmuJN8lL2jjgfctQGhPKTHV3WIFKq+FRalBgHcaN5jXls+QqFymLUCT/Z5tonjCmGbWhQKOrEcXKwICFF+zukAZOHIZO1yZY00gJz73czNsYXEC+KlFWqyW7GtvN8jY8clQF4jAIYBL+XbGBtaWAo8KG8lrKjl4hN+SVVQbqgd8xJfd0v4OGIGo+9XGOBJop3ir+JdRxhHbFKya+wBH+ZlszMV4QDOfgXphLZVr1dEO12lN4EgA0gA4sq0vDhyRgYfxQvk94EsAlwFsQlouJahoRsCIngEyfUIZaS/v27f062+/Upbz/e03fY+JS3y+Y31IyvstnXFkLLq4THDXS/u0eeFqqbraNurZ3RNGoc7SRABQg3VzccJ3iUnmwk+OI4u3Z29YB8ydMrt+bvKY+/EjYmLu8ncIqofEEtvdqI9eY66cwTylzUNjwFF87wEclZZrWz/M9e/3/bwfOCq5jLIv0eeVwtbxOrcWtYZUYTlWFCPfJAOpOp+jysbHsi4pQGe7H0Ccpdjymp963UzPx1NprtV5bV4LwFG8548AR7qe7n3qd89zAThSTcf5n3Zbdj9U+if7M8sBtOZG5u/q9zmid57SxjC/V4vBXKq4er+vbbROrduXFhk/+H2aqbpqnJ/mZ7XeW/6MwFHPM7aPP521JT/v12859m7AkcsihHwsg55BvhYLIV+4WHFXc4M+Z+gbpvcdBwRf56SXdvbJg9pJdYChsG6kmHDKxCb9zfK9ew+uiMO0tEt8HPcn+Xt5rJkT4t+Xnw+JKk0wdU/ge1mHx/M3ZX3YYNEtxqZUl00g1TmnJu+x96eO/XzAUQzy2duVfda26v0b7Xrse2VSaui6vkMqHx+H25hljY33epgOEuhtcUuj3rc9mu3MZYLoJBD6iELarD8hn7FAAXPbyglpmSMLBLPIAl/rIzgiCA8hxCqJx9zaVdAVQaOx4KK248EiTCFnHqkebOTvRODIEkqqo2HBNWuKRFkaL84u4CheOzKS5oCjCBhFtgS9j0ke8dz8n0kJADhCIsl3ont9iRA4qk4FkmIuH6QsPVuAwJEnu5U0yXPBwHrBVhhKCbDXQnBdg0r+twfwZ4micK1LwUg9iCTTYzUFfJHN9KCDBLA5JPv0LOU1mBfaIa73NI/hNWqz0Ib5W3Ma/9+SqgKMyi5xPTsrZVwA1MtnBSSsgSMEpJZwMlsrdhJnsks+zOfjs5kszEdxzg5zcxgFZe7yp78MztX90rpIpAIbHw33y9LikopiP4BBIOYI/qGu0U9/+YUydV+//pyeXww4OiTK1QFY2O3ByADes0h7lLQwBgp38SNHbtc7HJFMVEIaAA9LfFkS+7ADs2HLxHfWQXPgCMlj+DYwDp436fUF7KeX9ByAI039Ao70cJLToqwWrmeJe4JW+BzJamMlKRGOxK7VWSFooL89pNIwk5gapf4CW0Pj0vxOTpwfKRn3tFGtId2egCTc988//ZS+vEI2TnWFkBjFOQUUrHntb2/f0n/+5/9mYXi04c8//5z+9X/8C4EE7LgH6wig0nb3TlkoJFCRaEcC1n2Nuhksp6f08vzCGkcAXtJJ9YcAHLFW1PNr2jw9s4YV2gJ1sCA3hV3/GTj67Vv67e09vW23lLJjzSIHjihNZ0wj1lJS/STWU1qjlhNYTpA1W2q+8fnENi/Qe1i9HAEyeA61ncvegR1F4AgJbMrfSb4QLBQ8o0tq1eBRZJB6sm9sLohzGllGXhcItno4pT0ZOHvaKFhZAJMIEuHYHYAjgEzy7ficx+6OaX8S4CQGHFc6bDfanDNrzO2rxo3ahyAi7GFjcnuYov05OUZVBwlztidFTrDlDNJ4rS2br2DxBL8wXiEzuWVyn5KMxnSi/QE4YnJeTCuAR8unl3RcLtIWc92uAEdrHitmj4abxpCWJ8ZIwphhzSWMez0zQAP6K06BFjd7W7hPdPAHtZ7w3OjvzVOZG9wlcwOJaj+JcaT4gLEPLM7mayb2pdtqAAAgAElEQVS8TOzMmXi6pN2LjfFBgRyPW8O+nD7GUQSOBEg6WC7wXO2FDSSqN2XAUZzraFMjrKMxxlGIYTn72d+Ui+SzC5xxn68NGpqbrCmK7Kb1kcA4yT5iXKN+GsY1/DHOC6k6jGvYM8YAQTHWgjPpUIBEtAXqH9JPCQQSy05wsmxVz4lxBanObwSs39/BdHyT3BD6lPErjhF4xxpHxi5VwDGcGeMmJcQZlDS1DSrjm/FiTCE2afm5FG/YHM8YZv6nJ0HSnjCev+7kEZ5zwP0bc7/kHERroyRpzDPkDWsWw+XvFSAorsinIiT1X4yAhiv54fc8PvSYM64lht8j+xabY+ifPC7AmkfrTUD5ef2TC2OVJOUUeOTzzdgmhLH3ehOwrbHcB3r74ld780W9x9/rvnvOG9u4XhtxJMe1WF5nqzaofsprhTMlR+Xzen2sx5FkvXJzD2LJUwUcFWtXOFl8/zAX5b5Ix5+nF4Zr4Wva5syWkS8wBinHj2+WievdShKyx5Zjm18aW/4sree+D+PIbaT4+zGbKWYUPaH3WMyDtXz+fb/n9jfumW2+C5YXc7D1a7d9PoGBpsOcdb3ejvkO2Xocp2O+ucfG73esz2TePre90mcEjnrmh55j6XU7GEctx94NOGKYIjnxHJj769oNaPeb77Acd+/Z4TPxa39l4CicMQZ051DVdGIewTJ3wbYFtD1mzrvzgrQODzS0y6j7C99TkgbJjQii1a1rZ8FkxmPtBJZk1JqvAo68ece7YvTRW4zNgSNO8naWuYnPFw5jyd96oWDKGE1d810WGbN34s7Tf3s/eLAznzwt4Kgf6yNlbvE2e3PjB8RFt8l/RIsD6Qs5TE4Hbmre15dgsXjbDbfWs6AsQMO0n/CEgUweiWLzAzlh784M7/uOQoEZWm+FhrG/64XQJVuOxxLEMMZQ9p9eaHuiDSXno+QXx4rvKNZKVgkJY0+QlB4YI/56boEXQaO4KMRrJK2w0xn3zd2wrBWBZLTJ9ljyJ9dvCTJWqpNSdv/7juyFJYK0cIBUnRa2nsQRSGILZDZ/vYvVdqdnsLzsqnYTi90W28H7Y2yx1GCelhi0cW2gAGzK7Yx9DGDIPCGejfXUq7Hj48jHFJLe2IlsIyxgaGqXOskqe57zBbaoMnks2UHZCTVceCj7GfuA48HGrxaBegh/TcAls6+m0iLnS7rSzjFYLq/VR1a3YaCVNt5DPT4fjBKYJVM1gZXFFF6sSbNYEUx4/fozZeq+/PRTenn9YuAC2EVgHW3TlsAR2iGlw16SAoh56GsssURGDxJ2WCTD5mHPh1QS7Ptj2rlcG90T7N2ACQ1wYxys0/NGoBGYO6jR4wlhjk30ny9maXPqUyYLKYUlJkZmixj7SeCh2ZmPvcieUK/z/wlEUa5qT7YEbYJ+CbU6ViryDqbRKqWX56e0eUL9lAUBB8SDYEr98ssv6euXV0rVUZbu7RsTpwRcViuyPLDT/r/++z/Tr3//BwE63D+S+i/Y8Q/5NyZRDevjICIURrshSGf1c1zqzWsOEdBjLSKxgiBjBwlC1D96fvpigIH6AyARZeq+vaVfv/2afgPjaLdL2/1OqVdI1MGfo6YSpOk2AHLENCJoRKm6TVqcnrgDloCV3SmalxJ+tEPZNVoToALsB8CU+3wkrwGiOOsI4Jok8JTQhv27nGgEjrzGUfR/7t8dUJLrrWpcATwDCANBOfp7Y6QZ0CkWkoNBp7TfbSVnx4Q2jjUgCWMjMtm8xlGOmQvznZ6Jz15szTcL+P07y1a/tYvW6wVxRB9UM8nPJSaneVQDR/1Ztztj+LHth/U/8j4R85fHxSrtTym978Cs3VktsaWBWkomI5HvgBrnMgUPGZTw2khy5sXPZ3AjbMoQK802h9DONL4ARuYfa6fIQC5yPxmfK22R4wJJIZb5b+if64Si2stZwrIFgG/yBUXGEKCd11ADACQAbRw4Emhk9oNjDDgCYJK31fhawpH+jPjbXGj3ELpYrsgaSDGFbCnLAvoajV1gY88O856KhdoxvjDOJBVpNcMAGBE0WqYFxvYK8oHWFmwP1dUqkqMCihB58vdC8/yKABL5aGJj7SF7KqbS6bBNh+03vgeQnHXoTGbRfbUbEbxEee98fqScYX4bT+01vup1xcTcepaSna7ZoZzyMF4eP+t5zZ2p4/B+yxrUvx9jgTrGO0/KGAM0z2+M1kIaGs+iuEe+qAKO8rHn36PvtNaIq3D5/2KnCm/HgaPx76l9FXOqL/Ta/JzdMWNOAyjLE7lYqI524VDeDb7AUw93t0/1y1SfjCWze9Z0PbHcJZv5yGe9QNdHrvUjfXcqaQlfXXyMW7B8a/1T+s9WrbZGcxDJNxrlPGLcDz5yPldZ0HmL1K55ds2Tmelhdp3XJTduXQOOZOPDfOJY25X1Udt9jI2dKXCoZ5yQuNx2C11HaZz4Br/h+k/rSOVU5Fji2tJtZ5BhsmN9DqntLB77fb6nZ4i+fXp+8DjJ5w/Zu4BGraOHoKuUvuN6Wl56LB+qTnkAR5oqbeN3l6W2HTw11sa+3TP+eua/tjs1i6gYxXPfbXm+mwNHg+Cz0QtxJ5xphs89FFZa1AzPg3X2G+GA6GSq75nsxM2BoxCQ5806M7d84S7zN73IL9qiJAYvf7PIFsWQ9Pxm4n223HPr4JgDjqLBMhkdksm1o6yT3Ph7vx/utr/UzK333GNdfcf6csEnzr5vzx/NvYfzh/UecSrAUO9XL1nnYOHa4Df6naxn5O2uLw6VS34irnmP3AlaJ5RqEMjbKQJHMUnHM4QaBvjbaxFctGG/lQjEWmLN5ek4TpydxG3FsAnI7AxBlPp+xsabJxPr37z/ABwx2cId29pxrtoXtnPY5K1i/RPfKcygOierlDhjuwTJqyFwVGQAPOgcZIVsIc9wymwqPpfavEyusQ2i75laKF3qmwKUqJM42p0ZpAdzy8nQTp0oGIbYfp+ntM4Zy5DYkxGVRJ/9nfu+YUlQFly6stqDr6rfko8oyZ9hIOvt7cCR6rFYrYkmp9EyA/qYUd2GhsfrktcTcGTwMQE+7w3tIMc/ap6BkbJ5Ts+ox/PyNX39CQDS17R5fiE7CWARWCm7PRgqSq4edziXklGc54IsZmTcUY6KyUaxgQDEUOqRCUdrfwAHyjTSxiiltdlQng4smc3TU3qCZFKusaIaKmITmE1lkEJjDecvY9aL0yPBVeSh6qRJPUaiBJlqa2gQwi+xFojJiK1Xi/QCcOtpw3uHX0CiHxJ1AI6+ADhardgGb98AHJ0IMhE42u0pVfe3v/035ejwerfdJQDOz6tVelqDGQLGDa4poAq76SWxpl3/WfoOjB8AWqzTJqm3pdU4Qr2jpw0YQpCXg/TfK6XqWNtmv0/vu2369r5Nb6xx9Ja+bbfpfb9PO4Dj0sRLJ9iMJZiXGzCCJE/HpDMkC8E2OgE82hA4ks+w8WyvzWFIbs/ZW8ZIIWaA5DVYDwCmwHzAMwFMstor+H4tT+e1jiLjyMd+lK/zeMxBAE92eF0jtakDR/L30YZgavvde2YcIQnOTQUmF1eYJagNVOB0giFyQYPEj4NF7k6i7/bXun9n3WqzB1kbBhYKZzHZmzCXSoZPbY+xm3cMZ9nakNww0Eh9vKGCJBhHBThakB2HvmHq1qTtKFHGImowaZMe5ZAuT5/HlIGH6hcDCik/GxnFDiKhv8UuU7NpQ57XLcrtxA/B7oP/KAwuSVl7Ys3bYUDy1aeW6Cu7vY2JaAt2sSblYAZ10cj2koQhntvn9zGpOtSPcraRmI3GDjM2zMAHEZXx8ZJ3agiY4VwYpgjEsGEeEigHBpaYto5psDv4sJoHfMaTlKJJAAOYBNvIAFoHkNCuQMXZ7qs1a95xPrHaZATV7Hl0bwKICstIcnOrhcnMkZEHcGibDjuwTnfptN+m0+4bASTYtPtcxks5URcetCzOx2dhe1Y+r99b3pDREJT7WS9dJ+/Enw8EehPzPWu6eGyM9fIjDDaCAXwW67XlR2Pt8pFqIvVTiwAdrTDM2S33cQbO5f61AWEnKb7UOy7GdvITGcY6LgkeCYyat4mePulZ0/Wct62t+o/qtc/+K3yWb8g+tCmwbeN13X8l9zOU7vIdHpVFRu/tVuxbQQby3J4b0/mH6xgMcQD4t/3RnUqqbjjOpq7jc1zrffTYfs+x9weO5p+wrMnnJquxc7WtG8+/+f2+h+eTPLKDQe5DhxKNDOvDRlDc8/mmzPONsJonLLdQsdquyWPM99i1R8QRfU1fX75uz1xy7RO0fK9n/N3rnnEPWOfd8ufmwBENNzjMVuCh6cEskhdwVBY4H28Q1T9Rcqtt4tNAng+cekGY5mfhWBOIJkr5/L04Y+DSNfIQdsBr/rQ8XUtbXAsc+f2OgUXx2p+LcRQdZ7vNNduHRCvaD2898pTS6sZ+vizQ2/HgeznZ1mYwVCMDRx4IjIFGPmG3AEf+/bjTe+6e6oDAgR0fG3lsGnDEXe10n+c7V+JEFwEiP9eYVB2TZoCjqOmPAtCQ+xkWSy81T5SMGgOOGCllllEIfijhozEyXKxF4MjHkNWy0tEBMFIrXgKOomRfvNY1C8SxxHoM6LxP/b0W/8nnQfLX+AiXAEu//57ARTtlx0CgAiTF+8a9x/ue8s+eZJ6z477PnaH2HYEjJq8FFmXgCBJYKIT+/ErJOgeOUA/nBMlL1MLZQ2LOGEeQq9vCtn0h60laPY8vImt5C08Kcrd52E3l/Ysd8Phx4Aiya/6PtTaqmlR+DgcEor3HRC9YSNxJytjIax9Y2+tLeVxqxBkzxdmGxjjxsUfgAlJqrBWzIKBD4GgD4EZ1XvAZgKO//OUv6curGEdIIr9/e2NiArJkBJPAQnpHHaN/pH/8+ncCS+9v72SUbCA9B/YFar7g+A2YAEjkFrYRkvt4PrQBaw0Za8DZR8sF5OMk+wYQBjJz6xXAoxfeJ6Xq9vsEVgpYR2AZQdoMjJMtAAJIREFSz8AjJpLtn7MUyNCkRNYmLY+blPAPwFG1AKz/rv2F+2oHgrJkFp9JLAj83AM4crvVothBI9mp6gPJT++Q9LZ6QbJzgZJub2IjiZHk48Pt+mwuq3x5BkSCPGsEw/S5AUdgHNnGiQiUnPv8o9gdvNfCponSOA6si+3zRLCYUnW0Le0kdUYXzu+AmkBLm9OMsaW5oMxz2deKqqIxTLBZUnP+zHpdWMSsz2U7rN2f18CRz40AVW1viZ2vxIwxoV7mKb8rJVuKzyq+y0FEb6fs06x2lFho8ikOHAH48NcDEDG8z6Qkxqut0zLg7qxHix28BpDHExYKlBXSJeAoJMRticWvAzbPwJFvusHYpRSigCPIQgo4cqaR2KACjtbE+iXJq9qZAMvItvKy1nAFAPPoxwEiHQkcEew+otYWgKN3ArDH3Tad9u8p7d/S4rDLtaEyo9sBszCptieOwg7xBiZv37zdzgzqjbv6Yp0S58wDRwBp2xIvzfcACS4fP40bXz6+5hlLvwtR1XxSJ/PCQs80yclOPoop3ZJzaItrZUHt9jmeMO21w48e32ufH73ej/v9WwJHVd8awzZbZsxHRQedOcTO+LNNE3k9c76u8fm4x+7m++A64KjnHnrGVLM/wpxzV8ZRW9Lojz6mPEbOUVTIIde5l7otptbatT3EPEO0qx4bm7fzjx7xAI7qFvz4/D7eJzEf+NFey3b7/NP/1zaiGyf2AjwUObI5TKP5we4MHGXZm8bWbXHgPrdFQKbx9JcPuwI4aplEflTgaMxp1smEB3AUTeYBHN1knE2eRLtalWq3hOqFZJ+CVCWF3JYjkBsTxX5Mq/TGLYCjmIiKfuI8QaUAPAJIDhwhGYqdVp8HOCqdWycex5JmPfYUg4BLIFLPOYfA0ZCKHa8R7aHF55d7UFKy9rX+d3zfrzcVzEY7vw9t/P7AkW86zoKUXLRagXgWvLd6NEtJjz0/f6VUHRhHz69fKHUGCQ08PxhHwD6xE3/3BhBm2M7ennmHfZDR8PccPKqBI0nAFXAPAG4EjQAc1ZtGauAo2vvgHhw4yqyIoVzXmG1H8Av37D+4hwJcLFnTY7Nekh0FcAeMIHwXoNDr62v6+eev6csLGEeoDXIgcMTPySCCpNuRrKP3b9/Sr7+iQLzqfSCpujqBmZdY6whtoXpC8E+SNwSAsYfUEyQwFwCXAAypnpHk4wQaLRZWO4c1YfAabJ4n7e7fA1g4UpLOGUaodbMD88aEgdAXpxUk5aAHBJuRfBpr+GC+IKgE4Gid0m6V0hE2U5KUcRHI4yugbjDjO5vLGEbe798DOHIAoQaOXG4M97kzxpGOLbVril0bM9VEmphSN7uO/qT2R3H9UMupxrlKOShJnkV/7+euF9wEB1GHJrCBfdwM/Ds7ASACwIFF2oEZiGR+AI5wvfjcBC2NhSlZMB9XY8CRMwxVP8WBoyEjTMCRxtgmm4WzGiNwpOc1iSoCR2VOr9viku+O7VL7pugXasZRLVVH2UwDFCWhKfaSjitydgKOjmlJXyRmVr5OkLsFQqO9i9qIooHWwDjKPtmlvUpunF7MNtNRWIcgEbXk1H6UpAv1owgqWQwOIGm9UVqe9R1138jFa/+OYAn4JgBH8FsAiwgisRYQ/NU2Hcg2ek/b7Xs67N4IHC0O27SEdF9uM5ONvBo4UkJHYyFuwumLVC4dfW1c23IHLWtyt3E/Ns59fo1hTA3AtodxVJLUU/esFYNJOd4FOIoba+uNifFvB45skAxuuP6e5LoXHYyj6Lfn+q8nsdkX185d+brP/+hJ7vZWKcDRGcvtwklacjq226NAmg3AkcfWYhsZozisa+J1e5QQ2uzz+wBHrX6uZ/w9gKN2i7/2yAdwlGfYzLrq8Rmt7X4vEKb1+n5czzx1r3tuxlc6Hq6LcdTmOJ1xJIpzCyrV/GCfEDjyxQbDskb2Tlv/WRDHgskuV3f5m61G7GSulr6LA2Tuvq9hHI2ds540/W/Jpbc1cmtbzD3T9Z9HxP3BOPJuG2wiutC493Ky7f3pwBEWiXGxfa7L7n4zAkd14qoGKpp94gigH787sPPAOPJ2ngKGfExF5pOfdyw558kUJPo+I3AU2Uae5KsTie22MbSBnuTv3DWQ+BTjKLKthrs1PwocxXuI9hMTthF4GAuSoo++zwL7vsARJYVsAlRlAMu0UvpJtWVQ7BxJf/yNGjVPz1/S69ev6cuXrwSPlutnJnlVEB2yGElAwzfIY8wDRzWYM0jAGoDAdmaNMfUCE8dWoN0Bk7qGDY6bAjYjgM3XtDOxdHIy8Yz5NwQ04q736PMicISkK/KqcEnPBHUAHCF9euTvl+fn9NNPX9PLywuBJDAS3t4EHAFs4jMxGQ/waEfwCJ+DdQS5unTYEzwCcPT8LPbV5kk1j/BMBI7IgBGwhWuALcD6QCvIyD0pSZ8ADioFod+47zVlB/Fdscn2aY9EN6RPWLdmmciUYV9s+Bt/Hylnpr6CaSkewjMg77tKab9O6bhKJ8gB2c+U72A8GeSUCmiwIgjm8nSRYYTv3JpxFO2l2KeAOQeRIuNIdRAKcBQBh1zTJgBHbtfR99QJJybeKQtWWHf1XCU/pgG9NJaHs47cx9VzsINh/oz1+Ct+TVKWkCM8nCCZPASOfL7U8UNQhP1oluCfR/Yyb9gYvLpP2LAA2Bo40nXwmZLcPN78zBRwxO+YrE4v49bbJzLGfOxHu43AN2vwVIwjso+bgaMh4yj7sggSeZ0jhmUOIs0DR6qCEZgUxsrGNRw44vVcFnK94nh2H0zgKEvYyblhjiDLEMxDV6h13w3mk9XrMrVRA4vEPIKs4gJXJtANsOg9bXdvBI72AI52b2l1gjTngewl7w//XfuI1vV7Ud14AEcaf+J5t/60AGOq3SJ/xFqGDcvWvjVPBI7iWlMeRz/hfSGt4TPd2fBHOYcl8w1tjKPWNus97vdfv/fV3+p9vs91vOymbDJoyxzV87g/86Bvr2Ac5djaElm6TpF1Ldfp68M2/9kPHEV/Pdfv19h9nS+busYDOJpr/Y9//gCOvA3jXNPmL3pav2+u7Dlz37E94/We99wSk/Q8WRdw1HLiwlhpA414TgbPDZGTBXH3kqqrC4peet4WHWO73Xya1qR4Szt7pshl6lTg+vJPvet47Gi/x4bTzV3u7PNe4Kj3Akes6FoicF9Ut9pc7400Hf8AjgZTiJlv6xi5p5Nt6j5bZK1zUnG4U7hO+OGcY8BRboNQzwvfvRtwxAUfkt3md03yZgwM8kkvJpTicdmfmFSdZJeshsqnkKpT60cQbwzwuAb4GOv/eJ62RUhtiSZrw0FSGEf1/X0EOIr+cyxZ6+/V17yU2L2m/ebHYASO6oTH+Ldb52y2LjerK5pRqxtAg6LQrBMG4MgSSvgbtWWeX9OrgUYAjzZPr5Qp0tgHcISaKcf0PgMcxeSrt11kOpwxjshcKUlzAEcADgCWOIAQAWI+UwAdxhLmpc8cPHL5IrVI0d9WW0d7r+/fx5gDR5J2gtwWt+CrFlEGjk5pBbDn6Tl9fX1hnSaCAicAR++UZILknMvVQWoM1969Yyf+Nr2/vaX9dpuOqHUEWbv1Kr08PbOG0vppBWUpJuogfXfY7dLegAzEn0jwbgAarVSDaCnRKAHhlCvTxhQwj6BTDqk6MIxwDtpLpnFIko6MBDCjCDQCMAJ4ZPXFT6e0tzpaUqxapiMYRwfUN4JtGWDgv0Mdu4F1oyMCYwRthZo6LlUXwTp8757AUQEIABq5xJvJkuF5raZUAU+GUnW3AI6iL3dgpbxnjCM1mRH1jAEms7b6X8rwE2I0iTqv04Z+1/grwD1BI6T5UdPsmGgXh2ORoiuLtpJcK4XEzZdnlsfQr5sDKlJ1I8CRQDNnHAFQMtm6IIdJwMnrOXn9I9TUIXA0nAOjfUVgMPp+H/NiBpV+9Nf+ufsRvk+ASKCimEWlftoxM7vAyPF6SaU2ojORAKIAFPa6K9lPBcbRwmsJBlZPC+NIa6iwhrCkJZ6baxeT9JoCjoiCeyFiY4ESbEa9NJOqy4XltHXAgCP8pupdrnMEmToHjU6ob7R7T7s9fNxb2r6/CTjav5FttEKbWG2RKV9e+/zL86sz47X589Y/rUmMa2Kk1iRpTOjENvNnHc6PAEzaZL/bE0XYYGDxhVPPZhq6b81Tr4XHwCOPb+okXgSWcoso+Q5x/Ebg6Hv1363ts/V894lrW6/+Ix1XgKNr2QNjm0H4hFcCR2od3wjgKh9jcnXt/q1t/F0HHPWMlVb/2WshD+Cot8X6j38AR3E+GZtn+tt07BttY/U217p0lvZ4YLiZ89Z31hoXtV735sARA9SYBG68k2ZniF1auabPPFjSdnkLnHIRyPlvtRrEoMbR/Gm7jyj1jebbogU4isO6EYNp1ia+FjhCW9cT69hEi+TLAzjyHnxI1XUPpq4vyGcgvViKx44zTfy0kaURE1z0mSPAUauzr8dCBJ0GforJ5Wng6DzRFotvl9f1cSELx+H3WRhHpbvPpXpin1wThEyBOVPvt/U1Epra+1o2OUwz3Pz52s7tbE3NIxEI8r/HQLWpY+P73pZdw2v2YAeOSqHRua+0ztk4D+qTlCWlEsOSZFxKfi4nGM3PLldp+fRCiTqwjb5+/YkMJAAQAKxcpm6/O6Zv33azjKMz5k+QyxprzwgciTmzLvJrYOcArDGQOM/xVRHVCP4UnyI/57I648ecA0f1PXrbD5kSaOcDJerA+FECXODG89MmvYAptEHtIdS0PHKnPRLIYBxtNvgMAIkS4kewPPY7gkcAjQ7bLeuikXFkUniocwR5PBYkB9gDVoxJYbHmyGpBNhEYRwB+8B+e/gDpuR0S3ihmDg+6IghIlhGK0hNkEMMIYBFkqZAoBgPB6xtRqg7sMwJXOOdR3ycQAXbbIh23y3Qy4Giqj6bGtPt8AkfGOHKpOrQPWVt3AI5qYLMwiM4ZRzVwVIMO7BPWOEKrG4vHwtp67Ma/8dprpI5tgCigqaJDpoDB6GCXFeaf23YEZuPz+f3ivTg+VTlpIZsAE412UWqRDcF2B4ZKsnaOccQUsDmjKFXnY2kIHGGcQ2LRdlnnndZFhrT4cbXBHOOonv+iD4hsoilG1hzjCGDwOHDk4KPAJIJ1kPeDDGBgadHXANUdqXHkrdACHGkvUNmd7ptrCBw5+8hAJIDb8LNYcrA9XS50DDjC3ADgaLC4kh2KcQS/szDgiFA16xsBOCLTE/WNABzt3tO7A0fbb5SqW5728EaJYJn9jIFH7XNwsUuZUHtidW7+9c+b1/qtJ7ziuHsBR2Ox0tjtRcYRAaT55fuAJTz7yHUN6DNGUfA/LktofvE8+e/HSt2EdZUbGEc9yfCpeW3qOXtiudm2uvKAB3AUHZrmxN8bOJIbtDVMg1Sds45bTCDKLk8ffx1w1HL9OEZa1nS94+8BHPX0wnXHPoCjoc/QX7ePMa7J2VzXo5e/1TNP3fOeW/xFz/PfHjiqQKMWk+hpXETqy4zGNERbTa1hd5mBo/m7bgZhTJbk9sPDdhS57knDczbfsw/lxuZtnaCuAY7qZGV2O9VCSe+3gyVdNtfQtv2HxF1eD6m6TylVB+CIckYlscpxnusVDHf2X2Ic+ffi5NHq7D8KHHlSOf6ur+2JSR83MUH3uYGjc3AsjuVhgrB9lE8BRLV9+N9tfe0cFzjm853pH13ISuazOP1Lydr6WnPHtrdc65HOeoHvbPOfPT5/CBzZbmMDjpDkR1uxN7gNHYyjdVpsntPzy2t6ef2Svv70c3p5/prWmycCCMx3GuMIwBHApDpb5IuKmKweY++M9TMSm3w+A4iiVJlL1cX5H8dOJcrPemAgxWm7lCd83JTv4+wcwCvdC/zjPi2twDwT4QQBlmmzRp2mDYGfFdvqmHY7AG4ngkWQtyNwRKbSUollshhqIhIAACAASURBVBxVL+XwLuAI9ZHITlrrODCUKKvi4FGutQMxKiRxwcAAwCQuKcIMAEeodQMJMoA8qHeB6wEwwmcEOoRCpCVAow2Symv+zYQz6xgxwyzWEYHJU9qBfUHwCEmXlI47A474JVtSVeCev1/7C29br2d0xjgytsmtGUe4n5oNJ5m6c8aRwJQ2qTr6IgPZapAI14zP78/uNjY1V/E8zhVUd2QWTmzvmHiP/jpKMA7snBa1TLsdJOqGwFGcz/WdwOawBbODILqWRclhfOGuV8Yqk/ScQODyT+Cpy9FlqToDt/2zWq5H4+/E2jrexrVdjc1/Md5wnxVBQAeKarvg33uvWyTgls9MNpJqSZHpdXIWU2AckfUHEGWfTnsBR96W/B5AI6/r41J1tiJgrzfUOCrTiNXFMAYRfaXLgdpvgEZNwBFtDAzEteQMbSHoACZT8CiHZAASJOr4z2TqyDYCO3L/lnbbt/S+/SbG0RaMoy2BI9R8Iv/VmGTRNmsQdH52fQBHPuaLT2hnHLlvmovn7g8cxfjCjT/u8C6vNZ5jDsSMtMxC+dUDOCoj6KPx9vxY/CxH2OaiPGfN58/qJ4vjZRCndzKOInDUwjh6AEelJx7A0f3H2wM4yrNqJZl627a/JwjTc6ddOYeRupQ917p07Fw80nudLuCo9eJKAmvx2zaFIHnXeOumsdt4dNdh1EDPO3Muf7UVhAkbIBrbovWWHaFrbTgslJWsaflp67dhEDV33muAI9+dFnc5xsB+mDR/AEchDMiFIef6petzMB56jWPmAnmjZwdg+ftPDAqWCRwFpuJY4rS2XXpHTwRVi/34/WZ/G0BUP3eUpcnnmWAc4djzmglyFBHsqndzl53cSqx8Nqk6tVXZcR7bLPbZNQvEVjtoBd19CKEL15C+sgSj+8IxG+u9b8Utw8LOY0nbeM16wRdtu8uvXHFwScS2OaSeII67263WChOPJsd4pHSZAUfuuFDniAyT5/T08pKBo9cXyNU9M2l4NDbCfgfJNYEUsa0jWBQTr2M1Q7ypcp/b/vs8HsEwIVAiFk8NHF1KDvs5h/5JsjoxwaT7tQiPRDjrA/zyGCO+b8IhYjf4PzTryYAjScCx7tFKDBns6l8hQW71acAqwqkBHD2xLpKej8+NrK/lvxaQutrvKe8F0In+bbngdQjYwV87w9O0+XOClRiQkvBu5wCLWLdmB4YSPl+pnojy1ZIccuCIslSSqgMApSGFhxIbCTKHDhxJ5s5ZRykd99D5NKk6l9vKEmaaHKcEoB0sUX+rxhHl/wiC4fn1PPcAjtgWZISo7hPAIQeOKEtmsm4HSNXlWiw45lzijPJlWZZPTI8pH+R27M8efc85SGm7kK2mjJNE8rmFolTMX9k3zSrLFQrYyLbPVhV4vN3tKVNHWUqTqhsCLz6GbNzkFYH7Gs64g3tgn2E8L8UY8xpHft8FNNM8prl8Y3dl9k7sEnGKFwovPh6gRIkZ5OcErUoqkX1hgA4BUne1dpDGgUvLHdORrLwC/LhtZLbWSI0jsYUEKIpV5Oc7ZxyRJbh9UzvZ2PD7K4yjcp9Kn7cBR2AdDhlHkjEkcGQgEpsF71ltKK9xhOMEEKsP8DdZhjwWfgrAkW8qcj6dAZkAy1GbykEjYqaYI+DvUBMKwNG7gKP3b5Sr2+/eKV+3OO4SvEwEjuL8EO2vPdY42pj7/RlHrTGw++rWMCL6FJ97Y/sMX4PR1iZVh+u3Mao0pwqUvAfjKK6FfWL01okbbUKtzAG7LMZUZdATxO5gHLXb3NDPz/VjTyw3d65rP++Nr6+9zo//vQIc6V7n4/HaLm4JHPly2LeJ6NznMnWaLxsTYmGDzOX+UFs4i/eatrh0/l677xl/D+Do/iPNY2S/0pTdc14Im4c8Rqu/N2YPde4ixgP3f8LWK8SN8/P+ovWseYa7IwjTcy894/X3z2m2P1k3cDQXyBUTsB25tPj2G5o9MkvVzR7ZfYBtCm36XlysXvpC3OPD427YFiVf3HbSHiNuagQ7qDWA+ghwFJ1fHeiXybEsjufu/15tMXfd8nl0nG075tvPjSPbQbSu8z6AI7f6DByp4LpGep3Aj4FbzTiKwcDY4rW1X8aC8GuBIy8y7n6+vucIFtXAEWt6UArqZLv/h4lBJoTACECyCfUOwg7hOvkzCH6MTeDtW543LHrzduFY0FlSPGpn/10SiHrfClpXQF68Vk/w7X12vtN83D5a+1jHiXG0YRJxnHFU22BPMOLAkd/TEDwYtt9YUBsTudG2+56x/WhPNLZ+o8fnR2COvtQMCAJClBVDjpFuG58BOII82VN6en4h6wiMo9eXn9Lm+YUACDbXI6nMGkfv48DR2A59sGym7C/7DFNY4vOZ9JYDRg4URIZC3Tc1OOWf5wQY190x6X1ZHjHGiFMJAh6DEkBgARHQwSJeUnIEeSDvRHdSQCZk5HEcgSMAY2sBInxu7tBXopwVgg6nBACJieMBUCUmi48njRcxPVjPxuWuAqCPfgFwtCPjCF0OcEfydHkWz8lkB43EXMLhSjLjfTGPyDpijSPJ31EK7wCfCeaUgKNLc8lUvIX+cqZZlioEkGDgGR77XsDRECA4ZxzheYpUnYAm1TQSyOCAE98zwJbta8BRtNnaz/hn0V/VmxyGNjDcuFHb61Qi2Z8x9k25ryXtAwwy2JFL1Z0zBn1FEPy3ya7pvOeMI4B/sHdeyxhH9Dxu+7RvQSQOHGlMlISZg6G1DwSwx3nFJdZsvPi4jYwVfz3WXtF34bu7/Y7gIX6yhB1rHLmEIYBe9T8dqQGPLcDR/v3bQKqO9xpqHOG1D/Eu4Ahj0IBjtrUBQGhTl6rDs+fXAIfoqzQ/YHxnHyznlYGk5WpTAV22dQDSnLnWkWocodaRQCMDjliPDVJ1Ao52rHH0TjBpcdiSneSMNLdHt+F+4MgSn7SpHwM4mss5uDfviXXiOJga73mWsBp0t4wznHHEBOHdgSN6luEO7wwSORAeP7cnzZtoH8DRWN+35j1a7ebzHtefBK7H6lQCvbfGke1xyAYsScXhBsESLwylaufa3+fyy8f1A0dz160/b13H9NrnAzjq7Yn+4x/AUZ5VH4yjynx64pd+y7vtNx7AUWjPB3B0nXG1TlDXAkcMrkfqMdRJei7BbFfl3JO0Tr5z57n+8wdwNJhCnEDHqG6+VX9/J6v+A+MIi32/50uL0BqEGVu8XvNcHwWOItso7+C3xGnUdR4DjTxpwp22nxw4GmMcxcTZvFWWI2rgiEv3Cdmp9vOy1HZ6Yr2Sknj0c0c7cDts0+XWHfQAR2MLv8nFX/sDdh35PYAjPVP5hx44HJX4R66Sme3lOi03zwnJwfWT5OocOAKQtEJ9i0OiNNl2h1o9hBMGuyBjgi9KYqFmj/frGCDDNhhhHDmL0JlH1wJHvGZIIMa5/nz+VffBh0x9Fn0+agptnjbc9ZmBIyRSKcOlScA3+rMbsGloKeBoswKbJjLVURcESdx1WuOW0S9HVqQ6s6nh3C9wmXWrDMSox5GAI5eqA06oJD7PHJBpxh5kGpk0nbF8yD7yf8sCHOl6Ao5Iutjjnq0GXWYnjAPOdRLDE/+jUnUGHt0aOKrBBV8Uj0nVoamccSRbd1ZKBI7AVtlbj53XOPKOrGO3OC7GAKM4b9GmrC5NPM9UjJntNbCRaoPSGFlxfINZqJpVBSApc0ixRUn2acPQiewSnx/iZggbT0tJM+pHBb8jeKbXhXG0Xj/pSIJHMXEm9p1/hv5CXbBW4MjnknjtGqDwZ93ttxwz6ncBRPwsSNVReo6ZPgFH+GG72LFirTm4pAT38bBLuzcAR85QsjbFuemQqQN5FXCETS3w55mZNQYcAURSN2jsG+hNkAnAUawlh3jI2F6ocYS7E1A2ZEQBKGIPEks/kXWZgSM882knxhFrHP0m4GgrxlFCnSMylQzACsBfBHOLfdXWW//9AI7qtoJ5qn5u20/L2vK+wJFL600tpECb9WdxfxPr09g4Gvk655AH4yj763rt1WYhf7SjPidwhF6AfHErMP0Ajq6z29b8oPvdP/KYegBHbkP9PqPH+q7Jo/Wcv/XYllggz8Q/CEuq5dkWmy//kVczcUHgXx5LVsydWPLktnimjIO+MZR3iGfpk6rDDq17/ESHFSXdPHmk93zrelN+W8oHRpPNpZluePNF1qPhpHGz7dzhbez5ubMMPnfgiLZQfXNq8o60/7HE6LDPUBS4BPi1PV9jy10P2HWwLYTpLNoYR84GabmM6pW0L3ZazumDeHG4A7U0DOl7jJPm52s+UBPfEyVgikVH4GgsAUlvULFb5gLXsWRtvM06MDtPKumaKmED6aeNqeuUZFNMLHuiTT5bfR3vuX7tMl7K8qp+B3fuZ8kZSxpZckfJoiAX5buFQ4HrmEjnsZYUGrZF2Z1dxlAf48h9c90n/uyxP68NAur+GQuk52zAZlDOPpr/ZH91gv76c58DR2NDwe9zLLifeoaedmsefoPEeqs/ao0bToXtwus4s0TJbGccgeMCaMJZR8vVU9qcSdWJcXQ8LChLttufyDga7owc1myZKjLvicCztvexrYFqrANJuEUgeCzBXrf3mO+g0pOPawOqcBzrAUVmDjNs5VnqxPxgjLnPtLrykshSHKgkqHwJd0HypWobyTdJbS7KjSl5isQ4aiIJOFoggRxMI780KTS1I4AjPUce68Z+kB9D4rb8Zl0jJJh9FyuZBUoYK3mMGETJZ8jSKcFsjAQ+kwFHzG9L8sxJF+mEukorHiO2iOYVub8iBwbfOtDmt/lEknyS+FsDWEN7UQKLUENOLkf5wshA8v6J4EsNukR/6EBbDXoq2e9ggQASLphDjSMxvAp4VBhIYhyR/YXnrhhHU3PbpfmptkN1nv6vtGNp8Xq9UksyljYYjh7YhrPWKNdnbTD0yQ4EBmZRYBzJHqv51ogffA5jHA2f1wEhZ+e5rF0Bjmqg2tvRAdqiXlAkKGNf40nBuit1hSLrsJb4AxgqmTn3WfRpVsvI2caQyYvAka4nqTr5wAK+sYYZwMY9gKPfUlpUjNtQ10jKwRa3OJgUyDMBB7eudgfnX7OxlwHtZZanw3hw2TrK0bn0JgsVlXiK7WvAkWSL5AuG3A3CfWJFeu0tMCcXmFkOabkQKwt1nZxx9Pb+W9q+GXB02KY1jytAWUs8MD/HhjpcA/my+W+2HNEm5dZypuExbTGUedVK3jnGuvWVOf+HunOX7qw91pFUHa97c8ZRP3CkZxpZh1b9TzvF3Jqtdro1rkkAt/Zhezufs6P7Levxjcst0J8EvmQb0QZYwtvjtTxv624io9Y3Tkwxjnydp7ityNb1SNXV6/nYJoM5Hv47X2M+t9Njy/H+67gm+v567m6x4B7G0dg6s+Uac8f0nndgK2Fjpl8n9llvO8/da7xGj6+bOnbO98XPx+LgMbCk5b7qmKFuu/u0W7/PaO0PzmSfCITpea4f5dgBcFQ71frvls7IgTHkWzyJH5ILUw8+N2j8e77j5R4NOEWfHU2mNN6AdqVK9sBmu8Zvzh/GxXiDnuz8mc6PaIxlu06dd+qNAEeX7MKTOmOOejgxnANHse/cnn8Mx1KAo6Es0nSTeq2KlkbnYuceCAyKKd8YOPKN+7l/W/O7LQ1xt2MkVLRBEfWRGkcxAKoDutqf1DY6FvSMnQ/HjQVadYDhf1NzH3r6y6e8Y7ZOEg7lb4YdMZWcy8BRSDAD6ImJo7zr2qSgYuYcRez5HAYcxUQk2y4khYbtcAvgSA4azzbHOOoJoGrGUb3oqAO6tmSKdiorLTjNOLo2WK4ZR7ccOm3P13fF3kVG29kVwVAyzdg2wkMEHhE0wmv/reoS2vG/eiLb6Pn1NX35+nN6ff2anp7EOELiCcyS3UHAETe3Bw3raFu+Ox+/feyOJenzfBaBI5NYihJ1eF3/OFDs56htO/sQ31m/WKSDAQC475rBFBeqft9j/qL4FyVRcU6hTUoEaOe9yySVrQ/wsc4yUrEfW3hYkh1gkQNHxGdUSCgDR+yjWMMGV7Wkssb+iryt/BwDwEgsAfyHPoTkoJ7NwSIDtMg4WJu+vQBFJj5oRwayGYhU2NeGoR9x/xvWsPEkSJwH3CZ812v0V96HDhRGmcIMGLmMmTEiIhPNbcXPOcYsrRfo3k6QUoz+2gEgr3HEmkW2iBsDjobPZfJ1BhyhrWupujpZEp+9tuVof3GsxLEwFdvHmHPMd4/Nx6p5pU0TDhzhuOG6wldIBfiH3UUpKWfg5funu5ecXA0clb7CBhafr41VlJmSPscNNxLhePcNU0mn+Owum+nvFSZV8WX6rEj18XWoZVUzjsTAOZeqGwOOCEYa4yjWONJ0WMCT/DpsODEXo64HczEYgXLjqC9WAUfm+zh3BUbRECyyJKRJ1eUaRwE4IihuDMpobxE0ysAR/SHAIMjUURiVz+w1jggcvb+l3fY9nfa7tFmCaen+8LKEaPv8F2z0TwQcTbXPPRlHiuQiA2i6l1ryL/q2A0fRyuPmmippF2Trzrd0nm/KEXDEwdFmUnc4qicWv0+ceIeH+rSnvF8S2GbJUvcwbCTxiFE+1Tf/5D0DmZ3rY2Jsrh9swGls/zoe4JSSY3nbjJTZ8G2b2nrWRzGuubRm7bX7HuCo3Rc1Nqod1nvP3hZ1/BJjZ3/d4zN67rr3nnvOPRar5li2AkGv7ZO4dhtrN0ZHnr++9ubPvnc/n8E59QEc3aynxk50J+AIwXQAjuorfyDe+H7AUWFBacKJuxPb+0TAUVk4tH9z/kgmXkwRfv7oviN6JpHWM98fOBomXeqEfJ38aL3v+xwXGUfRiU5frYdx1FPjqE5iX3xeJA3nN9F0Ndk1wFHXPXfdTevB6jMyjviqNMoUyDMGTE8mbCtpMw9Oh0Gq7rVui2jn8fwtwJEnD+M5PFAZSwT7cTi345SsURGAI0+ecddwlpMJO4adiTQFHFWMoxLcmNQNd+V7+/cyjvh0D+BoRKqudSS0HHf7wDMs1trWZrrNxtgDoBHAI2d8kPMCs7Z03gA4IiMJUo3P6elFNY5ev/6UXl9/Ys2j9RoyU2Iq7Q+n9EbgSOyEKP8UF0GelOUOd0s+ewL2LNAfYRxFtpEnh+OYdiaSj+04xr0/mTwPwBGT4gCPCO4ENhPaidJ9qF0GtsDektjGgMAiOo8xgdf4D+dGnR9WC2K/qD5RVsdzhrT9Xq/AoKHHy4xFIENMp7OkCJIHYthgcwOBaKtFhIuxHX2Bz98CA13midAQgW1yXsprB8zwLssnWRKf7CeBRkuTqAPjCOdzlhGBD9REcuDIZOxsr7nuwab/AhyVHbE8zvo/A4onr+dkxpxBMzFPAFSirdjHE4yjyDSKUqXR/9evi98tDBPIkdUbBAiaHMQmcfYRvgsGiVhWhT0VQVIey7a3sWHAUT3/RJv11zGBMjZP5e/4JrZMOjIb1QHFRTgI42Bjefi8A9qBSHcsmr5kP2IbFTm1MkfLdoaMUT2zJ20jcERgiI0ni6G92Ya8AhrJ7n2dMnByNil7DaTaVxfgSONKvsV963Bzwm6HPhVLjhGPbwKpviewCH0NCb5O4GhQ+0pSdfSRbkt3Bo7UPlZjzOYLZxlRhm4lxqAzDKFgRnuDY4IPcDa51zgikG8yvmZdHFdKdVr6HbxVesS0cOCI9Y0EIh2Pu3TYba3G0W9puxVwdARwtHgARy3xx0eO+dzAkfua2AIxYHLQqk7kTQRVBF0dOPpIq37suz1J4O+V2P3YE33mb98vCfwAjs7tYiq+UahYs3/bF0c9Ob97JeZ7x+oDOCprhWv75AEcfWbf+/vc+3cAjupMTY9e2ojTpFTPfX6wECo/DhzF3x2Senai+wNH9+Ec9Uwirb1xb+DIaxxNJc5/RODId2ie7/Q6b9UoITbf5iahNH8gj2gGYsB4aI9F2q4OGSQ/Msh5XPpyb4DRdiM9Rymk9RpHSvyUdow7YPys9T3HADA//gg7s/7e2N/xzq8FjupE4aVxFBN1rhklANDk0yjBVHbw87XJ1/Fe7TO91ncY+ASJu9yG3Mpt9SCCxAh2sxe7DUku0g3YG7EECd+pwWQd9wCOrEvakZWeoXKXHUu2SOoCsVtjD9SZAONINqT/zQBH2IW7fkobq3HkwBFApM1GTBKABPtDSu+7I1krkH6KDBIff9FfELypgQOvF+IgSACOlMQ0AAHAgcnV1YkWZ6/W46E+zoEjpDY9qY/xEtktSHQr2ayaPWAm6DxlbNWLXWvZtINcVR6nJZGqsWo1jqxBUPsI7+E6kKFz1h33mzKBCxlOS8e6z7BEeC4twvozlhw323H2lDOOlEAPtWYMzKDfxVwVpEYjcMT5eYk2N+DIZUwdXGIyWSCSg+yh3ElaLjdpaVJ1cXjVcnn0o8ZzM6eWgW8HhCJwhBbB9gYHyGrQKDKObgMcARgSoOS1fATaFdm6ImVX5OoEKCmeVQ2xsh2jtst6broGOCKA6WARwUz7Ca85pwX9GwfyBr818Uty0EAX1DhyUGwYWxno6DJVBDZLfREw6/xZMzA0kFmTsFnNDC7AUGQCxGBqyBDAPamvsZryGqIRNCoJKI9NLwNHcde1wONm4Iixgeo8DWsc7TJbyaXq7so4yjuYZAlau2m3LVlGJkcJ9Fp1zFTjiIcZI2mMcYR2Xq2dBeYxCMajJeGNAWWcVsrToZLSIgGo26P4Wa5x9Pb+Le22bwSSjvttWlHa7sE40hDsW5hEH3IpnOmVqotx5tR5vcYRbb6RcdS25rFxzppMNSvI26cFOBrMQOWPB3DUGfn+GQ5/AEdlbKotJE+aZ5FZI+jZWBdjljnG0eyFwwE9Ob9rQYq5+2nzceUsD+DoARyN2dS97HPOfv8sn38n4KiAR/WCrz/gO90ROBp2+1xSpcVIfPGRpepavtRwTN6JcSexOqxFbl0h53sBR7H5ppLzvYuMhi7pPKRiSTRIDvbssnIQreWmeiZr2MU9aoxlCfFG4CjKpLQ84+2PceDIdgQ7YGIXGrOvsXYe84e1T6xBqDFQqrZ5/zvazBjjaC5RGL9fJ3+jf3TGkfslB4P8mXN/ea0iz7KZZJQSQ9jOb/WQYjFyYxzFNtV5o1SdX1kJZf08gKMen/H5pOqkctT605ooYuUiMlhUW0fJfTkmMo6MYaTfSvGR97LcpPXmiSyj1y9fyTgCcPT0/ExQAIABJOred5I7A3DkjA3vp5oddAk4ykwPAzTQDhE4iuBOHOc4zqXKxvzEoJ0ASlFSzsShcsJ5mc/hrCgHuAAc5XuJifmQqJe8JaT7kGD2gopDARxJNemHLe1UJNZBQaeYzJWBTJIdAWtJOxGU8JckHTYFqf5MUb5EHSQ8myTujF3lPiXrViGtf6TkXckrC4Bkstjk6sA4cgDK34MRLRcrSzjjc70WYGEgmLyU5LOWa0vkG+PBEqERgI/+tO47v773bWYcATji+QUo4l88pq6DFUGJ+Nqv5/eA37DfeE8OFo3VOJoCjgrrSMCS1zhiF1f7zqbmyx7gKIuaTdRPctsdm6/rOSj6Hqmu2SYISvQVxpHOabacQVXbbDKQqnNARwwi/rOKIj4SJFfn9Yw8ceDR+jhwFGWLyzM4cDTc8BL7Nz5vu1TddcARrzvCOKJ9HMw2Dvu0f/8m0DjU+LuFVB38gTNLFT2YzDgRbE0IQxCp1DgSiITxbgAT/FuukbRgfbY4XnmcsY5Kil+MI4BoqHGEf+kEKUgHjt7Sdvst7XbbdIBE5GGblicc9wCO0LY9yaKeuIhjh0BM+89crHEtcNR2B6jJFIGjmnU0leiP7KPs7e2FgU0P4KitC/5URz2Ao+8JHMXYuvZjU3N3izk+gKOWVjo/pid/dt0VStwYY4hoB73zX7yPaDMxxo/H9ACbbc94P5/xkbZou/fHUXcGjrSbLS94wi5UGb0i85IEbOmQ7wUcjUnVfYBxlFeNLc84f4ztt4UQRAPkMH+++ojPChxFmY7BbtKQwOpvjXt8IzrOjuxn460sFsN6T5e+1jPxYciubwwp5oRcWKzPPabv1J877n6fq//QFrHG0aXr9SxscZ6xJNUUiDSVUGsBjvyYOknoyeYYrEyBRwKlBNlwUexJWwOAVMvAsq8Ei0xGKoBCYhwpKextpeTvKaEOUh3UiBXg7xtDQPvV7dAHcNSTIPnjA0dK1s/9CKQAJMRRaPOrsWoMOMrgkdU4YjJ6sU7L9SZtNs/p5fULgSP8hnzderUh2+R4WqbdIaUdQaMD2TmwdR9rntj3e6xBGU+yu2wd/yYzwyWwBGj4eWKtozi+x4AjxWRlBxvvYQmgDJJyR0q0+TERfPBFhQNHABMU2RnAEqV+7T10BO55B6mzsFM89w+xJNu9KaE/O6OxgegnCnBUQGKm1XVtk4FjMvqg+kSOB1Fa8CTmD9veWEC+6x/MyYVpyBE40gMV8CgnhZ1lhDa3WkdkGinZvGLNI9VCAjCknajqHyvspHMeUW9mbXVBjfEQZUecvamJQWwWl8yzPiOjyCTqvM4R3sNGj9VJjCMHiS5J1UUfPwcc1fKJDhyVGkdiEeEHLJwCMqn2Uf2PNZEog6aRV0dGUwnZVuDIN0+YJZssosknZuU/YyZazaJJNnhFcHCAUs9osnvWhyUW9TGm9Q+P9VmT/TnGOFqYLZJrRPvxcVjGrCeKOWiLizOJRg2xYldlThegIVMXk61I1Tl7WA+KscoNHm6DUfYxfA+D7HDYNTOOVNtQIJszjmBXsiHZSWQc7d/f7gMcmc/I7WS+n+C9M47ia4DN5gcuAUerFYBatTOhqQAa0U1kbogBR5D6pKPa8x/GzWH/Rqk6/NvvJF0H9tXiARxlW++Jr3viok8JHAHoyuCRNVGOfaJXdSdm69HMkojOLaxVH8DRXPj4J/z8fklg3w5Ilrg50BIDFAnkP1ONksqwbQAAIABJREFUozpOd18W8zg9OZ281vD9Ww0W3ONrG06XD+m97/jsCkssZrEzxhxKj8+/5z33nDseO5bjic90bZ88gKNre+TP+707AkdYBDtwVHbH1U5vbLBPd4eSjdDBv8dPqad1vjAbu++We/A7zYyjhsRV23m1E/YBHEVbGMqzReDo2v5r6Yvrjrk3cITkVZuoY89k/QCOvLcdOJI2/aXaKW6H9cQeg5rahurP6qAw30VI5vp7dYDhf1Obn7VJngZB+Pnu5ZJA9sRhHD8xWOG57Z8AwCJVd3bPFXDEhBF+vB7SSI0jzg/2vs8V5dlLjaNSn4El7D1sfEjV1UDABWf1eYGjWpJl/CGjLU83A0XpAo/Ik9czwBGTuWCUrNJq/USm0cvLVwJHz6+vabN+TsvVmmc+pFXa7Q5MxNbAkdexq+cuH0sRMMqvydIIP5SgKnJ1ESzwNpgCjupxjjF9OB3TFsBLuIQDE7FWUmTGTPmifAqT4EMbcOuLJ+0tge01YJTHUp/wx3bkx2SyOZF8avYEmD6IFJH8P6D2EoAjYcoOGkgWzn2dx3xWI83YZjya0pf6lqTqdCkH+1jXKLQ3k/tkKMDXAizCXBxqQlktJjuJ1YxBBjnKhhWpT/d7cU6IEofxXs5k6HAPaZHWBhxFFlo8trClTHrLwSiyqoZgYlxo+n2c2+e5VB1j1byRwACBqn4XwSUDMuIWgHq81vNjL3AkKLCSqguoMsGCKgkxHGIjgfwhSLMGkCyOBb8E5Qzdpqxd/G+vcZRBuyBVJzi2AENlrvcaR6qDZMMm1xQManuDDSk81utshcTLWDKhiXFkGzcEHAFAnq9xRFDIamI5QCTgaEyqbp8O2/sAR+AqjjGO2Jakn4pNpLplRaqO44O6c3ovzzMr9ROAo81mreFuNdXya/tb1mgA2gHtdiAodIKUJxhHh7e0J3i0TXswjva7dDps6Q8fjCObAToKYnclEclEa1tL1X5q6u9rGEet56YlATQasI5i7c854MivNLKhMcsqtt/NPY7s6b+e9e097vWPf84HcFRszDY73VGqbhhPlNxqnLMv5Ram7PHBOLpupH4v//IAjtr751oQrf0Kf+4j7wYcSSoLwZZLc9TSCiU5iYHnRaIvd4cSCL4T9NZdd4x6WZYY8EW5/57a8TgdIOqTewFHShndAUizXE4fQf9yj9xbqu6UdZ3Ha5nUwWZvX97W3vql6vqur2TVrX/uIVUnwEF3GjbGXrz1H0KqDiA2xgl3CZfbHZvg+WwXdsOMBXrxPX89dY5IJb4GOKr9m5/DE9nx8zOgyeSsMnDkHRmeNz+L15EzWRq+P1LjCO9n1lGoceTtqN9Rqs5rHKmWhltTkQcyPzzKPHzUOELrfE7gqDCa53zdtcCRS9XZkpBSdZFxpD3jAIQkPgSwYP0E1tHX9PLyJb1++ZLWmxcxSpbrdFpuMuPIpb58TNWSAPFvHxP+ewAieYF6awScb6yWTQQ4YrLd264GhQmUnFLaGfvCWS7OOIoMKR+vl+bV+BnOtQejgERE/Uc/k8EjWqUBRwYa0W8goTpkItQ7C9eoK7RY0qaPkL886DlEXMJ4x+ehmD1AJvpx+4ew1VnxeI8Aku7xwM+8ltSKrKyVsY1oY3iNuTcwjmR7AvPIQMp8NmeBYA5U4joCcFPznDN1vD29H2pgaI17WCzTGipEE4yjWO8qApYZGLsAHNX3WmxS7CIxRhzgL/Jizkzy2N+fxxlHrCticcHUPDhls/X8FJ+JjCPCwm4HQ6AsnnMqITA1v3t9Pn4vgGTxnAKMXG3B6gjN1DgS+lngzjFWfalnEuXnJJ2nubLUXyrPBbvdZNWHGKN8X+DokE4HBxLFLpIdATA5mEydsbgOAI7e78I4Un00gc3qwyKYgaWhpCkXqnFGBlJhHAkotjUux7gBSQYcOePIJeqo6GDENo4zB44AjAMUIpMITgvg2RA4OoKleQRwtHsAR2HS70ng9QAPWpx8FuBIECSk6sBiLX7BcwQRQBpL+MdNcA/gaC6mfHyeF3t5zXXLNnkwjoatWce5cU3jn9UxY2ue6wEcXWe5PfPOdVcY5i4UP57HrdeCJWOxXp2PqtelH3kOz82UvPXt89fXtsXHn+vPcYbfDTiKiztfNM43uVY/Ao5uL+8l4KhkgOPg9MHa6oT9We7NONJS/PZtwZa4cZ2j+wNH2CU63EVaO9mxZMO83d3jiFKA23dX3/YqfcBRs12jxtGN/fy1wNFt26v3bPJFCra0GBvzF9H+Lk3Ql4KPCBrF5E68448AR2NjJCayxxJx8T3ek9UskScKknSxYPEE44i7jA08ulTjyJ+9/A4F7M0HMlnJnc66jwdwVEmPXTDzzwsctdF424AjpZVVtUi/p4AjjHyUMdfmGNQvkpYZgYMNWEcAjl4JHG2eXtNqvUkLyJWtn1nj6MB/SqrHJH30E17zKMcTQfoxy9ZRRq7UBnOjdzaQs4v8dwQZojmMLUYoPwkABsCYSVnhOw5Q+Lki0Nu6yICv2CMxHOUtK6lLSTYFtpEDzsdaxqpMStrVb0lgAkde4whuGglfMcPWCwB5Vm+IfWgbk/DbCAX6LTCJP8vAPiC7QHWL1A5Fqo7Xp3ScJGPFIrF6RwYQyY+Zp6LcoFhtvvAvYEp4NnNoMTkQfbUDehk0DIwjAkdkQa3O/kUAMMa6mfUSdkZE+6yBIweExmocxbo05bgoV1dqHLlQYRYdtYaaA3Om5ip/JgFHKwOOxhfg+dggFViDRfVcz15kDS2XTJWMqs/dpY/kj+OmB5eq03XPpeoicKQk9pi/Kwyq1Wpjm1RKzaUx4AjgJ9jHYtk4wGRgVqwxaE7ibowjgkMmYzhS4yiz2ggY3w84IkuRfaP2MFE+da2hyASOMkA0Ahw5Qy8ASRj7G0rVsRKecd1Mos7k25cmi5nAMtqjRhxsZ58SmFvHXdrv39Ph8J72+20ScCQmEmoiPRhHxYdeCG/OPmpe81D8tB04qpNuY/d0LeOo7Z6X6XgAeCSQvPwYUET3McUS8TpH9TE5pM7Sij1tfetje4C/75XYvfUzfp7zPRhHxcbuyzjy69RxTr0+qI9rsaUHcNTSSufHfC//MrZhKfrBa8GSB3B0Xb//mb+12Lz+h29lMx13D21Ngt2Ks2pdlHU+LraZ9P7PGUdcPNtOTRq86d0zSD9EIZSp09sExQzXjbPX3HGtdBEXcFrFZU1qX0w2FUmw2y9iFNqtVhf6nXrK+L3phtbCBowjso7acmfztm4bju4BHOXwwmoFzN/MkJUWJ0fpsQ/rwETgL/dfsDP1a6m74K9nTSkH2i137NYzb58sBM1EQ5s99wXL9aJh+t6Z4KqLf4waod5coFL6LX+sNo4PvBuf/ZZ3Gs6l4uwItoYAxbksp/uOeidQDDjGJu9443VwcmlHyFSSK0rVle305Spj34vSWXViOdtjxTjiGcMGR/0pMMndFItdB6m6nHhm4sjYeL7zd8A4UiJf0nSFZeQLYZzncJREjrnwkd81mPJHYRx5uwwTzW3Jhs/MOJqb/NQeSuzPHauU9ZI+2fwyTbdU3BkyjpSIBjiw51dwrWVK6016en61Wkdf0tPzS1pRrm6TlpsX1tuBnTOmYqhRJMGi/BdBCasflkcPwVFLuINNc1L9oR12quP6luQEeKH6Guu0Xm8IFji7ZIptJPmuklCnLBPAj9VG4FSQxnRgSsnWwhAcA45qf+U7SfdoA04r8g86Tpth8BKJUSvA4hVaGCsCmPA6OgCbS60z+TMARDlZjo37bGvVNSKwt1yndZaR81hUQDObj0QiA5BIJnAK9jItIUFl8pwFhFuxvpD6S/ZAoIbAkfkbspxIXSjJeibo9cS0CQOOYu0fj3XiOK7b04HHCAqxr63GUatUnbtuMiOC7JauzaI8oQ6O2CGsP0BAzxlGR/rgyCqSP7ZtThbzxGc8cPOA1QXiFTROI3BUgxt+rzJ3i9tzWyum4fshju9lHI2x6GLSxud23axtgODc5Cwrs0e7lzy22GbGwIrgKGqref0ssyG2ba7xp9pd5cfnQ/UPvgvgyMeSs2c0pxbWs4PVq9UzY+JLwJHPJqito/GvsRrjmRy/nEnVCSDHsRivp73GrmoZWZ0rjGeCJTin4gIf37mGltkMJO0OO2ccFX+BgePYrqQtzadkhnNYIlUb4vQ9gKrrAePIe4enipK8UaqOewZcts7AYv/b+nG1XKQ1ZeuGwJHibmMvAgCCJCbahG0B+zmkdNimA1hH+2064DV/g6Gl+kdasRqdLLDacwTgzKkYTFavh6F+lQTOjXp+grZ16vB7XJVgLXzhfq79KPqBuXPQXucOss9VV6wROMpstfmzg+EqHxZZQNM31bT+4ymxiSWl00GxyRlIVAbKeaA+eS/2PJ9Uqi7WUWzs9ouHzUeRt7jKZznHAzj63sCRxx0xjvc5fGxTUYslPYCjllY6P+YBHF3TbvfzGYojb0+muOYp/6jfWTy9/odSAVakU8CIAJOs/+5JEwOOcPwAFAnhh6WW0ykDR7ajk/R+CrlYgWAuc7SDk4sKT577lOxXUWhVrkjR+rv0xxhwxDAsbFtvTcJZ8xW5AwuWLz2dPymWGG723s7n39M+xWPCjl0Hji73Slk6XehB7Mi1ZfutGUc5l9wBHCnRUha2bCPLCNH1BEYDdlixkKklfyRJUwGhDgzmpEIDBqlVaLDDaJNjrxt7EAk/6pnPLzI8UGi1v6hpnxMN6FBPOrD4NxZwSI5JaqeMM6Ob5QSF24sSRwtfjN9oFLJlzcDdF93o1Hc8jYAjrPWjVN1UUok7VW03st/UtcDR2I7GXsZRC3CE+0TyceyZBu8ZcBR36OaGz4NeC/Xsx3LB66FUnRKQBggZC4nJ8LBZQEO+gEYlaaxk3IHzgyfkPaGocSpXXupB6D4/K3CULSknydUu5X2yHHKi4NL84MDRfYZMKwul5+r0cRVLePz78t3twNGRrGavq6N5Rmk/Wt5Aqs7jm1XaH5DgNbbdap02L6/p+eUlvb4acLR5Jni03rxyk0pOuHOKs93uFvRmJpKBFBHc93kPu84pw0YQScARA2YL3pREXhEgAXCkf6rHExPtcQz4WPCQB9daAnR6fs7X4TheJM4Zkm8SswH3QbCn3oQQgGOfY+DvCZY4EKGJ3XLSztYAAKSkKKId3ztNwMHrnwA0MtZWnEcZCyB5hlysgXQ4FeJPsICQJCbwZcCO2sCAIwImVrJkqdf8DPnh1SJtNhsmkt0HAoQCmATgSG2LqkJeT87l8CRVl+Nr2JAlfNl2rAWjfoyASmb0KADIbTu2cSDKEOYaVACOwHgyaSz0Gf/x2fW7BhNx7nPgCIG6/EcEIMiQMH8Ne4bv5T0fjml/Enike3VeWQH8nZVEcMA30QA4IMPDgNoRphGTgP6+DXiP0eNmhmngSFzC2J51UrYGQ8c2TeSYzFcnPl8RFCrAkaYcm2McmXSgzYAWB+QYe1MGTYAxwF8CKXljXWEQ+AYKgzo1k0GWcL2W7QfWEI4VeFT+wUbX62cDMg0McuDWbJIsKmvjPf2LxcGctq1vTcZStqG+LjWOAPAKUDwHjgQQEQjeKw6mvRiwpDpHe83nHMsCTACeZDt00IS5d7+3a4CjlNbLDdvPnxF25jGNiF5ilg5qHBEJGalxZIwjNN0QONLqOkvWCUK2unrog4Oejx0I/y7G0TEDR5KuQ1ugBhIaRvN71X9V3HVpXv2ewJHa4z7A0dnmtwsP3QcciS3q86TPFefraQOBuL+2YQVP6VPNLS0bP7UZYSZCMkYi3IX2pLi/CIk6txe/dv5tRjP4vLreAziSn53phj/Xx9nZNOcyWttHVovYskiHlvjSNqKb/Kzm7MLiNk+bx+3Z5hKLY1tzKn7Pg5zTWXyitsj7g4ar3onMqerilfh1KutX5m6PPR7AkTO4zZNeKAfQBLy3GmY47gEcXdFoOZ9q8981p7jwnQdwdOMGrU63eHbgyEOMsENPCXgbmHBrhuJdgB0MUFJ5aYbv1FjX4nm5QsCM1wZK8ZiyW5FbxjwGzklu075npsEkoapBS9OLAEJ43dV8VpMpJji9DULqnAsHlyIZJENjYjROEdwkuNCCw8YJX9uX+Svn9C2RapFJaAa1rX2PzWQnM+6N9SBF/O2fv/bBOQVbOdBRvsc9sXjOnITsasnJg9XfwylycJfeLvZ8Mewd4h4hNEeTgbWyR9JZ7QJxAZ/B8ZrtZjtP1ezaWT3Wf/7Ifj1vZyuQYM823vNsswzCeIiZz2gJFD1VZBpNBSPRtlullvgdLvgtiGGRVLQLwKLSwNyVbdIoGJenBRKmsoHy2r+XW3RQnPmSVcQkxUXr+QDjKAYDHgDWu2d7AoY6CDhPsHpiVMDRaW9SIUFiZixAHfNR8T7980t+bAww8nb1z2IQXLeN7BiLz3VmJXgAOtaO9Nkmw1QfV4NJBHfN3PWZMyg0Fs92NLukjyfQcuLQpYsEFvF7TERC819jTu5dmweUAMj70gUc1WBs2DXLXb1BbMPrnHjCvLbTS21+yaajLeIcNWjo3x2zr4vnzWr7HigP0z5KqNXvyf/H90vScSiXdc3zTj3D1DiY8xmtM43yhGJvDH/qSUtBhe/kPz+2Pl5SUmqLuGmhMJLRlkw+Ww1HTDCs1eODADvY15u0eXpKLy8v6fn5lQwkSNZtnn6yRNSKt47zgG0CRg+YF2KeyHsLjECSf8ld6xmoMTtHjaT9QQASGTjGYPLxKkk5AUYAkFZkoQgwUP9obtBrjdsss+YF4VerlNaYHzTANb4lyaegRHM6d+hzPCug0VyPNhNTnU1DlgUFAI1VVACFoNuWmS0a2vim2By6luoc4ZmVVC+yYNpUIhCU9j6Q9nJmkc1ltqlEbWs+0XyM5nExOOQDlRxerZfp6RnJdgVIDhSpn5TodxBQ/lOsH6+rJJ+l4MYT7w4coS8dCBSIBBDGAuIshye/Sp/ica7fCzdnVVJ0jL8BHondgPuTPQFAWto/2Vjx6Uv6bAIXVpMJ7wwSpbwtY4aeAUcCj8A6IquaY0m2LZaNxpaAU/P3xiDFICKIhvcdiDBG1tm8bpYxmLtkzYPNQ/aOve/gnZ5Hidhi0/IN/n720nmMaJiUzUgeU+KA7OMjsBXifEWdFuzbgJCrVh/HiDKfF9cK8bINIv+VAZTs00yOUL5ePyUOK6/9M0jVcW3i/WnxufrBxpzF4se9wDCtV0xgz+ZngizoWxuLxxPYjzvWenIwlICH1S4SuChpwgN82A51fTSexTgCYORjAICR+Q4AULtdZhSpqV0JQzFZWWAIQFJLBEaSd4E1grcUwGTYuVxIYDb7+o2ngVSdLY7wt0ldYp27yP7ZEoGusMFxZ+spY/cX4Mjr9gIYh18To0qxDtpiT9Bov3tPh/172u+2tnEOGwTgHA+M4bkBLPjgYjO23rKNofQdg/VmXHuaO/dNN+al61VjXM1cej31PTz72Pfc08fZfOrYGOH4a40tnXssDet+QKauTQ71Km76e7aGvLA+MqsR29VizvgatqN1lQro2ZDLG1LygJ14wbp5vqzNPi6/4Z6LvzX/2dNliVmPGaPChUCr4pe8F+qYyJ2J7KWOuKbuvScp3xN7dq/pmtLy5oXhw0I7sxUtF6YcjvnxKvKs13PR/8o022Wj52zhe33e139uV3FUxVHnr1vyUjrWokj2Xi5BXia70BOeKVIMq5/Izj1v+8z+9aMDazm271heoe7bc/DAxg/ljz3+c89k+4c8W8o5AbF09Iq+TrXxaHmbsr6VPc0BRz12wmltYtj3nOcjx94ChLnkR3rsufU5bnHPLdeqczu1T+kFS+ocBS1tIo/e025tx1rM65t9Whqg45jetug49ejGyJ7vTx3bM//d4nofOcfiJQBHWhMVaQc3TN/mwqC+6WoqHk3HzcWpa7/7wtoiFQvQZbDuIB1UsN2nHvT450Z1dyMfm6x7OyC7ayZUoybw9MPmhOpYji58TTtrK3UJnz9HGpMT5SVGRx0x81qWXBiEy/5+Hb6PvR/DZX2egaOm/m4/KC9i7St18wVcY3DSejEw9hSHHRaaag32ogUCXHxUIGhulQBU1d2CY44uJ8DfcwGP9OlZBH10aTRjLINFvgf5votTEg9tTtlA3hK7yEr4rHpgtlFe4NjOVgJLagWBTOoC/57aTMmwlh/0NXaNzv3E8WGXn/tK/jwCGPVEGCf0VsZDHQRMJb8JOmLxufNdnyNyOTkhq8/qc8e/az/W48Om7llDIOxSd8Qe8hWeAPMx4tr8IXiu2za2RQxY/TgtsArYVHZNl2f3e61rY7itDCSaTLKOGxYAHFlSvIAeDo66/xNAI+DIPYT9Hshz+Eg3eZpQc6TZ8GYOjOM0So/Fr8X2bL0uum3N+52fiZVU8wDNr1AYA75r2z/5SLA1SN6OLMCuHX8X24VNgJ3AdRrD7SHYQAZ2SzsUGyltqVfYdW6SiWfnjqlI3wCA9yITwJJXC+zo36Tn52fWOnp+BvMI/35Oy8WT1cdRvZXd8Zh2h2PastYHK/vYznYxY1ZrMEMA+BjDx4AjsIyYeAXogOyq78y0pJHmI8nUYV4CQAKQAK9VPyksspE2NWAB11H9HmU9T76D3mv3MEDQzvGShFPyGAwDn2OEe3jdFzvW5zkCSsYO9LFtSWkHo7LsFBIHzixisrqAsUhWuz9xG6ZsLesdRkAk9J1LhZ3AqlylzQa1XqJtRNBIYAzaYr1ZsT/JOLKk8aC+kYPmmcXotQaV0LDmMIaW2JUOIKEPlSwXGAamhc8D9KUru48oDYrnsE0xtFwDmJxRRNbZcpnWnrimnzdwiX1tQJL1vT6DZJdAJnyXPt0AxUETMdgqdebow12ijiwikyLjMYe0czaSSdbluUAQhSX8BUjgPHz+3CUlDnLwwj9ir4oWNueVLX5ZZUBxen63aCfMn2P+Ovo9ya+e++Vh1Bd90+XbLV5NtkhvFnz62N+Kz2TnngOYii0YAy43GcgVlmXtbAAev2s+RcyyOErKpr/INEONQYJG+E3WmbHojCkj+bnCVDvsd2n3/p4BEZeyc6lDHSvZSo6XPWIBTYE59omytV4vEbOD2b38yFjfOI8U9g6moDPryuyAdYRk66z9XTGB6DIRdAH6BI4kRymA32U/PdwSGAsGkoAjA42wdYDsdUnVASQiix0jAUAZgKPtG0Ej1DhyoJE+drG3NYqe7YyNZx3Gvra1PY4bA170fthwhtcD1PLS96oVT7XUmb7e+EqJD+MbACdQCsabZo5Tr8dGGFvKUKPaItruU60Uf9Sbeq/ltVra6hANNjdM+wTaVHZ6rqahdS7f999Ksw82a+mRbZNG3pVvg8g2SZQ8Ao8ejzHxNknNE51S3X4PWNITf7ae13spPs3YKtzfgz+hHw/2R9uy/IEwgLBxwMeSj7PfgfEwN+t95PPWdqbvyaoQc6OxZeTqGI4py1d4n+TnGbzhsV3ZtKhOjHHBuc2OgUf1M/u87/Y5llwfW9vLGWCUK2bXsshf2/1CmtbisPFtzD4WZaGIFcH85UaIWwNHHYDwR2zq0ne/Fwhzy/v/Xvd8S+BokBcKLHRvl578U92WbWv9utTALXvkvlJ1bc/X/zw981//2W/7DQJHgwCo2hUxWBg16AaWk8Fha3cftd/P9NLLVadQzgwyxNXKvYAjBgYGHDXERHUx4alu4YbZKM02c+7v5YSmzUghVi4HeuMtCD0OqedYPM9uh4VlebJ6oT8VEFwaUi4DmFldDbZRFzTvGbK1zcc26AnigKD1dF27M8Sid9P0SH8G4CjtTRMiJO+mkuh/dOAoAk3uHzOoVAUnDhD5gqOWZ8rAEoBHSNW4lGncERNYRy5NdwYc5UEwpnmLxKiK17fvoWwy/QHAex/gaP4+xoBJLkPC4nZq7p07e+2bf1zgqNT/K4vEmEYY1hfw1A/llYI8XZhVwoR+vsvRyQZoH7QJmD5PYB2h3tHLl7TZfElPTz+LiYJ6R8s1GUeAOveoU0QgQSwkZwiSHbKGBJWxWgDkWJIeoBEKy1PWyRgeuW94AgMGyESBZJ2k6tarJ9VC4U+pryQ2EkAlA5YMOJJ2W5H3wrOpFZU8dtk9/N6blLBLjPgY9/uCPJ2ziNJR9TzydiFvwJHaJC3Aka5RCoNHJk29O9PvB/M15Od8bDBkCzV+ci0ntOF6lV5ewNIQcObnL7WOjMliwFGUxQSIxbGX5fOcXSnfJGkuA1scQMLzMLGn5DQl8UzqKSbFckKLQKEYaguyoJQwXucNAko4EkhEX9umLkr4UR5NPpFWAdkzYyIJOPLgx9j/2taemaGS2/P7txpHAI8sqb+D7Fao6yMAiJyUoayaAUfOnrs0b/q4bItflKwhI9yStdcAR24f0U5o44wFzsGJOV/a8rk/X09bTCWz1O5yY77m8aS3fycmyXyc1AvbGKtG2yVgBOCI/shrXQFQxlwuX8VzGdvMgSOOP4KlpSaSyxlmOidAqINtaooxhbHa2JZBEngeOBJvVF7Q5CTjJgD7xCFM712t6wqVKK8HXb7TN3lxw0JRQHDQiPflEnVWTw/AEZ4fzCLpdQhwPey26bAF22iX9oet1dED2daBI4e1zhll/euHAiZMggctBnvDY2LC7Fan7V1b3uq68TwnSIWDvjbKmj6/4tj69XyNy1EU2Lw6T/EFDsDn2VsWnvPrMU4eySTja4dPDBw15F/iZseLydog2+f2NOVz67niHvZ0j3P25BzukfjkNhKTNf5MwFHdF/X6KNpVay4RqwIBR5J1FSu+KAbEefoa/9ZT4+getjb0U/e6wu3PW4/5219BZ3wAR+0tew9f5FdvW2u036sfec977r+by9/oAo5aB4iCa+xql1O7BBzVDq5OZI1dc2wRdW0CTGHWcBHVspmm1dkkBQT6AAAgAElEQVR/WuDIC8j2oA+N1tmzEOgZTD3AUWtA5DIQtBNKQ8z/9DyfHztm9z6R+hVb75nH3xE4YrKh4YcJxUaw2aUBzoLDmetEsCK2ZUxq0Ac17Ug+X3hPJ5ZsB99elcZ8B5BP8GOTfFxc1H17acEx19T1d+tr53a5M+MoJlsv9Ys/u9uH/x4DjyzLKuDIZGjKWLHy1UzWaWwOgCMuEouM3ZCl47JcquH0mYAj7Itu/altLrb9mA32nnfMN9XJDB8TLefuWvDQWcwxjgpwpPvwuwh2Uc1xTNkhuR8louo2j7uEmVRXDQRnBGCXPdoBSWoAR2CpPD29pCcDjlDrCDJR69UmnZarDBwBPMr70CFjBz9ugIVAn8I+IKODLAeTBvPEPP2uSca5/JxJmKnO0zJtNs8Ej9QmSpjifWclCWTaiMmBOkuegY0MRtOe57i1JC4YMwCOPDntwFJMSLs4HTNQLPKOtKzL0LEVbdODSxcrogQLJ+sLWV0nsp1QW2rAfCE8QLZRDeyMzaEE0tbDOa0Gjvi39cPzs2ocSapuuCmKAI+1uewhgC0me+jAUQ0SDdrIgCO+VwFHHF+BPZDjV+sbsaOMAWG57RbgiPYKsMgAxd8TOCJgYMCSM0zLb5cRk60Ulk2Lh+kHjqKPuzi/u3223EbnMb3A0VSskd+XuJlka02rKsZMdfw0FsvFY4otwxcV4Aj1efy7kqoTcCQ5OvkJAN/7rSTYJFdXgY8mSekFLEBSFOMo1Hy4AXBEn5H9fIkJcnQRNgBKetykw8w3kOkF1pKx/lzWkCCQA0guVedfJRNKzEsyqg9gHG3TMjKOUM9tC7m6nRhHmJioF3ZKp+WBjKMa+HPzivNp2/rhxwGOumKBzvF0t5jE7qNlDSjgqJZTnX4QMlyzVl2U1ww1qe1zMY7KerWsETSXqm0VP4epJMTL5lvrUPMBHBUVhwdwNDDWlrV+7zC9P3BU5Grj3F7WCUW21mWDi+JFUUqqmcD1c9bAUb1uastPYIOWNhc9gKNeS7rf8WM56ntc7QEctbfqPXyRX71trLbfqx95z3vuv5vL3+gGjuZuoGYcIcCud59jANQLm0sJ9DqAfABHc73wkc+NcXRH4Khn4LVInfnTCjhSIiEuDMaS/0rqzcubFODIZBs+0rQN3x1L9MavtSxIePwDOBowK1r62hdU9WI7BpQl4JMEU2bCBOmKsQm+LNZ0hrnEToOp5EN+JOCIidNQOD6Ow/hMMUl6LXDki+O8CLZEEhJS1spBtDmyTHhX2mNsUlafBTiCmXmZ5l4b8eOjvURb70nU1MeOLYymxsGl++65Bw25a4CjOcaRagQMGUdjYJ3t9jNWj8Z1LEKvOQagBIGjDcCjL+nl5ZcE4AiF6dfrJ8rAoYIXrHbH2nRISkqujsEk5MYoNYd/cd5C4jRIPqHGkSXcsSu/BKIChRwcIpgF4AjAUAaNBLJAyg7sGwBH+C0AItY4Kr3nNWhy0pgsqAgcKZ2Z2YO2kSADAnhCym4USTb0P1vamRtB+qsAR6HWEcY866pUhYMNOHJZNoFitWydnqXeBBRBo0HsaowfAUdiHHktt4HfMwaX+5RCQkH9FDEmkISoGUbeslF2z1PCYhwVCaywRdx1dAYsKQeOyB5fYJQgAVLkTWiXC7HPKF2Yn2WZNj8EcGQSfsFZ1H3s82hbQrycSCCvgIHpjSHD8V6D4WPgeNZJ7nHMjcf2AEdxfVXHGgU4crxIG/yEw5QxVL9WSHm+ccpt9Rw42qbjAaBRYdARMHIfZeyaGjgSC8m/I0k7XsPjWQPE7wEcUdpyABxZnEB2pQBc8oTy71A71cYm5cLc15qkrIhJAo9YN4zqdqpdRdYRJUYlVweWFgAiWSgAJQBtAI52BhztWF+KrBJsEV8e/9DAUVc80DiWPCZtXUv1JgZb/ZGAI85ATRuX6vNeirnG6ueqLQvjKNYGPd9QQ89xHhY/gKMHcDQxzu6R+Pw+wFGZ6+u1a1y/9kjV6XvDhppaD7XmorhRgFLQD+Cow9Xf/dDe+eHaG3oAR+0tdw9f5FdvzSW2362OvOc9997L3PE3B44s3CiMoyBRVzf4WIK2TmSNDcoHcDTXrR/5vABHmvfaWDatV4Tza5VyQ9/3AUeuMe9JAd2VHO6wAHI7Y8x29jUyr77XJDLb3vcCjrhqbk9dtzhDWpwFWZ+JcSTgyLTzO+zD+24MPBrziXN9/aMAR1MJ2Bh8xw0CMTnlbCNPQDmYxBoaCJQPllgJNe+w+8qZBtw96cBR3mkZZcjO/Zh2GCuZ/ACO5qxs+Hk9rueAo76zNx7dDRyVbS1ZhmfASivXpVxclqqrQaMibiTbLvJeXpRaCVXNPQ7COHD000//I63WL2L9rMU4Oi4WaX+SXJ1L1Qk4OmXAIAJHtFnWoSvJoMjYK+NIGIz6R1JkYOKABUVgiEwj1T0CwAW2Cd7Hv/UG76/TYr3ivwHchvsE4wg1xVhXrCSIUcuGY9FFc0w6KieZWSvTQK/DzurkhPFp4BF9odWiYFxpBQwJLrncIqXfhglv9aLqlbhPcuAtAkHe23HhHhMHDgZlv4YE8ApsrfUZcBS/xzopOe6Im1NK7azDXm0W/V30jTFJkWsY5bpKSk7nzIQKMAwAe54LTDGrV+k1K13ehMAR+p22i7oshTm1MSba78s4EovN8/hxrhwDu1uTwGQnkWUTY8PzwuVT5xvzc7mvKad6n58e4KiOLzh2anlSsmcAk8iOGMVk4Ei+q7D4dEbZZNmYxZoLXr/IpRU59iGfCeBoW1hF5iMKcFQAb0pt7sRMmpWqM/rPPYAjKwEztA2OLaspSHKIjWdnH1k9KaBB8smh9lkGjgTeBmW7XONILGrFNox1WONoS4InmUon1K8z0Gi3Y/1GAU6SqnsAR9eNt1Zwx8dOyzrG/UDrue8JHMV1exn7oU6ctnRY48WZ/SFV95CqK2Oq1ZbL/HDdeJz61mcFjuraSZdapTUX5QzBB3B0Wxv76Nm+V87vARy191TrfN1+xnLkAzhK6S7AkVbN2MmmZENcgNeLGl8ExoVRPOYBHF1j2h/5joJIqLJxH2JjQrz1it8HOKIBhrxKYSC5822drCU12M42+l6TyGx7/wDAUWtbfGbgSOqFnlC53Cv17smzZE5gIvkidLafq6RQ/b0Y+FNeiSkH+GZtiYrjoU6KDZKhVZFw99fxGN/R7/fs546/64ScA0TnO5dV58BZXQSPmGy2or9MsEuOg0W7Y8H1vDP6MnCkqgYP4KjFxupjxsDKsf6+5tzN37kaOJpmHOHaYsnECg81sDgNHDnWIUBAMjAYF2AW4d/L89f0l7/8a1pvDDjaPAGNINtINY6QjFXVH3oV5mnFNtGcJak6MVBUO0M7G5H4xZjB9wFICJjQ+BLTRBJqsncwoFTXR8CW7hEsIwBKApXwjzLDqzX/QVWH7ZMBWo1BXGc/ChyF2kcGHrFdeA5WxEkn6LUbAJz73RtRF2NHCEQq8lRM5Xoy3IAjvzf+PqI9Ctvdn2/AILItobV/ivGqg0pKCospUANH7nOL/yzMBQBvYclBn0a20QRwhHPU80IEjhwgiowjMhyYwA4AiGepWS1LMBpBJEtwT9Y4gozhDwIcFQGuwtCN9hf7+3sBR4M2DrrzvP4PChzVvtpBXYFyAkIuMY7cfn2O9r+nNn6QZUTg6JxxNFbjCHKbx/3vDxxlRqM62cBYr3tE9H0COLJYykAksolMkq5ICuWQi8yjFX0PfJrFOBbrqMbRlr2yxNilfwULacvaFg4csQ8IHAHM+uNK1dUxc3NsMHNgb0K85z58/pi71/sCRyXGiaC7M45yzd68HcQ31TyAowdwVCy3d5zM2Xzv558XOCr5p7lnbs+JacPVAziaa9Hv+3lrnuujd/UAjtpb8AEctbfVNUd2AUetF2Cug3IQS0quRBmPweLeFv6+OI+fxQViHbQ9GEetPXHNcQ4c2W7m3xk46nEAu50zjvTclxLX0eYutRKSNgyyuTib/7nFJDI2QdRjY/ZO7gQcaYN7O+OoZcH1mYEjrN1jinm4SDvvpbHd0mOJnZ6AfSyJ71f+3sARfHPd55cAqAgcRcaEv2aha+xiBnDkNRCCJB2T5VZcuiSyRnZSaoty6BAMbABHktb7PIyjE/NFPT+ejPbvjAGW0V5azl0nEWvQMfrfFh8Qr9mcBO4EjqLm/2C37VmNI8crTJYo1jPSzGK361J1BZBxzCPbL5L2lJjbkF0E4Oif/vnfKFMHxtHm6Tml5TodFgYcHSD3RiIjwSPmFgH4WDJS81b1jywi3RPa2lksDl55+0fgCIwj/NP5cH+oaQTgCHJ6FXC0XOEhGMvl9JLVNXLgiNcKUnW4F/yNz70tfKwffBzHGkem5yaASHJ1eO1dE4Ej/zzPiSZnl+3stEgHk4ODPyoyf6rvVMejMU7wz8eOczbBeo241rVIStvnMWD0WW/baC9sgwmpOr+vwRxh1Uty/xqzSJsALMYJtpHHDupj8Ygjk9CSohtK1a0WK7GN0EYL1XrD35u1al/9noyj7MvhpqNt2Mi7Ps5qZxyNzWNj82pucwC0Lc7zimNaGUf1PY/5+tyexEZMpu6CVJ2Ps7E4xd+LjEMHjiC7FqXqWNOIALPVZrNNIJFxNC1VZ+uRO0rVHfZiQbE/B0Csxk4BjoKElzOO3B/Y+GT9MwNrAfCv4LMXAnENkyrAEUF1aKNafafDjpcX4wj+HKyjbTrsxThyJ6wltnzyH7XGUW/s0Dq0euLrOtaZu8aPAhzBzur1hv425pHV7I2ydkOFkYdU3cVk7aPG0WAo9ORq5sZQXqsgirEcDGPPOMEO3vA1nJj17Dd+Hhnf57Nz7QfiWrVeE/VI1fkGnbjmGnvtMVybCg+8vG2otNpkcQOnj/Vef+X3hXXlveKX5v4OzOjW7/zex10fi/bd+QM4am+ve/iiPE4aSpy032k58p73fM39XPpON3DUktRRcgE7WwUc1c64JPhKBswd51igUwePD+Do1mYQz3df4IiWgZoJjT89g2m3Q1FesynusNYPbdb+jkmiJlv2+KMROML1Whc7U4mJsWAG5+1pi3vVOOoBjprbAW3mu9nr4HDGTmpQwtu/9jGt9NI6CJiyF20YVRJfCvhjhWjHbaH2cfGe/XF7FrZT9+y2X5KO92UcIfEcQYqcsB6RK/Xn82TyGGjkjCPWMCHjyBhGxqJQEW6rhUEGg0lb5fR2AItGgSNJ9chT3DZkjr7FmR+XxnujO1RSPdR9mftebGc/diyZGO1u7pzui+LzRHuNY2bMti8GJIHZNnsfVwBH5Z6jbQwlpjSDmHyTbQwv9pFnlWAzZkcm+QTzc2YJzoRFJIGj1SY9v3xJ//RP/5Y2YBw9AaR5IZvnYFJ1O0q/LQgcUaruUPYGF1+n5ONqBZmxAoS4jwPbyFlHLpmnJyqLageHBJCoflIEjgByPT1t+BlAIzBcji7T5ACVgUKxxhGutzepSIJGVteosJ8kbYfRCqZRQj0y04jypJYzi9gNQaquvC6AkopKqcdyNEngSMwegiG5PtQQOKp9rYAeAU0RXMpjSOQvtrs2lKg9c4zhsUYAjvR5ARo59pgjNpm/wNQaA474XMHktClrYTJuxhh1hkNY0OA41aA6Mgm9sc+crSawqABHkKoDUIT3n9bPfKbfHTiyWED+qvTw2N+zviIfoLp2tb8bi7laYoHBYv6OiZde4CiDQxXolt93QDIDR6WNYZti9qrNvb3Le3kmyYzG4m/AcgQAA4ADwFEBjsksOkLGzusWGSMyMo5Mrk3+EzXbjglMIMlUWm2zgwkhxLpmxj7mnRm7ES8h+eaxWoG9i7WgjpAPL9QWwrOKiDVct2pvCdAcydZ5zpLHWvjAta6cAd8U9iSpUahGqs6RH24jVEXxrM1Qr011oAgcIWYh0OzA0T4d2K7azU7XAuCoqhk8Fl+6j5pf89i8aPc+3GzTPspucWTr+uHaa823hc4cN4HMXcvnkJZzF8ZRW/w59FFmA2Zrto8gbJYc3mnxZaXGkezY//YY6ME4ejCOgn/siMe78hNzA8k+vz/jCCBTjgZCrjK+537AQdcYiwznSPeXHmfx05E5OPq2VvUb7aLy2qWaSx7AUaMh3fGwB3A0bNy2XFtQj2nakt/XgffwRX4Hbc/Xd78eZ/R/6/f5Rhdw1JLMLFAQtLNtgVYVS49JXQbqoe7NAzgqOsS/j0ncHzhqHXi9C4edLfzylD8hRVN/fqmdJVV3n+VTC3AUk7A99Z4ewNGwWHqPzdUJ8bFFtycj5OFKEroGrMZsuA4kPbicSsTP+YHPABz5gtr7IfbHFGjE9sAuZSaPBBz5bip9JxTPptyVpfzzJrMADtjOtdyWSPIdldR9AEdqlZb53dvPgYDoS2vAKAOWnbvIWseq4k0vdB9HyXi/w170Ez8fyrGW+CUAR37qvMMxgkc5nFQbIhFr0moevKIdAMSsVk/p+flL+uUXSNUJNHp+fk3LzSYdIVfHGkcpsaQXS6OfJE/ERK5NRHY55C8JiGT5uiWBH9yBjydnHBXkocgGAzjC8ZFhg3uETN2AcQSpNYBGYBJKJy039CEkhQkGWe0i1WYy0Cgmju0YHstE70H7QUNxEY7hAAapu6xXPDFvYJJymyZh5z1rxzpw5M8XaxyNgQQO2kSGUtyUgNOjPxywU1xQgCMfP9m8yraVDByBhV8DR3VSsk44xm6Pr9GG+JtjpQKOeA3byoA2hizWxjbrXJKqYxy+XCXU4sLP7wkcnY3SukZP6O++OBEJ/dsBR7HfvfZM9ES3en0L4GiwtsoclSJTp+GkuCnurvbv1YvxGOtEliMkKAsgPKx/VmocGZOYwMghHXZbDR3WSJIvAbtGczyQ1uIXAKbfo8bRbrcV8yfMhRkIyEXCHCiOPatd8c5Scjag5OjAYEppXZbCSvh5jTcyqEy2k4wjbZLR5fCcagexjRTv6Ees0z8ycOQt3ALC9I6zHp9xf+BoOLdPPcvYvDUVc8VjI2iUx3iocSRA+AEceds8gKNigT1rgnska+8PHLlUuXnVKlcZ5/c2xpHWFoo7S6wc1+hj6/W2zdReG9RydA/gqNft3+X4B3A0bNa29fsDOKqN8R7+8y4Gj+jz5fU/Sq5kJHlU7ySeC+LGgCMW8g3SYXHBgcbyxbpP3P6wdRLW338wju5lDuwB/ePiDAuigXnc5MJtjqX/Ur3AUcsVHDjylmn5Ts8xOdld1ZAZWxD8KMDRiQn32/3Q4j4p46gFOJpapNbBZGzRnoD9RwKOMLbrANufxZO4MSEbE1VjAFKWrtkb48h2E98COIJU3cJkyAo/8TZ2HefJz8I46rG5Pz5wZDNhYNnkbeYDUCBvhDfgjUUnBsnXCBwBLPrpp39KGwONXl6+pNXTUzotUUNoyTpHx9MyHU8Lvt5ut2LPWN4U40U7DZ0d46yjlWoS2fjjd4x1o+8Md9B7DaMI6HqNIzCNHERCjSMCR6i4UbFrBoyiCjjycT0Al4xp4MARZdRMOifL59hEC4mm7DcdEHb8yJiePlK1MX8Yp4g1ITA0sogikyh/PzAiIzupHg+SrBXjyIEj1VKs2IqZIiRmke7Da6UIJ9P7StDHRP3ZuapNK35qtaESFF7jKH6XEoImCQiZrCfUqaqk6tbLdWYZRam6zwYc1euGyx7848BRXMsM1kc/COPIx8IAKKqAtwEgSaCxgEZx3RXP4bYa29dtN4LVBI5Oqs8zlKoDKOIAyBA48hpH+B6S2A6SOHAEJQH6BDD19ji3QOMc+9yAcbTbvXM8Fl+pmmYAUDNxMKgXqB3EHMoadA4TZ/YRxmhKa+yjJPAsIxFh3ZIn9O+SqgML87g/WP06gepog/1+J4CNG2iKRCXG/x+VcRTH2W2isnKWPxtwVHykjZkHcDRqUrCLB3BUmqZnTXCPxOfnBI60oUfAkeLSKeAI78f852U/9wCObj0P3OJ8D+Bo2Ipt+d0HcFTb3j385y3se+wci9cv/29ecdeL1rHkdRdwZDWO6gAwLmw8qRHBoHphUt+430O9MBr73tz9KgqXe1+ktXSsG1q7lV56xliZUUS65ITGgt2m56uepz7P+XmPlEPCQu0zAUfaoWisg9DOsY2mXk91OQt524ctdtFgOoNDpoAjHzPxfnsWO5SzqpJpU/fWExxyg/eNgSOMvyyQ0MHumtptN5Y4aR0ncfxdshXlCk9pZckil6obS7r4e2P3MOXDWu+3LAiHwb7/Ffs21yhBjSqTXqkTyrFNB0mxEWAzfhfX88R17cP8uAgcxeAitpknoEpSVWwjyLVoJ7J2IEvCBnVVxEjSrklLygzA7pF6R+b0FydjHEl3Kv9MjbOePsGx9TxXn/eqsV0lzef8jbf9pSTimK3MnTfuwq3HYTzfmH3Onbu5neniohSYn3mcUVR21U4zjjSq9SNAu0wkAhcdNC/yMrTVgyccjZlDIozPRQB3IH+mGkJfvvwi4OjlNQE42jy/pOXmOZ3AOgJj6KR/AI4gvwoQCECBWDRm57arcR1k2MAWYiKRMmgFlPC5JIImGKsASdDWDpbgPYFHYB6h5tFTWgA4WiwT9sDXjCOvYcTnD0nco9VWqGsc5eQypepUFB4xRq7SYQ3PFnc5Rr5ni2/Oafieyz39X/behM2NXDkWBffuljT7dhav3/v//+ja1/Y9to89+6KRukn2+yIjA8gCq1goqjmSzhQ1Pc0ma0EBiUQiIyOT81ZO2FO58iL1AFccHKqBo6ibcL6+V9+o79gKTzsVUtX1pbjMWBizZvmL7CSbhya3XXAx6sD4HNHBn+1Ut1HNZnVHNslglFW7VpWqbm3AVQEc8ZwFOFpZ2jqTheXKUipafy2Qzo7p68x57vdD2802tLHw9GGQzw67zNOMwRHuuvnh8JDfPy4ox1bs2VKQFqAQcsP+7jLcrN9y6jSCCPYPsp4j5s9rFz4jmHnlNaRvhtbCqEs762cli9G2kxzp+KmbxKmMo44Mhbmpfrb56kFikheNR5ZF79/S74X9x3HA8LtOcn3DsSYAohRsMSCkMI60bpNxJODI1vG8xpN9xDR1Ps+Pj2l/v7dtSQFf0BbVQMwIu8mUaS0e6HqmKx/OK7UP9y6f0uxKT0eWnpMt/T33iyJg+mzzPiXQ5ICTgbWPlqoOuhr10XAinNNgk8KuUSo+PDeBM1+fHExSTagI3JlsOtMQjdOc6Vtvazk8P0P83hNT1bWu2VP2MHHOnG/z9G+ntEO2aMtdapv43Dlmu/ha0H7tuJ5QLhm8wM+7Oou2Snc/dB44ivWOSpLc0DrU9UHA1YTUzn2yMbQXah2XuDc528dhPeyspQMnxXW4bmP8W+9VF2ZoHxf7v3WO5BGuA1JahOQJjxmy64duUe/7nqQpViKAyp6aKXphch2BkA5YgTz4rtjofJba+RaOlUQrwErovuek6Jwq274KuLBABs44CxbgPQtwpP7ozscS3DTeXzElPnujngdvMga2k7qGk2v8wTpHTLWNJl6+c/g5fdM6X6f0eat+q3VArXv65ubUfov7hainajmd0r9RHs/pxJOsH1Nu0nDslDFpuFw+pHXdmXLNc/09VV6iDRDbMHSdvs9b5H7x/MU/N6uKlk4rF4PJzsKrb/PV3GbT8Wxzi03Ucl0891TgaGiw40SIgx0dHGP9XDMB6smVNyxYkI5Mp3CNlaQNkR57mtPvmcahTeKmjJ9tC9suO73R4Yw+w7S1nfWNYQA8LS/I72DGWHuNqpYOoYOWR7YY9y3XvP4xdFAwUZacMEzRVM/VuHFvUcqmN4rHcfKjDBkZEThSP3ccXwOsNy1G3U3pae06pb46kcUep20t1/g7O7VCFD4LbR/TAU6WR0Tc0iHJiGS+Z/8GgCjvDyqAoIMOYX6QHWKsI5/f/TqRT9QaLDB1/KakQkE7p8w+9XNtxNWbl6nPVzOOJgvpE5xA33XfhjCOu0eDF+1SWLX6LOyWipp3t0l2zGiT6YV3bd5zJCwS3BhxNlNYfCKkSeW8gbMF6eS26fbuA6tvtNvdpJvbZ2l7c5fWSFm3BvNomQ5HEH69zhHeH47pYb9PYNRa6jrUwfBIRQJHawN/tgYcMR0a1UfZXEp2IzCiz0p9o01abwAc8QcAQsL1wDYyxhHmaBk41tDRVlmABSF0a4P9FEaN5mqpcYQAFfVbEIi4dgUWB57dnMjem5rmcbOr9vSxGzEOETiK+qy2SaJ+yvrUhnaZNpsVn7H40TuMpy6GQflUqkFrX3AWxnkZ9UB2YEmkpJvlLI4FWnuCLcqaSnDHHFwOHOF5bMyXawc0oQm9/hPAoiVr1XWBI6b0pJ52R7zWKNfBBTiinsYzHAACwKmfUgJwhL8d/lGFjRPgSP1KySJwpVdcI2LdrNb1Eu1nSsfTF65dr8+KBpbsxPvb0IS1jWkXu8wdHROPw/tJOl8pCavIZbvdmTSg8Vkis83WTp+blv41g0jnU9XFMTC9J5ZhD3MONY6sXg/WbwV6WMo5BxQNDHLdgFRsnmY6pqqzWkliG/qchyH+cL/Pqeuy/vEUd1TIbhO4XUAMZAg4Qo0jSpoATEsvp3NMuUBveCpXm3/Ue2YJWw46glv7w97eL1F7DvNrBUYfhQLn393ept1ua+e9un+VXv36qzFKjw+wbRgUY+20OeYpevc+f6oNiI2tp0KKwQ29gu0fts2Ry4Cj1j3dVIfOpfufc/3wznxnm54YiDKtZX1rVNdGvww4UoBNDIZTy7AGrFC/usVJ0vM4sX1RN0qfTOuB8aO5lnhgi91w/JzmI9xOab1k2/zj3a8p99e8dnPfNR44lXGkTMfei2Zzsz+L3a7+LceyRmmW8WofrM/rOuzZRouBGR6yw0CDp3Yaxb1Mty7rUHdOGWuBoC1DM0WWcb1rrQ8tba2PiXvfeuA5hJMAACAASURBVF/cJwNj95iypk05Vv3W5yuRDMfffYzwsbZf8/vaD6Z7dfzMNteu2Yr359q1r+acL6p+qj6fnz6rx2HIF6RrtszVGTiKzuoZOCrOphk4snkkB9EMHLlamYEjdcQMHFX5oMeAoyHHbTHkT9M35TpG+4PFpsPppR98p4jnfuBIMxi/I5jglY084nMGjijSU4Cx3wdw9OiANjedGQASKNQLHDloNAAcrVabdHv3LG02N2m7u0m3AI5ub9P65i4t1zsDauC2FHCEqOTDvh84EgAAlogxRdbOOAqp29juLtNE53WBo1XaWIq6wDhaob4RGEdoE9ulrbAZo4IAAnhkDunACsH72sFMp7VqlijYo2yyDWrxP3PguwN0GRjq+T5uTLDJlwGssatBo66TraScqz8vHgWmrlqvrwccnRj5HmNrzwCntUCUTIHoD7aIwBHYQXKLKMWhGEdkwj01cAQneD/jiMAR2uxpVyrGkaSAmFRhHNWboAhGKJCgZYtYA0c1UNT3t+TG2HwVe6czl3yZiY4JrW0ROLLDQh2hsXZHx0HfZjxuBPs2lBHsMjAvAEcGUIRI7nOBL3F+qf31telQekzGLAp1CTNQVgFHmTm8f/A+AWBCwCgGggl6N4DmHmwmZ7pJ97wxcOTMN+O5ibXEZzGZWDympeagMSoJLiFtpT0v0usd9waGYY6ZPt6ghhzri+2263R3d5u2W9YP+/XVy/Tyl1/S61evLCCAbFIFBHgAktU84mdiXWkMDFxSDY1Gz0ubs28Gjsbm45N9n6Pk+ljT43eZgaPxPpqBo9M+mgImjPfwdY+4JnBkodEks2YgtA/Y1BO2A0dkmc7AUZGNFme07KJz9sxTSNv7BBxprvYBA7It9XtSKYun6MiRa8zA0bROnoEj66+ZcYRemBlHp5OndRGZNu2w2WIdlDbWUU9tgp4bAidB2iDGF173VS8OWhBqZ0ZLK2bGUUsvvckxM+OoNmoEHNWGX3S89aWKiqMgh1RxNnt6Ok9LZ+yOE8ZRjv/npXoZR6cRWkhVB2blFOCodS5OiSya4kS8NuOo9fneheim6zKOjgYa0ZFd2HXGHBILyd3x5rh+cPlSSowTphIuhkj0dbq5vUtrpKrbOuPo9jZtUOtoc5MW67Wl3wPDB+nhEN+7PyCa/ZAe7gvjiClZwQohM4QgEJgideRkAQTNobnqpm0jo2KZmUbdVHVI3QvgaJ0eF6jBVBhHJt+eks7sHDlwHx/T3pkEckhHtoM5rq0YPJ3nC3Mu16BudwprOoN5SLqLp0rTVBeI5H3OCP8C9kU9Vb+Pa2yf06AzHwzRQh8ursI4ijojssPRz3ReEzyiSAYQrzJNzKmcWbzu4DYZphM8A4YLAo4CjvTdetmXqu4M48hrtUAGyAQlcMSxLoyj+/09GWj2rz9VnROylAGP7D1/EWukk541ovibNWDA9hh/EegJrMGe6OIh8Cimi9P4dPuTfVTr/ihzkssp60O9Ppb+CHXAfD7hO5tXFZgQgR4bH/Sd9SWAI//Xk9KO09oZNiEVYux/pYnVZ/ZsYBuZDETG4cE+L3WLBIogVZ3Yw8608fSzpHApNSWp/2AcDdU4Mtsj/kT2UE82AsxkpcqkZBrU7fWTynd2jEg+VqOIjkEbT0k0gCOrkURAyVJ/rlbp5maXnj9/lp7dgXF0Y817+fLn9POPP6WXL39Jr169NoZeZJLaPDHgqMh5h+7puijWVhqT/hk4Guuht/G9UmpNvHeVUotLn3hATIsqW6ALZI+nqpsZR41jMTOOGjvq8sPeBDhSammuhXVgEEMRyJ7W9yXVo9I/xnWU6z+OZZpWrYt1MAlr3mEdmBlHGvlWn9+ldtEUCXvfgCM9Ww341n9fG3Cb0seyQ7trD6/Az/jDZ5h65b/N42fgyMZ1Bo7QCzNwdDrJWxeRdvXABboAR+1njh3J9F4ROLqelpuBozlVneSxbZPfL71D0SnXTlUXo/xlMGgxrMGjaAzFp4gRzHQ4yxFZfhfGEVO88F4RGMq8iJBqs+ucVoq6KcDRlEi9KQbwlGNn4KhIy28HHMXUIdHprFR1SKUo+evWZSlzkZtOpAHbgWG02abtljWOtrd3Bhytt7dpudlaKtBHsHysrsw6HeCA3x+s3lGJTi/pkphCTI6iLmAisEgAUZmHqv+zSKs1UuiRaTQEHKXl5gLgyGvthPSddFo74whDifROMf+daof4MEfGER3C/MJq+HEXwr8Dw8usT0/pFj9vBY36ACTepJBgrpGqTpIdnfw5KJ0PmYGjqM2U5jX2gwFL1nkEjljjqOTEN3noA44Wy4EaRz3Akafrstz+nRpHBRw4WLox6uiYqg41rkzv1YwjAy9EKGHax3qjfwJEer2YMVtO/QPg75xcxO8EwkQ2ZtTXEThS5Y96A98HXLa0NcpDvGb9fujvaAecrqtwybEeUQbzAvgbAwPq54nXqgGp7ERDqkJnAekYY9RUwJFJaKxxZPWNuNZbCjjNbzhpMcczcKSUj+4It9BxPz6nr8WUDWnnWoAjq72lOk28ZnZyOFhkwLSr+UL8Y80vtB27BcjLdrtOu+02Pbt7lj766MP07NmzdHNzY5f7+Zef0g/ffZ9+/vnn9PLlS9frJQVp3ce1jWD9Yr7PtgA47o9a0hvNjKMpc/PNj/VF5YILRXs06yxfpGJqLi2vcthJ78pmzvJuy6nLvrNCucQWB/icqi4M1AwcXSC10065BDgqYUclBV0Ej/Te4P+c6joGh7mNWdmUcb7lda4KthD7lMBRi76d0h9zqropvTV0bG1PRjtL76+51299hiE78pI2tt7zKY+LNsup/ToDR3Vfz8CR9cgMHHHbTmdDNr0m4A5DG8L4+VzjyExbmrkTahy1Ksgyfoo2mTCArTfx42bgaAaOJDJtm/x+AXvbwFFt8LQyjnReN7VVSUcHEEkR7QYe5YjmyDKMUV6xRltlxNtXSxQ28Ohl9mWvgybMzzqSe2iKTxm/+p5n1caVaxxNeb56nCequzc+/J0Cjg5R7vqceXQQmUNxd5tW603agnGUgaNnBhyttjdpufTaQhbNvjbGK1g6+weAR0xrxNRGqBmi+5b1KTqzYR8Q0CXTgnOR9W7suBWi45Hmzusa5VR1BJHguF8s1+lxtWXNyvCYMSWdPjbWSWYcFYAoOqLFOLKLWV2Q01fmmYQaR7moUKSlBIJh3OwNAUdmjgWWiVmqxtbqMrV6N2cWREKQ+hrAkeZeBxhx+9Ha4zWWzK7MhZgFaBW7xK4TgCOTImcqqV8EHGW2GupWOHsNta30fiU2m0WzVzWOKuAI8hAZRwQJwTii7hVwJMaRPacDRyVFGm0AK4Fj2EBh8NTgh/WDs0+npOkAcBTlQPNFv/VdlAECrwSKO45UZ3DZd2DEVa96LR6Ss3PKcGhN6vtcIE0t59HRVRhHnhIuADR9DjG1LX6nvi+gUKzteExH1OZpSFVn5ztwxGsyVZ2CRtjhbAFrSD22p6qLIV+jNY48eaIBR2TLJas5lJNVe0M4xshQR78i00DqPZh2Sle32+3S7c0uffDiRfrk40/Tixcv0u3trT3DTz//nL755pv0ww8/GHhEvd4PHMW+jmPBhszA0bm58+5/98TAUU6jGxlH7IUZOJprHNXrwrs+P6YCR3wezalYu+g0WATMfq4tZa709U8dZBL3qTUIwb+xRmBjOQNHkq/WYPFJe+ELhfd9Bo70yLVMXtgVVz1tBo6mde8MHLmZb46GaX335Ee3IMc5qnOucVSi696rGkcROGpbrOkAGn8xXtELnmeDZPy8S46YgaMZOJLcTAEeall7m8CR7i3jTPo3gkd9kZLRIVIDRyUlQFXjyKPZFZ3s2+PSHR5xXz7vRk5aSP6+HTjSpqJlbk8BVSYZy1cEjlrWyqeQz5b+aznm+sCRrxIOspTUF9ycKhUMUjQdMnDE1DOi33fJNPictYRW623abHdpt7tL25ubtLl5nja727Te3ablapsWK4BH67Rabsz9ecA99kdLybXfYx4APGJaJ6YzYio83FhgAJhEAo7gLCdAUtp2HjgimIRUdQSOdpOAI/QQV2UxAsrvDHqYc1bp58K0jWBRBIY8AodOXT63jQSOFxBmVewBBsW0I7x2Ld9x8yX9FDdm8Xu/gD/P4TcEjoKl4ump0C6xtvBejKPO81lhK5xwNKbGZglgqKSqw7FgHEFWTA7eEDiCMxyAIXV3YY0IOMKYPRwfHBBgSjCmSzsm9KZ0PvoZw2picfREYiep6QRS4HcBj8Z1BiWylIkqUcZxfYqyUoOwcZ3C+5z2b7UysATzcWhTfw5EOtf2GrCxueWRznof9TL0wonshnME2NnYOHgnKYsAb3xf37NmfRXgj6nVmKquBH1ILuwzk5Fu/R7URLJnctkhIKU0lk6usQhxAEcjqeoysybkCmgBjgAaWao6tLEFOGItJ0wz6ptkKefwDPjs5vY2Pb+7Sx9+8GH65JPP0ocffpie3d3ZUP3400/pf//3f9N3332Xfvzxxw5wlGXMxuwUOOXYe/2ldbfo+zk5arMpZ8bRuB55F46Q7pItUtY4VmyBvmcwxMw4YgBLh737FEM4M46eohfPXuMy4EhBQF3GUTeNM44BcNQNuOLarznVDcbp7m3JjO4PtICkYWPJeo5P95oZR0/Rl+8LcFTbdk/pH3yKfhy7xgwcjfVQ9/sZOLL+mBlH6IWZcXQ6eVqjD9qnXQUcNZCCWh27hKGwK5wZR9yFoHMZeftULxs9H7MnN+6fqpEn15lrHGmhk0Ej9mM9t6LzrS+qOxrkMjYKeMQoXMtSc+wyjuj48joJOTJYhr8Ja0hV18c4InAUS6z0RXHHoY/G2znRmgIGteoizr9ps682RmSMRuNZz9H6bLVBe7UpNnLh6wBHAhdRw4d1fPAqTnkyL/iZp6qzOit+nudLZx/5A+Q3BJtWm01agtmzRro6pKm7SZvbZ2mzuzPgaL3epYWDRzgGATgCp5Smcb8ncGTR+gfPuY6aXcYQIcNovSbbaLXm3122EdtWGEerkKpO7KMVD1gAxNqmo+v9LDvOvzEnr9JcMcGURLUDHEluToGj7kAbEBQ+0nvrdznMD4XhQOCoC4zRZ8Z89Bq/Ws5r4Cge1+v8N+Y4HdrXYhxF/cd+LfWgiI7xWdWHfcCRtT0ARyuw3JwtEwG2ZVqeAEeQn80UxhGYSKHGUQ0cocaR6hmBcaTUogYXea0d9KbYFnxm6PoFwSMkG3OgQcdEkCLLVFMarm79S/VFXMfq92IaRcZRlNYIHB0eABoQOKp/ap0Z18Ex/dm3Aa/1d/wb7JV6bY56v8gVQT4ywPqdYEP3jmNQg0gEjvbOOMJ8KYBiC3DE2lVMU6vnUhpACAeYl5A5K3+UUwV1U9XlFJaWXo7KuFQFKz0eqpWlx8UhPS7IkjMh9PR3di2LHncgCrWNAMJCbvcPBhIp/eHRahXxs7u7u/TB8xfpo48+Sp9++nn6+KOP0/Nnz20OAyz67//+q7GOvv/hh3R/f5/7KdsDVlOO2i86KHPfAxRGvS7VPRsRpBk4Gptp79f3MVCgCxTPwJFGUnptBo6CzqsY1++y1F8KHHE+KIhLbKPIzvTAr0fY8ASa6mCLob/rQA4GOXB/Sd2N9RQby7a6i+39PwNH7X01fOTbBI6mtj+u2X3yOGXPPvXeb3r8DBxN68EZOLL+moEj9MIMHJ1OnncFOGpx2GJ7aKDRDBxxIGfgyAV6Bo5q51Qs/K1ZH4+Rk61vw5s3em6EY27SUegOGzhLPRoZqa6YEslrHFnUtIChoVR1HknrN7JtxRGp6uClLOlwxoCjVlNgCnDUek3Ov+sBR5Pa8Q4cfD3giICj/QvRh9qM9gFHBSSCs89VZajJ47tKC01frjZpaYDOJm03N2l9c2s1jsQ42mxu09LBo+2WNY/ox1yY3CtVHd7vH+CgJfOCUcZKTYe6RQKOuinqWJSUbSRwFGscgREFUGud1huARmAdbdLjwlPVRSemwH45b233jSXCnZ3ukNaGWuttJ80a0llV5F+bm+GzAhxR/m0zpVR93sfSLaaDPPq/tehqTFV3dnN2ZeBIU0qO4QyUOGuLhGc6PzoweKjnlHVrBo4e03oF4GidizVnkA0pWjx9IjhHSkW3AWjpzLWxVHVgMxE4cq6G6WU4/vcODPWnqhPbBUDSXswX6X6rewOWHf33MT1pl9nSxhovqkpMDSpSyceQAxafl1SPZO/VG3UBSvju8PBgTBVdT+uhzolrQrxniyqNtuo50AjfAYQYAq6y00uMrzPAUWH6xjRXAjEwxuxP/i7vLZXj/sGAowiE2ryVXATGkdUm8mO7qep8YVY5H9c9+3sARwSDcl84u8nDwB21N+u9CTiyIAGkFzL+mwNHhkwh5wDXA6t0aqw9z6VxPKT9/t5AJOhQALTHw0N6eED/J7KNABp9/Gn64vMvjHX04vkLaxBS1P3nf/5n+uv//E/65ttvM3Bk8wiCL8enC2m3j1knDs+6BOOoZNk8K0ozcNQy096fY2bgaHysZuDotI+mrj3jvXy9Iy4BjsgsUoCXGJndVHX8HscBOCLINAYcxaeM4FENJFnZhMeHGTgKHdbq87vavjm05W0DR61gT90XY/LZ4s+83kw9vfIMHE3r7Rk4okuCqU2m9d2TH92ySM6p6oKjy8PvEWBnoxc9OE80Oq2LSPvtpjOO2jZRKh+KzVkxMNrbNe3IuKDERaJ1oYl3w7A17ienNXIGjry/ZuCoBTiylcDqqogRwPe1ESTnMn6XCGVGHcsZnWsceZquDByFAtauyYJMu4uVnqbw+SItURh1PwNH0xTAu3P0bwMcQWaizJ4yjhhxKLVQA0dB5vAWsr9G+jeAOtu0We/SardLmxswjpiqboNaR2ukq9tZHSQcq1R0mBsCjpC27uC1RHD/5WKdlkhvt8JvAUcAqgrbSPS688AR2EdrT1VH4OiIH2dTZQBIgIZIe7lge1l5xD6K8zvOxMc9gKOulRiBo5p5BMd8BI7MUR9ShhkIBLwro0bjFqgAArTxbQNHil7NOtDSuRUGlxhHtFldj7p3XHaV/Q7A0QbA0XqTwZIMbATG0aXAEZzl5sAHWNRQ46hmHIGRJOCIDCSy54AnqoSXWHalfhLZZnq12PhlXRDYMF6PSGsWa4SdAkf1949w+MOZH9a72LbawTTFrovHnnN8oA8BHMV1NwJXmoc5VaCx59Sfp2kl2WY7y0GgAhxJVvnbU9QJRNwD0GbEdWYkefo6BoCQIaTfAo5iejtb+3lrPg8bbzWOInBk/WF11TztZSdV3RTgaM80dYBlTUkRuMI+aLF0wMiAI2yLyKoCSATgaL1apM16ZQykh4fXdt6zu2fpk48/Tl98/mX641d/Tp9++ll68cEH9izffvdd+o//+H/pv/7rv9LXX3+dXr1+nYydZ49iC4Xyb7ILzNxkf+0NdEPbjsYmnYGjd8cm+S1bMgNH4709A0enfdS+Xo7377WPuAw4YiYAs2mycjwHHJV0n0PO+b7n7GM+c22egaO6v1p9fjNw1O25Ggwa1vkeUHftCTnh+jNwNKGzQlaTFmCzvnLtO+7bd2TbP+yd+uZby1xdPH/xz9W2ffhhEV2Yw/RG+oTm9lVc13EvMToysc0lcUnPaZYFxfOeNqQ6a118fxvGkZ6nfkLfgHiPcT8VovRyxB7PK0rq0aJIl3IEjfbytANaBHPaFSvgqOFkReyNHUoHzZKh2e9RjSPD/PzhhP3B77fg/2hYIX96+BLvu8fyAvk8XS+tOi74rpSV+8bPach1Xfed8yyaO99gbFjege+ZKoVS4e5RYBAqDC/KuqdTYZoTFqbnK/bG6XsWFK/BjpbHLjVMFEWlnM1gApibFePujokI/tRGSd9iZC0fSMUzNK8jaBRridTXj461CB5ZU1dgHDGKnY5zvFcRbfRTYBx1wG5J1akDeYlTMnBUdGA01rQRaOn5eMwwMH1+3Ifv4+dB5syBr+epZlX1FTZO+SM5AGNKBe6sQ26wPkf72ZXzTNdc8zwCNDZN8nzS/TRv/FlO5CHKRDcvmidt4nroqeoIFbF2jrGNPBocqb7yDKU6MDHMRCOtrx0La5EWqKxuwNHaAKL19sbT1N2lLdLVbW/SCoDSemdgEmoMKRc75FH1jg5W7wipkTAPwBzaOGi0Sitc3xhHcHh72033lL4xcw4p7cQ42m7SegXG0SqtN2tLWYZ2PqZ1OqZNsnp/LntyyPBq7E+bKwCIV1wftLbk3o4Gq48agCOyCotOJHDEdcp+8+redAJHj3tPs2XAEYAxB6bNyX8eOCrzm/LSTUNG/Vl0k/Qp08SxZhNc7bk5znxQ37IuSffVTTnFFFs8ptY10oEZJHHgKB8XWEcFOKJMGvvH2EfuCEEKK3Nqr9J2AwCQfcVLsBYW5NrOM1ud11ivtvbbamUhtaIDIWIksf243GNa4x4CC3KNo1LnCHWPLHUZahmBLQd2kf72VKN7yG8+l2kPjW0EYhlAJKvphR/Iul+Pncc2L8kMqjVikBzXgVQYTCvpaV9U+yKsyGWJZn8YO9CBI+tzLoI2fsZI0neWDo0Oqppd2wGN7DjJ+/jKInnkPGN/m8XhD0zABGs60yjev37IKQ0JIrreokuLOopVpqg7sv3iLEsDAst7G1/8M2ZvSJsmoC/8tufEtY1xBCAGXc56ZLZee102Ot08vZwDIazV5uln/X0ElW0vh1pv9wVstvv5eNr1cs00aiaTddcf4umV2alxcF3/6MDR4uh2MK9B4AjAPFLUOR0ScmQg0au0WiTqzfXS0tTd37+2MXr+7Fn67NNP01df/iH9/d/9Q/rs08/TixcvrEVff/tN+rd/+/f0l7/8xVhHv/76yoEjPI+2GnR8xj5nul6msLwecOS67CTYpujoqK85B6E/+mwHyXe0r4quPN0VVJrTdFn3Gt17D82fN7Szwnp03fuNz//BJ+wJwOK6dUmqOl/Js0+g1NGi2cix5ZUtMmNyw6PetLkc9hJ43xrMOeXGmjtM+erFEF0fDO9U6zu43q3Pg48kJy7ua1X3PPlfOE+G+u+0X6Y8b8uxrb6rlmtd+5jpwFGwfzKrSPZcDR5BZ61lEQV5dEmnwJ6wjItjV+mSCeoT3Oc8Oj4qVd05nTi192Kqur7rnn42PNbaBxQraYnarCdzo1+u+2W5T655xVaf3+8BOJrSF7H3z4Ga+E5A5lSputbxM3A0rWc1V98L4Oju2T/SJAibi87j+uc4xjaY5nwcc3vS3L4S54HmabALgy/cndz+BFYfmBsnOwWKPevJUHRY+7FMWy09MBQV2Lr40sHgjpVGW6uOEERrhiYhnEK0wWyEKoeidiD8vgscwZmhSMNi1LOzsHFqh/3q6M/epSY4jVoVp64zHpkpo7cbiXpu2k5aoMwhA8dE3HJ2Tb+4TQl7+iymWewKblNkUeIajPG4SIw//3kFZSm53BG6fFxmh14Ejk5ApOWRqbziedITdg2Kmv06MxcFHZt0AljRXHRJLWaLbzsb58g0lTx8dB3RMXRk3xigqQBX6bKhckEKnuLQjsYkjD5tM2oNil7qOk+Zeq1bk6H1mWunpzaTBTgyV0iOWK+BIBvmnjzYfcBS/KwvVZ2u1UklVW06Y99qXgo4ojOa2C2BIqSwg8OLhdaLsSRD2LNKukp0zdt1anAnTOfQ3n9DiOUg8zQw0qqlxkEUThnpfofKZu/IlQUkqH21jg7rUGdD2bdZZVsxh2t56V3kzNGF9Eq+BoWJWqLIJVW+sc7tHHO8xJlbv1dn9F3j6c7Lw5QX9dAvHadXHJwiJ6xbUb98LfF1G5cm9ObzhZaE4hmpz3AKfbd8mRMXR3UL6GbH2spTxxk7CPWOtmm1uU3rzW3a7ljrCIARmEe73Z0BR2Jv45ltDniNo7050zkvlsY0ws/KHJlW22i1onPfFbF0VSakgJnkwJGBResVU9yhBpMBR7CfcH8AR2CX0Ink08U1H/sX/ltcF+faYd4fmoMn21qrP7/Pm2020uAp38zTEU/zyY031T/B8yNCHzVlHskyAljGPugCRwRpujLJ+cnPqZswTwjuE5ARSOgzy+1eOuePlo5PjgLqrKwtcrYs6T7JS7Y5HHixM0K6rfh31G0EWnh92b4LtDnbtgS1DAgCgOa/rfaJ1V9BXS2kqis2PFWwp6oz54hVPDK9v4IMZeCIwIgCsEzf2+BTDuA0z6nqOsCRg0duY6oenQH/YHUYkLC3MTTgyIMAIMcAjoDnAzw6AER6oIzjWKZldAgFneJAGVLq2T6gM24UwLI/IFwCQRX0h2sRSOKgdGQUfYC+MRZbANAEHvkYWP/ADvdaWzG9XV4fM4js8yejy5KvoocITld6STrcxQzt19yw9wKOHo/p4fWD2XgGB1q/lHlkz+0OLsgV0r4ebWPEdpnFgTFzkEigoOpUFRkmeGGyibSRnqqO84q1f5iqjv1tjLTwY9d3QwksI6axU7o7vS81jqR1beweyETi+RatkwFdbnKI3jPFHPWw1USyfuDfrqhzNxvI7cAR+9NtBE9pCJ1iapQLsFHiAGTuH17Z3ACrD3pzj1R1969NDj988UH64vPP0h//8EcDjj534Ah9/tf/+Wv613/9v+n//YXp6l79+io9QBdaHzgwaXqI+sjkNM8vZ3EZ46i9xtG0PY/WyT47RLrO9XUGnoOOxdraY/cQgCy68tSTgC/dRrL5zNWXr3M2STivdy88ZJO8vfNKkEo11xv+HNof8nMGBIht0bX1FCCqymaFQWjrS96nl+M41zQfCKZLQWlEWqw6G1XXndZO19XZ39FUp+60c/r2cJ2AjGzL1XZgbPWpXX4qc5Lbch5s8aJPhuTT1+687vfb9rxfqbfzpvv+ITGa6n9pEMerHTIdOILOUErZAeBjYgAAIABJREFUbo0jzQfth9nXmitu03ttTAbfxHGiTcl5gLVMYFHNtuXn3FvE/XuRPYFLsdPKWJ9YyeGwc9/psAguxX1837nd+dAFjs7Ph67Ne272KxCrjUQwaY26UOpaHPOt/l3ZIa1+JJvhFmQx/Kr9IXn16/EPxu9m4OhCgXhHTuvzg0m+1MQ+OYvn9dkFnbXQ1/e+z/rkbKhrFrvbv6cdJ99CjliRr4QxilAxU4AjKm9SRp/yZQZ0yJ1/cu1q7V4zb4lvDOU+8LQLtgaUzTgN3TKpo0N1SqfGNgk4UrqRwUCTcJIUSz24UeHpcBZl1QJwxqF4AhxFpwX6R84JE1U6KBsHLir7obzu9TGNl+51YA+f2+cI7D96WnSTgKMQoxQBoM6WhhvZLgzQf55AlHMLw5QFrPukxbgPHs1OS7G5GGxpF2XNzlJXFcOxhdX8s22fosu67vuT5k4bk1YJ4nHn5tS5Rf/sBg3OCbPTNHdYh6cYVQKOTNGEKLPitPTW9QABSNH2psBRFwB6tOhVGNMOgvYwh84BlmMLVGQTxdHBeRE4Mg2jCMYQeahzYgqAKBOMRqbjlowjRXx1jWI47so96ACJ+iffG1+hm91ppnNUV6lzDUtR44ET7hyLG4BTg5cR/GzIELBCfR0j1QaiHDrzdnUOOKrAJ7Bair15fn0AGMc6Dy3y2eoqGNSEE+dDfb/oWRW44M9nX9VOguIsLOlXh9cL2xgOqhjfkAoONEcrndhkaTirKDhobU2wqFemVed8wNisLerxmNZpudqm7e55un32Qbq9fZFu7/gD4AiXtx8Lqn9MewNQ3eEOsBqi7A5HHL8xNhPZRgCRInCEp147YJTwvTu+l+sVzwOwtVoSODIQAkDCLrMVBWDUthieDnNks9kE1+xwQADOxzw+BUGD7VGR4ejoP5Bx5HVRIuNIafo6Qzcy/8giYa0QA10whqZC5LTkfKBT3fvdbWLN+1q/SMeYTsQ668I0nN6k6MS+jW2+j9u+XZYUn1b6SbrW9KCVZwR6tDS5M3aMM4iOngnMXI2LtcmJAQ2W9pA6GyCS6hxle9giUwm0QygtbZcAItfJYpSUzayzW5xxZDrcGKRiEz1YQICBogYc8beBRw4c7dHgYK/TtvCRdpVlz44xhAxn24PAiJxQeH7c24Co/SHhugIy3D/Ky2I+G3DkjC6BSALncA+TnbIu4P6Qf/ys15g3aEc3mh7XthST7ii1laJiD9ia6c8H1tbeIpjDK9pZ4WMDgx6gDyhwJjfmrNeeh6lZbR45QOdHWh/Z3srGkDolgzIC1jLQ6aCTAUNgkrkOdKY0gCPNbQBLnLcOFjkDyeTc61uBPSlAy0Afr2XWWVd1b0sJGAA4kwmylwzExBrmbCbuawlGG1uIvRKcvTJPeZ49d2ZAcn1YOZBswBFAI+sjyA6e8d4ZbwTgUfMILNDNepM+++ST9OVXX6Q/fvVV+vs//Tl98cUX6e7uzlIJ/vu//3v6P//nX63O0dfffptev75Pr+7vTadj32x9n4EjPS7H0BhHXtcROtvk8yovT1U+pj+pfYLdcBKlmb+33rNubbALDOgjoO8a7iQA4EQB+PieB5lk31AWTq/x29yPYKwr4QvGr7bHiw4hLyiiz7V9eupb8L3GqChR/tXNzcCR+5cMwo7gvvScyUX7/j12V1yD8wyXg8xFE6kmh+25CzrfT4E6GO2ySZfX1cL+fdL55w/WXuwaoNQ19u+XAEcK1CHoTC8W96YRlHNfnwV78Dv80J+m1HXUDQKLChBL4Ih7fdg1zqa1wAicc3T7nrMjrsWmcZRWNQwVWNN8dYGfk9HkwtCZ2+UYn5tBIMlWlp6r90Tdqz+9LKutNgJNUny6j246bdJBffY1x6X0zxS/29Q2R+DonH9p6nWvMf8mdWx1cJ/PpfQzZZX9/CZ3+e3PHQP+Lm2Rxi/KZ1zPxvyUffbApW0ZO2+xuf17zhbtwXwjlD8Lf1sajMZl8hrAkZvsnhLlnGOHj50XSecEFHunRBdy8yK79n0CjtgbLNjbZhL1CWZtQEpg3k/gqK0fbHlWlOnYDPGJYNEmPVsMLcllHy8nxfiFrw8c+WI92C0D3get9yfnNWj4CjiyhaFFZyALyYUbh/GevjZwpIjzks9foEIXFBhqaT0O6Pj9ZcBRZI56yiWl16LGAGsAjIDLGEdZP/SkmuhjHEXwPabviT1Rb2JkcJw6WWmYy9lYCkZHgy+OtWZnD2PTUy3R8am9cASYuInlOPI9g38Z/UvAp2yiT4089PPY5s83FhXr4Kw8W3rEM/O2OplMijxqA44XPsfxCODoMrCyZQ5e5xgH6KKuGkxN546J3hQ8RVa4PmjDOKTzqNXstu6EVWAN00P5eT62dNTSoYuaQ2AxgMUK4OgRQO4jmDLbtNk+S7fPXhhwdHP7Qbq5fZYWq42lNjOpe1wwVR2iz8G886h/i/iHnePsWKaoY22WNaLSFeHr7WIxd7EpmOoLP3B2G4Dgf1sqs+UmrZY7r7NUnjnbY0FqLNXZtgsc5Z7tdCXZBXCU9llyeZvZAY44P5mqTnVSyERSqjraQ2J2jq1Xxe2lDYyBRgbqxbnrDgRLQWJ+cnOwM3C+ry6MQ2vAEh2kkS6JUYF1hOAQ+NTn9FP6tM6cctYRQD/Me6s/BFFkLq0AWLo8BJ/lagHAkMARHkwAjLG4ACB5v9A0IPPMWBymP5XGrDBA9WwCkHBCAfvBUHHAyIAj1sMx9ounPdsfk4GjAJAAEKrOER3m7joJGRAMbIgp4hzcUf+YrlZ9GkvrQdC1c12fxzJ/DBszO7EAO9HxVgdJ6bvtdst5BOAIspRT2GSXVk7ZZikG7XlUr6o4VgkcMVAOKf5E9DqnR+F8BXAhvUT7owRYFADScT9mrnM2fYye1jkKffPZnuXdUw7m9HIODnkKtcPDvdc4IqDE+jxEvpW6jixtjC8DQQQG2SRzR3Jsb6byOXDEvZun1FJ9IwN+fM1+PHiwI4EiLgsAkSJwFOu4MpUhe9zXCsu8oFR1CAwgCdPS5iJVKIAjS++4NKD+4YGA2Wa9JnD05Rfpz3/6Q/onMI4+/yzd3N6m169eEzj6l38hcPTNt+nXV68NPAKYmeupms5G4GMXOCJziw7J5TqsNU++wI7tp9rtkDIPZVONXZtn0In75A/2TlyQwNHl9tYwcITHg5WIgAWfS+F3/56/ZTzquTKhGzPGX5hG3IKE/SHYwxMuGXX7EDBG4AF2zri/6IJbm26/pM3j98JV25zt49cqR8zAUQzSgGIVaAQbErYO12GCRJo7tGDpMGamHgUwFhYtgxq11rKfKRl5Dtpf3XVVI3MeONI+U6mizwFHbKuEsh846p/r74IsTwVLpsh+xxZUUE0Ai2bg6JLeHD5nBo6m9ef7BRzdOXDkz1gjrX2RcC3dwUihp2UcyVFBi3LcEIhOy9pY6kP13i/GEXtjBo5apPH0mGuCFC0tstGTbzHMPZ07FInQcm0e0wVB28972iOnRG5cc0yuyzgqxuG5iPL2nsVmB1490WHazzTVWFGa9TfTK/02wBH0ay3DNetIba2Bo67TsWx8i5Fe0t70RWE0MTbl+Dx4AsrOxrps5uPG3rPGTASOxjd/k4xlr6vVKhFt88+BI4tqv9yR0dqmpz0uMLvyhePGKEaxKpqvAH7dtpTzABxx39g2flGW6z7PYIdctPAFOnAEthHmpAFHi62lqwPLaHfzPN3c4veztARwBCaI1yYzR7JH7wM4AjPDal6YgNKRWOYaarQIDCFgoE2tNskCmZBiztLUOWgkEGa12KTlcuephwoIm9evwAK3mkmbjXVrHIW43rHPS1qqOmWPbYv95BwsqYEScAQWg/eBUoSJhUNn1PT1rwM89HgrjddgwBGr2tkz9QJHRWfF6LRzx+LxxoCk0gW0+/oi36KOtfFDNyCN2obAkaVVE7AZgKN1BI7AKELKOqtvxPtkJo/lvfRQEDzmASltxWYpNedOgSNk92J6UYKoSrGo2kU8134SGHUp7Q8Ajrw2krHrYmrSAsppDajHL85DAUdyAPUBR339T2CzrKlxTxHfm6bwWkdiHKn+UZTlzE5yAMXa7KBRXC/FZMJEMC4MnFUNAWJ4TgOOKkfxqexxflrktANHXYCpOLjEwNE8pT5jtDWdaARrsu2DVD771wasyFEW2UZKN5hBV7DP9i6MmGBqe8UoFlC0OHgaLU5AMozsPNOMzpLCUx3Mfc7AOtRstVnm4TPSTtCb0bnuzr+wDhbgCOwjqthHpao73BsjyXToepn29w+Wrm6zWadPP/k4ffXll+nv//zn9M//+I/p008+SbvdLr169cqAo3/5l39Nf/nP/0zffPNNevnq3phIYN0tDPxW3kXuocV21DhqnuC+sOvel9ckW6di4r0vz9jWTrLkMsjZdlLnqLPAkdkURS76ACRbhSvm//lmRDbEZeygqONO7H/I/gX9EHVbXCNpZbDNsEtsll9yg6E2edbKp7xkudXbB4769lbnhmfq8S1DfT3GkYMvDhzFoMY62EftjIGRfXvReu+f992Z/caAhqIDyxy6DDiKklftefyrQeCoR2hR8/dty/LU9aFFhupjatuo1hknemnkJlPbPDOOtP/+22YcTdWHQ2u01ulz1zuH21wyR8bOWWzeM+BIUSpTjAB06gwcFUZHk+J8L1PVjYl7+X4KSDFlYWhz1HoE4QwcdQZsypi0jzSPfFeAoxokOX0OLapgHAE4Gn/SekF5W8CRZL+vPTK66YxWVBcfrj4vGuDRUSLnVDTa++5VG+z1wksHlEfM/40DR+PSoyOwiVFu7pbo0/YrX/fItw8c6flquY4bEpNj619nHNmODi7JtbObCByt1jdpd/vcahttb56lGweOUGeIx4NVBN+opy0yxhFj5C1SHbZOYANqQyygoWyQOcZydpNtxLpIYErkOi2Wem/rwFGJoLTnyaQq8dTQBjhQS8CQJOmULeFgpTFIukDeEHAkVWjrhKU1Y8oqOz6yTUKdhymyV0A1pSopZ3P8CBw9HpH8ypOQuFOgL2BAuq3P3oqO9jwDlcrLP6g3EtJj+C092id7ccwNRwTjbLM+SVUXsyT1AUdgH62tZpbX5JLe9lR1xjQC++NC4Ih6vAKOXJ4BHD0cCJiIFcTUjNHZ0gV1tcbE9sbxl5Tie2OMWMpTXlO/oxMS7yMIM7Su6vMh4EgJD1lzyJlFzpYhyFk+zzKoSHykWLK0fair5Uy2M0KtNtdrXp98CqMBi5HARKkdxH4uEdR8X2oJETDqB45Y4+jeUrlFR5ldM9Q7EkBkcjAROLIuMKabUtM5m0kgkq9l5B46WBSAI6RXpPFRnBjlGbkW4nmpW1ArELqSjCPDTo2xBvDzwcaU4PvCgCOk6VtvVumTTz5KX335VfqHv/u79P/98z+nDz/80JhIv/76a/qP//iP9K//99/Sf/3Xf6Wvv/7GGEf3Dw+my1drAe+OUgXgCE0u4CvXkhk4mqLl35VjrwscPRpjugscDflAWves3TRaM3AE2+NdYGlMkWjZSeP70NPUuVPu81THXhM4YviLM9RNh3NvOgQc6fu+fWgMaqn9RdmOY6jGDByN2C9THe5TZa3J/9lT43noPlP8g9pzRbtd+4Tavpx63Wv6z6b2cW1/1muPe0D/plPV9e3fWvpxaN93bl7MwNE5pWIzzKP/GhhHcXIOGU2dwXivahxxwzMzjlqm4ukxU5TsVAXeFwlctyBGYMu5Vi8cfQtK+9NOj7huv3b7ke2bkvc5VV0742jcYH9/gSPJq4wGSUmfQy8a5+eAo27kOqOa68/6jLC6DXEO/16Ao3YD3GVucczR2e0z/G0f+W4ARzGStp7jZePo/espDwEEHZGmDk4e28Bu0mp1kzbbu7TZ3qbt7o6Mo/WWBX+XG0aiW/Qs3KGeMgPAkfkYyTiKLh1thCOLiOsTxxzf6ztEyQs4EngE5vgqpqoLUcpesUnbYQoCrufAUQvjiH1T5XuJQSt1KhhPiyawgumruvV9qE+YqmfqS3qpHkPTOeY8J2tTwFHcIMmmGLIX5HDQOTXDpf47tr2eywJH4jER+BKIgS5AOqvldjMJOBLDaLUgAy3qa6se5IOLlIFPARx1ggHSY3oYAI7Ut3G+RTupBhC7QQQl1ZKYMrpvBJAieITUY316tG8dV58rTZ1S1TG1KNPRZcZXAI6snpTXVYiOK6Wq8+o7BFhHAkkEgtXrXS17TtbJjCNmh4sp7UrdKnEHwWqkjBc2EplbkQlGh7ilqquAI2MIer0j1TOxduJ8AJDWhDbGkR3rwJEXbTLGEZhspBaAvXA0NhD5OmDG8XPTe7mOkQP6rsUcDs6gmTGVvL6hAUSe9spqMx0OlqoOn4HViZJie7CG9vu03qwJHH1BxtE//eM/phfPn9s8AnD0l7/8Jf3bv/9H+u///u/07XffpVev79PDA1MMLleoe0eJAdM0t7pikbGmHAiADdFFUxXhlY6fupeasn+4UpOvdNnrAkdkTHcDPbTuxN96uJY96wwcVaLwOwCO2vcQ15kmVwWOLDgDdUYZKJSZ1WYfd1/oB63n0mGyGepARq21tQOYAVIzcHROUqauD5dI3QwcXdJr08858bn4JfKe72+8xtGlsjwDR1dIVWfFTpeIvJ1GO56Bo5lxFFXfDBxNXwguOWPKxm/KmExty7vAOBoHjfRUcBB52rCG9DRK+SJnQ/Yj5MLddOgysz/yrKD48tPXOMqtD3mDTU1XRrlkIv7WcVpsY4R0H3gUHWG675DDXhvlzoL8mzGOxiVVdSjGj+QRq0ZCUKmvNXblWP+jy/4YO/Ptf/9uAEdtjhd6GtwXaGnwAEIcMnC0TsvVLq03N/az2dym7c2dAUdLMD9WWwaKOLPIoAwrM0MuBYGjhfteKSSce8zfnllEAJ5CihqxjdbrjbGOkGrOfq+wqQbjZGPp8pjKN+ZsL+nacr0+2GfwoGqToN+9gT6+iW5lHJmX1B3LDhjhOZSqrqNXAG5cYH/WOgnN17oExzmjuFe53kyfvur0UVVjIuq1emMRgaOxteIS4AjdYcCFO0qy7zylFBlHrGvF4wAcGSBif/ua4XJg685FwBFrHBWHC9k/Wc8DOEKauipVHRw1sc+ibVGDZjUASHkXu60UqBbQEn9HR1BkHEVdNzQ+uG+Hsec1jtQ+1YpSlQKbnwE4imwpA46sNgdTUT5a2rrzLzyn+imuexEMy+tgWrCwd2DPleMicERmDsenfK50dfqc88NTUO4f0uMBoFtxlNk8shR9XhMrp6Tj3/ZqAI6QUseewdEvewIIs4G7B091BwsHNY7Qi2yz1ZryYwUc8enFLuLax2MKoITdZk7r6cARLCmwjlTjCPXioH4NODo8GHj+yccfpy+//DL96Y9/TH/+4x/T7c2NPSKAo7/+9a+Wpu5//ud/0/ff/5BeW20kBBYs0jIzjljTzrol6t2c+shG2IIG3pfXVGfKlP3D+9IHbOdvDxzVPpDYX232y5yqriNjvwPgaOqefMxumTpHrw0cLRcIxuoHjvAscc+IFLT6TOtstBWibVevwZrxM3A0br9cG6ycgaOps/Cy42fgiDbzlFetc3TumN1U20nXtpve21R1LTWO1OlxMOJmKm7wact1WRp9ToSpC6M2ZXDu2KvByD/n5C5tnhlHUyZkfeyUCT02aetrtxjhM+PodPSmjMnUsX9XgKM2/aG0Yf2F4+tnr+Uz3iMuIFYnxRTndYCjvkgJU3lVGqno1Otb4PpAo9pBW0fn9/Xr2WCBqwNH2TU4KqqT9AtqHI15D/2O7deNwBG3OO/P6+0DR5LhsQ0PM6hF1sCCac/MoYk0c0gRt0urtX5u0nZ3S+BotU7rzS6tVwBxVqzQbinr6Cc9YMgMHJY/tQBHaF+dqu4UOEJ9o3XC5pgAEv8G+ALQqAU4MhDHHJ89wFGo6UfZcietp7+KMjeUqs6AC3egMsOUP6NMq5Ciz9rdCBzFvpAe0e/ocLf0gGbCrZuBI61pusc54KhPfs4BFLWdkcEJZwiZnrVUdau02q5TDRzFPU0GjgB0GPuNLBgBR2tcM6dZcxQQgOUFwJH1gTvzVWsoAkfo5fsB4CjaCLV9HiOGtebEjZfSkgncEKihVHgCj2IkcR/jaGhThuuKdSSQVrIsgEg1o0wVqN6Y1ziK7ReYZDWOANpYash24Cjuc+K6HOXRWItHr9uVC4F3axtZX/l8peyqtlGpc8S0maW+lZ2zf0jHABzl9TqARpF1ZIoMr1HgiOsfgSP+mHOxqnGktKtkHLH+EWpxkZ0E8EoFvuTAP1oaOjr28Ix8b4yjCBxZ8XSMHQGy/R6p6gDIFuBov7834Ojjj1Hj6Kv01ZdfpC8//9x0K9oN4Ojrr79O//3X/7H6Rj/88GN62B+oW5AadE3GkfS6xqBelalBwTt9f17tNgmf6doOkLfXc9cFjmKquvMOPPZAy551ZhxV0jIDRyfTp21/2z7rfgvgCEFV9R61tukxhyJwVANGHfvFgzdq229mHI2P+9T1YfyKp0fMwNElvTb9nBk4moGjyUYcUpxcEvF5Tjw7LKOGVHXRCXDWiZh3lzNwpK6AY6Y10UtUEH2RntH50m6kXnfjMAWkGHMI1jLbYjzNwNHpTJ8yJlOXsXcBOIrpfobbL9cv6hvRcTH2gvNHBay12c7zOOTq/S2AoyEQq84fHR0C9XzJkefu2ew4b6uC2bFvorMXn79d4MhGoilSYBLjaBJwpD4YlyE4KLuFVMek7l35/u0DR3HO1WtdtEGMaZQDRyzRkAFHJqsBOAKzyMCa9S5ttzf2G3Uv1ttd2qxRBwlADmoeiY2AMvDOHvBAfLtNqCXGiHlGVnaBZTAkWNdIwNFmszXwaLXy+jYGHG3ZeHfa2tzK+EGocYTrr4rlIMk7rXGEBtLl2VrjSMBRrmvEk3tjcYyhNRE40jjG/sFzZn1kz8z0Jq01js6xP6SjJDN9TtLT8Sp14YaAowhewIhbrBZpuamAI4AGWmoWgXEEZhpsd6vn0mUcgS1jnW0sCLK/jvu9oZZ0bhfwIOpwrU1wshtLxVO2FGdLOA9O/ZTSw/5o4FFLjaMIINXgEb4r60A/4ygCRhgvsIz0WQ0c1WBVHB+cI5A21/IzMXdAFQDu0tP+ReDI6oh1U+XYczjjiKwSzZLzujzKay1fUTexWlFKR2McOeDsbKHMEqrS6pwwjhxEqgM9rL0Y6/3eQRjKBxlHhW2UWUZiD3lfCRC21HZey03Pgn0JUv8JOOLYOtvI3nvqRJuhh7Q2mSVYZL/s+wIc2bOKkWRTC6CRQCXVRloYAAsdKtXG36iB9ZCBJXz28PA6QWYw/mAcATj64vPP7D1kA/IF4Oj7779P//v11+m7775PP/30k7HroFsQFAD9bv2FgACvHyZwqKObTLQOM3D0rpgik9pxfeBIO/jaJu9zzrbsWWfgqBrg3wlw1Or/uAbIe13gCEzqjbHxa+Coz18QaxxpPZMNIztPa2Gsx5iBijlV3aiGnIEjdpHs1ta5Z6bTRHbL6GC84QEzcFT2ji1d2QdW67yxedG3T2xb01tadnrMe8c4yvFvDcwdPK6ctTNwNKeqi+L/tpXsDBydKqNrjsn7AxzJG+qsowbgSIWq3eQwACC+5wLCIspkHDnzKDiWzznE8tVCLv2OQ9w/jywg6VtdN6bgiefKSIrSoEUyOqRkSMXP4jm1A0+Opr6Fl04nZN8hVcO6q1M/oAB2dHo6s4GZwNwRSaeWvutf2NsWqTGjoDNTpgBHFXh23kSYgaMI0rJGgFkQTZYV5K9mk0TZzuwPFwk6LGHtL1mjAiCHMY4IGi2c5YOUdcZA2mzTdocUdgB1kLJuzVpHJsoEAe4f9mQeOYPBgCIARvlvfpd1A6oAWQo7ptcyttFmkwQcWao6OLrXqH2EVHW8n+aWc4a0HdZlmTLPX8PAUZk7NfpjqefCBUqLvb6lf895OwAcWYq9wnw6N4j15iwa8F3gCLoAadw2lvRMLPKOQ75ydLekDdP968CCIXBdTo56Y6DjI7vM/OYrsBhWJ4wjqDYyqCBK62SsIoy3sbUIZKwBwCFVXQYdxcxn36OeS1LdmguAI9Ua6uh8ZxxZujqvoRNZQTg2rldxjakdQN1xV50qgg3xngCLBBrpPf5+/fq1HRfXrHOMWd0fY+AThWwYB4oEHBnbSGzcCjiy8QNoZ6zCwjQCeDT2ivKaHVYuk122EYEJpI0TnNaV49JXAmfkJEPfCUQCcFHuGfrUUtUBOCopCHEvA228rlFc9/KjjTCOOsCR6U8CljXjyOCwBWocMVWdOb0BcBrIdDDGkd2/k6qOdZEkG9Ss+CGbyEBBp5CtTa8ipSKBIzCOMNf29wCO7k2fgnH05Rdfps8/+zR99NFHNnQAlQAc/fDDD+mbb7+1NHU//fyzpQyE3lytkZKUjCOARoPAkdtch+N+Bo7GJsU7+f11gSNlTxnze0Q7fbyb5lR1nT76HQBHWANbX+8lcAR7G+svAjX8p34OzZEIHM2Mo1ap0J6jbR81aS88pQnh2NouyluNkGJ/iixPbXMM+Orzo1iPecDTDBxdOMhXPK2NnUs/0SX6M8pnlM1zsjADR2cGPDsqLG1Dm2REZd83CJ3BmFPV5U6dGUdd+ZqC3rYo+xk4Op2/vwfgaHzRkUMVm7ToXB3Wd8Whw2OirMYFpTCOHEC6EnBUy78cbdEwRztrh1zUzzXrKBpSfYba7wo4alv6eou6nz8VDtJx52Tj7X+jw94NxhEetgNqxjpf7oQ3J34Ejgz1wYfm3U8LOOnBJlpu0sLqCgGwIWiENHUAjjZb1EDaGXAER2MBjhbp19f35mjEtYY3wT7vrAYQCrqz9lFhGyFNHcApMpCMuePAEev7DNQ4EnPIaoAU46wFOHLig1c3AAAgAElEQVRcu8hLZDsHYKgLeQUILIhs3uQb4KEi8yNSH8cq6M/oSDcd64wj5MXvrwvDhsTz6ro89TVjf2rM1NoaHImf97FXh4EjMhlAagMYIRAoBiiuDLQkcIT0dOYkX67S2hky5lzJbDUvvI6N0cPe6tPQCT+dccT+6KY5A2QB0Aiso/3j0TZfEThSP2gtjUBa7QCKI595cc6sMa6bM2EAFsUf3Q9O/uhcHVrL+tpg5+HHWSNKP2f9HNJw6XMxxfQMZHhxr2Nu5gbdrOep5TCumRwrT3/Xk6qOqee64BrAFMpyqHFk7zF2XtfI5cAYRw9IVUfgSPcm48hrHDl4lGVac7gROPKJxnpJfTWOgIoujieMIwBdNXBkwSFIM7iAk9TrJZWknw68Mzuopb5bPKb1isAf0tJZngpjJKX08Pq1sZAsVd1HrHH02WefpY8/+sjWh/v7+/Ty5cv0448/pm+/+94AJAOOjkhzCLYRQXqOI4BTl1HvqOhoglxYZHtDcNFvtBiP3maqk22KA2/05u/UAVcGjoyXB/ugLI61Doj2dlvXzMBRp59m4KjTHdeYq9dmHK0BHIkFXKVUj7YZ3sfgU62zfYwjHDszjqJoWGhSk4qZuj40XbQ6aAaOLum16eecX2/o26LOmH7tt3nGuA+PrfvdAEfRKMWDD/3dMmgoqgzDpaM+GiTknNN9DDjqc+4LOKoXgbiBz21EJL47R84hwbFvxvriKWscxWeg05U51VudfTHisL5WbUR2SjGMPWRwAtcyo/tEUGAKCDPl2IZmlqGunEVj505pxwwcld6cYkxeEziK41dvpmrdUOuseuzz37Zx8NxQflInqjewWPB1W6o6HOkslypV3ZDIMqrXWTHMUWWtKYsyF2cCR4gy7geOxnT+ECClz88xjuRYG1p06/GJziZ916uze/LgRznqMxKzI9B8S49kHnUcvgOMo0CFKEyk7rlFj45plPi9HHUN51iqno6ENpx07pDoWGhLjfiGN3zC07khOdXNEfyKFSDk+BgCZMt5UxlHUTazwzhPRbI3CJD4WBuTjTHtsJMAGoHdszBACMAR/wZwZCyjLYCjO4JHzjoiQAO2EcrAL9Kvr15byiO7joFHBADIkvNSHzb/YTsQOJKzmsDRNm03W78+HJhkn1iavM3G7pOBIHc+22Xh5BQTbyJwZGMn6pBLhncTdRg7qbwXS0Of4X6qeeLnoz1KQdIqbHFN6NM3ETiKNY5MW2eHeRc0wjUBRpzIRgTfXPdonYxgSASOom4eWkuijtW4Wqo6sCHg6LZUW0xBZ8/o44n3BhxZxO0qrSzNn6eqi8CRMdfs7uxWMCJQm6UZOLoPfQUgTiBEYKU4APmwR52jo6WqiwygvnHKz5pSp5ZXrRdKXaXCKpEDSEARGCERQHr16lVOARLHSPeM9m4Efso6YPnGGCRhrCOPbLb+5Tpt/R6insk4InB3CeMoRjnWa2b+W/MWgKhPMfsuMLG0xgks4hwoNY7EJsrsIwc5DGR6uGcaw7Cu1qnqCn3RMyCij9yeyk6HnlR12Ju48gw1jrx2EdhHdg2mqiP4RmAIaz3ATUuR54wjYxdBwRxR4wjAEc7PHKysd1jXSKXlABxhzOAg3BtLiWleH9P+/t4+AwAEsAjA0eeffW6MIzHYABwBMEKauh9+/DH9/PPPaX+k7EbgKDKOtGJlmfbaTQcw8nIdqnFtN2UfM3616UdMdQy2Ommmt+RtnxGBo7YAsdjiMVscpQKgp/v2OpqTUUf17VlPPguBbK0+h3Ntrtc0s8UvGJazDkrZ7CKQX3KDoTY9AXA07CugfXaNV2bDNlz8koj5hss2H3IZcMR+MxvXbRXa3/qc6Zrx9xBwVDcQ46T9e9ybRuAoBo7FYM6uzuuynnWf7BodDBbVosdAOecrh2ZWex6X82768bBw9swD7oWbh2bCgafA0dA6NHV9mNCIfGj0CfTpQuml1rVySptrf1i0H4sshMC7CX7Ka/rP+vp5SHfV+6f+Pn5/gaNWucBzT9WfcU2OfT4mY0Ny1SdTl8yZ+pzF9tk/mKqoDZG+yTO8yJ02pa5xNPZg5xx8ErzIMmKjh9ut9vctkvVmKl8faWNcccaBihvGejM/NghPBRyd3qcYm61GXA0cnWu7FZJtVFrmePDUHLWM9PX1WJ/VE2bK8e/LsTZ6ij73RrfMwfbn69braj/vaY+s5/25q//WC1+9oI3pvNrgwPAhro9GHF9TdORwXyDMPjrx4WyO1+bf8VUMECpGOYwjiAR5s7z58FI4iDS2CNa06trQiefXi1ufroznj90762XVR6g6LMpWvNYYcOQDZUby8hGO5xJ5zmegQ5P3p1PI3hcXW/Fm56Li3QGJzuQnnVE9wBE3B0UGzxnltZxGeUX9kZaaWk/6PG94MQtQOQlIeTvA0eijEOFIj0j/gZpS+GfOYbGOkE7SSrHbTwLjY0OWEWod3dw9T7ubW4JH6y3P9TR1h8dFen2/Z2oj8hk6zbGAGBlNvqm2+9qGGGnK1mmz3abd9iZttwCPUONoZcAWnJm456GOXg7ViXLUO2TRU9XFUYjrnWZTJ+IsNneAcRSVXnYeE4s7eRn4cQHjqM/R1nW2YzNgCECmj0Ubp3YeDAFH0l2x9pvOxXeROdMnVzEIIbY5s1WcRWa+EmsrHdv2fb4+gUFjnlmKOjpX1sZ+43FiHzG1mlY6BxDBVlGaugbGEeq/UDcXpyn/LqwUghfJQKOYqk7gUW2Xo2/QhypcLQZdHTAmvW41YQCAWAq8LkMKnwM4AisEv/GjyGHdV2MDoFUpAbVO9bGdDFQ7EBjDy1xZxvoSmGywcXZK5Ws4wyu5oNva3eDVQTvRV/HV51jl7sFzsAs4cgZWXAMpW4FR5PWAClgkJpL6lWN5AONo/9Bth/YUYmL5t5bCTgBRqIFUGzmm52EaHTwYwK8DANJqGLkMMn0dgSPrPgeO2JWUv4Wv72J127nH+5Qe9w46FdTaut30NTUzrmH1jpDic7W0lHxIGXc4PBCgSo9pu90YWPTVV1+lTz/9LL148YHJAFIfAjj67rvv0jfffEvg6JdfzC6LjCMcK+DIuql4ADNLzp5bdeZGFx8FEj2l57zhpj2HtNh9l125/axoOw7p/ParXXKkZJSW5VS7q8/27driWNtrG2DYKzxkM3ftRcvv7HuLNg/z0Fj3fT41WLW2ZftG4dECddxZb/PokrEaOGcicFQ/c71finLIwJ62VLtTn2gKGDt1P/vUc/spgCPOlRJgVvalwzWO+saqrnEk20AgkX6jz/qCiTTPje/rjN5iC2dp7jdobd3yQLkcLFcZzVkQCjNwCnCEAJcGE2OquOV268Q+n9DQ/n3sZlGWW/V4i0y3HBP1T9/xQ/6Jvmd6inlzTf9Z7eexVavaD+q5amZe/7HXB46m9OmU8R6TyTG5aD0/HtfSvnPPO0Xnt7RvsXv+jx0LoM8xqM+mCOY54Kh2ctUbm9pBm/8OC/8QcFS3v05VN3RtXPp48JoBFVOgLDRlg9cqlG8CHJ0fwGhsxqjq4bOmjJ8V9H1D4Cg6VFqEsT6mNqwuuca7es4MHJ2OzCT5vOLAxoWvbxGIShy8yggcvXmzQlQQjEWP5D+3ycA9xwAeW7wtby4cn14proEBOrRB7QMq6vE7t5b0GY9DfRejt2wJqECSeJ+htSQaLzZ+3ANbXKYYC8XwL8ARHU28p6W5CSls2N7+DXSsbfLmMhGuUAFH8dn7xiTK75gsz8BRGcupjKO2MeaGEY5GOPHF+sFvw3WsBtmyMHvgxDfg6CZtb27S7bMX6eYGrKPbtN3uDDii73SR9o+LdP9wMMYRgaMY9+G1iQJwxGhkttpYRatN2u0AUO3sN1lNBTgCeGW2TGTnOXCEaxwCLai3xlEIlCjzhkDGSY2jCAZVNYzEQCLX6uTUPAyo2dNa4yjqhhM9EZ/Z+xTAkWkFB2yjnROdB6qZI70Y9SPmqkAOgQXSGRGAEEBUb9zq6Fc9eB9wZMw0c56gvwMo5aw0gkkEjqy2jqeq09/2fVjlKAKQKchyAH1GUtUJOOLqU1hGHeDIZQqMo4fjMe3hQA+p6qJ+V5+UtIol9WIfcCS2DMdo7wBSaYfGC8CRwKO6tlJk6OG+WsfQLr3XGJgs4V5gZTnIoXpjZBnR8aM0gDoP11GfEwPGJFg0A0c140gy3dnoC/SFkws/OQCC49kB9OJ4AQjzsRPwVn4XgOxwf2+p6ur5xIDqblCapZsTay++r/y81r84PwBHTFXnNY6snXzP9HXgYRq0booiAkcEgPByIMn2f68NOOLxrlxYFTKv+0tdy+bvIm02K2NWATQC08jus0gGvgM4+sMf/mDA0QcffJiBo19++SV9++236dtvvzPgCH+DzYl0kqazlks7NgJH0KnSqya/eYzI9mx5TbG5Wq536TFP7cS4pB2xL/p8Ai2OmkvuW85xAzTL4PSrDdnmJtVGAW4TjFb/i80VX/Nag1WnyNylwNG5nlMFN2O3+po9vacHzrgAOEJ/dGyoAefrNYGjKWPyZH114YWeDjgieGQiEFK0I+1wnapO629cu/D+XI2jCCJx/qkGbtdmFsN1EDhqYBxZqElffufcx+8PcHTOF9wiMtH+0vG1Pmu5Tn3MFF9U7Zs555+4pC2t50xpc+s1ddw5MKheK98F4GiKjruWn/la1506djj+qW2u3wVwFDu6T6nkhdwZR7Uh+XsEjqbQxocW2hk4Gp7iM3B02jfXXPimKNu3CxyppTmBjLl4MuNIjltatTw4pL0xB6HAFX+vYxgLG4Gj8V6ZChzJgaYr950fjffxFngqrFCQYwpwNGhMukN65ft3OcsUSS3G0ZsBR22Afksf5GN6gSOmkCr9cpo3mKJCeSnstW6KPLEBJrXnLR/8rjCOWrvB5Op4yOOlDaAIQQYcaWrDObnepQ2AopubdPfsebq5fZ52u1sDk7DhtTn9mNL+cWnA0eFgiZM8hRPD0c316aoCaSolA5xScHSixtHWWE0AjW5ulA5vTd0C9sp22wMckbWAl5I7mWPJGUdF4hxu7fixGPgyBTiKp48xjqw208SI3Y5jvQoesu8yY5M+OSMihCK2deSpGCxyIuj60omRHYN+0HER/JFtFXVe1J99m9bOdT1FnaWrcx1h6eosLR3BNYIUTI9GEIM8WgORLMULWTHof/n9Ta4sI9iVgKPDo4GgqHEktlEE5aJNrhpdAnX0/Ooz6XZGnhPcaGEcRfAojo3qgbEGWIlk1tp3DjiygAVjcpEVbJs67/cMGPk1kWYNEfOcU+3A0dAepwscce5aujmrd8TZqppEEThSlAWdYwTB2KcATArTyJyzLg9kHBXmUwbOpIc8dZ8+NwAIAhVqIEXGUbYjKsbR0wNHD24lUavZXLOJDq3qTCVPWwe20dqAo4d0wI+lrSM4Cz1qjKM//MFS1X340ccmd0h9iNR0Bhx991364Ycf0y8vXxI4cnAIYxGBI3t2/076ht9TnmMI4bl1aIozpXU9u+S4p3ZiXNKG2BczcFTswHP+kRk4qiRtBo4umXqTzrkMOGK4AC0Wrs9KyxxtJ7NxkBY6pIkdCtTBeeeAo2j72coRgCPa26wrqCCZzD5yO7PEQsY6YuoqaXiFS8kaG2McIZgldrfvRxVxVY3Eb5Wq7pxPYKqzfQaOyiBe0382A0eT1JbvsSeUIJh++UlnPLXN9bsBjmqnQG0smnKfgaMsjDNwNGleTj54Bo5Ou+yaC9+UAXp3gCO2ug+AHYryiIax3mfz0xgNj4FxNN4rU4CjOp9r7aiIzs8pC9mUiJ4+J4D6MPdDYBxZlGNIVfdkwNGRhcGf/AXgKJCc1Kfn+rrv+fvWv3dl/k3ps/cNOGIqI4N2GMnuaey5paQzHry2TOBZb9N6d2Mp6m7vnhfW0XaXlqu11zEAGy6l1w9MoyYwyWrYeNSxgvz1N9JVHjxyH+DB2hhHt2m3u0m3t3fGPLL0swAVEAm/AUgl4MABSLqaqZ8KNsXUaP6SqHa+9+/IumqvcSSGxgnbKMwH3Rep6i5J9TKkPzgkdLCDWFA/jzlyoxPd/0a6sz7gKII7SnmmewsAiQBSrcvjHNG87QekkPGQYwgPOEEKsp0IGhE4WinpqoFErI1F9hEF1FLVuRcCGS3jmpTfPyHjaH9I6QE1lM7UONIa0gwceZo1gh6s1SOWl8YPIJUAI/yGoz+mG1RaPKTGU7o69bvGoQMc2YR2VlOo4ZFl2NPXRYAwA0iGGDFvI4ADylyPsFcKs3dvE2oFSZYJArJGjgG/ASztYxyVtH1iJRFIss+99pFk/fiwL0yrsvAW5DFG2jvLyNpl9YfEeKJC7KxxlsU3o09Wr+1pGEdgzyFVHYCjwDhCKk9aYfaj74CNr5cLB472aW+MI5yLmlWLtLvZpk8++SR99eUf0udffJk++vgT6yfI008//dQBjl6+/NXuyECAlO4fWBfNxgWpdB28N/DIgeoIHE2xMmoAespa+1THTrH9nuqe9XVm4Kj0SA0WDa+BM+OoI0czcHSt6RnsR6XjVJaMcMsOhYwrqtjQtJdY40jAUQw2kT0lxlEdtBH1pOaDgKO8xjk4JNtBASq4dtxLlfnFNeR8qrqnBY74nGX9Yu9VNH7Z46iPepURJYCn1wwcXaWTOzL31HeYgaPpPToVBJ1+h/Yzntrm+psHjuoO64uoyfuaGTgqyt0K1bYJphZdW5Iq6vWbTJ43Obet5W/vqBk4Ou37d8VxPQNHZWymAkeYs9HoPmcktjoxLgGOoi4a2gij9MEMHBUl/67Mvyla+X0DjgBSKk0Ss00UEIaR/3CWM5WiQUurTVrvdg4cvUi3d89yujoAR5bm7hEsJTCOHtPh6JU4HOUpgBFT2qnW0X5/SPhhZCYYRwCObtLNza39MF3dxoCjBYCH9arDOOL2k5t52zDLpW3R8S3AUWAcVYZG6JaODRLBC9W8tl7qsVOmpqprsV36gCPpJkWcxtRm+Aw1TWL0aQR3lGJNIFJ2ZhgbiGnXBELUwHDUaXofr43zjBGzAmOM1wMGZKCRX38IOFo8OsvIQCQ5XkpC1t8EODqmhFJ8ewETDsRF+zICR+qrOv2fxtXGIABHBpgY86j7o9pGSleHNGIx7WgEjlQHTO3AcbKFc21VT+dn1/BaPrbuudPJxszYXapL6ECB1zgC44gl0Mg+ajHJta72yYj6g+qFAA05RwIDuwwyXoM/ANAEuB0d3DHmlvVlqRdl+gDgh6cxjHMLoE+WV1f0g6nqcjQ29Yk9F/RnxnWQ4u6pgCPUoupPVUd2o4AjQvwAjgAQIVXdIaSqg+rD/Nrd7NKnn36avvoKwNEX6aOPPjF9++uvv2bg6Jtvv0s//vhjAnB0sBpHrE13b/3s6egCcATwN4O39j1YR4cMc7Wsm602V8u1Lj3mqZ0Yl7RjBo5Kr83A0SUSRJUwJb2eZO6cXlZL5lR17ImpjKMh4Eh1f6V7qAex7gbWtQPzEWCKYyU2kgCi+ne08/r8jLxWtpQtaCPMQr5tSFVX2FTjjCOum2X9Uq/2IUSLGTjKwzFlLzzFP3Ghpmk6bUqbmy4YDpqBo6k9VoLrpp/59Gc8tc31uwGOhpyHcSOaHuGE6eag1YZFi0kflfXcML+vNY480LFJgvuMcFuqPMqx08dNV/TlrYqSnHDqO3/oDBydDtE1F74pAvFuAEdy2JTUYmUeMXVdpiUY5V5GpBxQprncaPT0VM4KANOgE6x1pnMuAY50uU6k8EBdopZxqfVHCzA1qu/pKTMn1PUYR3Fj0PKkDcf0MY6Ud167ASNxdGPHzOWoQG1PfZgLkvtt4Qx8317vE3DkMZEh9o5OYbwAGJkLFM7AXAMEXshVWm13aQtQ55bA0W53Z+yg5Zr52a1eUVqlB6SpQ/CL1y/i+ms+auoLB47w/uFhn8A6Yga2VVqt12m3xT3u0q0DR6jTIeAorQl3dZweATxSjRTTOqsSoy95iuudr+6M4DeHeVXMhCSLfJgkuRc46g+eZBq2C1PVDeqOwDiSXReBI9XIicyjCBxFG1KgkcAHRbPKvozp1oZszj77SoBTBlAcOFqtAAB5WjQBUx3GkdfrgeaQsxrgBYtaZIYc09MV287kVj9PyTg6spQNUtWpP2tGa+wX9V9kckUAxZw8zoqx+WZARwE7+hhHGDukFRPjCNcTcIS5IdaRxlXtEwPKBLgDHCGVG2X+EUCS6iJ5+rrosDIAChHUE4Gj2jkZ7XC9l+XAyGcADwSsY6o6G1NULsufg6msVHUBbAugUWHrAjg6GHDUuSeeN7CF8lqDe4ll5OCa2YIBOMq2BLTdUwNH6GP0wh7A0UOp7Wrp6QRMqxaSA94GEKVT4AiA0mqVbm9v02dgHP3xj+nzz79IH3z4UXp4OFg9IzCOvvnmm/Ttd9/b+5cvXxpwZDU4Fou0P7jMe5pRkwWAyA4kU5Yd9DPgqA1QNN3cUNfy2jbAUzsxLmnvDByVXpuBo0skaAaOLuy1SaddAhyZTetGZWEcMV1dNwAHQTQlVZ2CPs4BR3E9jbZfZJXH/Wr93p4ns3tjLT3vlkHgCMe6oWxZBHqM5tyzYi0VH4LvMkrf90Rb2V540ui0Hjwzjn6Ltfea/rMZOGqV9f51dfrZT3vGU9tcf/PAUTSUxyM9Vu5c8SjgauNSLywtQ/u+Akdw3JjToPFVRznWC2zjZTqH1Uj+Jdd4V8+ZgaPTkbnmwjdFDt4N4Oh0ARoySHFkXBj6wB6bjzlVnZeyb5jeU4GjmDYpGksRRNLnrU6MS4Aj6R/14okuMY860948LXDEtQORwIwoe2IwprfGUSn4quet+/ZkA1PVcMF5YBK8b6/3DjiyVHWeEqLDOCrAkUAkGws495EWy+oP3aXdrQNH29u03mwtXR1AkrRYp+NxlY7OPqJzXw5+B4/ARnJxhBNz/0DgCCv9erW29HQ3N3eWqg7sI/xtgPRqmR7XirkPASGuP8yR+UaMI5utWfQ6jKPwlQEFccss0KhnisEhQFCt7TU0P6IeiYwjPa89u7NhVIuHzAw6f8FciTpRwI7q5MSUZ2IX6XcEk6Qz1U4DH3oCc06AI7CMUItlzb7AeAoAWS1WaaVUdYsCHGWWkdc5shMdaDc98RsAR2DO7ZHlLQBHcs7UAIt0XXx29aHGLwJH7LfCOMLfAqfEOMJvAEdw7OO9QB4BfmLk4W+1B+3De6WwszUZ8rFnOjer/+PAydH/tra7HMdoaFVoiKnqjo0pAHCdMX3fZRzBHggAoPWPGFoClNhHrIHkwFEFGgmMMxmBbnHgKI4B/WKKYMiRDKVWVpWqLofDiJH1mwBHSiUqllGeAM4WBfj3aIyj9XppjCPO+Qdj+GH8725v0+effpL+8Kc/p08/+zw9f/6BpaADEAmWEYCj7777Pv3400/GQkJXWW24BdOOkgkHvVpS1Z0yjhwMfXoro01pXnjUUzsxLmnGDByVXpuBo0skaAaOLuy1SadNB45gj/l+6EyNI9lTSFWnGkfy7/XppxzkUdldsv8iiNT3gDkAw1jPAnQC+zbvxc+nqlPGgBbgKN6HbTpf48jq/U7w+bUP5AwcSd7a+2z6kdf0n83A0fTxeJf8109tc/3NA0f1hjuCR9EpQLGYgSNNjxk4mq4oppwxA0envXXNhW/K2MzAUemtKcCRIrN1dje6qwtu1N+dG59LgaOo32u9b7UTMAlBz3/SGkfcFBA4YtjAk75m4KjTne8jcATKhgEgIWiQaagQ40/HrBmdIHsAGMLPepu2m5u02d6kjdUiQh2im7TabNNqtUnL1SY9Pq7TMa2tLoYxpz0tFNNKOZB05E0BGoF5iM8BHKEmEECMm5tnBhzdOHBkaedWi/S4WiQ4rjvBN32MI7TZUi51JX8K4yimoYvp2A0M8Ij5fMwQ48hTkEyde7UTTefb584MQ40jsTQEOihFHUAGvcdvgQ7Wy870EfgA1gp+BDT0sYzEqontiJvQ2F7p1Ji2DY5ssI0y48jTseC66+U6A0eqa2Sgktc4InjhacJ8QOkouT7j6PC4SPhBqrqYTk4OnJqFhWNq0CwGM9Wp6krKtcKeEWNMNY4EHLUyjjTGGt8aODqC6csJlwAc4cfGLDCO4tppjCOLbrAiUzb/Wl59QQMn+x5W7PI0k4RBCxBZQKPs8PK6ULEfxdgq4yNg6TE9gs0IGk3IPJDncmZU8mnsvmIneR9lgDQ8sPUV+JHqBmcqvXGNoxPGEfSz6j0Q6Jc2I++S4ybgyADjPeb9Pq3WSF+3Tnd3t+mLTz8jcPTpZ+nZsxfp9f1D+unnn9P3339P4Oj7HwxIslR1CGCxuYmUhASFz9Y4csDaK2Y8tZXRImYXH/PUToxLGjIDR6XXZuDoEgmagaMLe23SaZcCR7SRWONI67IYR7KfuJ4w3XMEjfRea1NfgyNQVNbNYh/X55Q9bFlrFYpFm0ZnPDVwFFlNeeHspRYh7eKUYPH2gZyBo2izt/fbtCOv6T+bgaNpY9Gxe6ef+uRnPLXN9bsAjuIo9DkGyiYFxabnVHW20M6MoyefvB05ZOYgbpz9i7jhjwyNVmZGt8Ecwbf9mgIQXHPhm9IPM3BUemsqcKSoa12h7/xouE8Zl3jNc9ePDsNo/EfnWU77vD/OwJF35sw4Ko7ZIwAWZ+NcIqN951DmkIPLHcbMAmabOCt8j5oj7sylWzdZCjmwjhZLsEO2abXZpfVml9PVAUjC36v1Ni2WOwt+Qb0jc+4bYKQfAUf4vUzHQ/wcud5XBhztdgCOAEzdWOq6xQr5zVI6Lpk2S0mRCKSEGkeRvdhU4wjP7vXQ8mRkrw0xjgwQ8R0264748T3+9EtS1dW6IgLWAo7g897vybAq6aKOxjiIPwKP8Jn0XQSOBBop5ZnSm0VAJIJGHcAOKTYdAIpOixAm5sYAACAASURBVOj86KSqWxI8yqnqkIIONZRCqjqM/9Lq6iwTmEhy0ucIVGeK/NbAERhHAib0rFpTYh+gn1uBI16PIIfqF+keAPoicBRT1WEc61R1Aun0ncYRcymvQ1ZPbJ8EHNlzGPuITh0BR1Fn2Fg6cKTaRpfWOJJcd0HfAhzxXUkrh9o5Bo1mRpuDXbZAkI2EYwpwFNlbft6+gEF5XnmwRgSF7L0AIGMBe99U4FJmlQGwyYbzE9U4CsDR4vhgaeuYRpPsqH7giGkf15tlOiDt54E/69UibbcAju7SF59/nv7wpz+lTz/9PN09e5Fevb43BlsBjpCq7uf06tWrtDcmGlIOr9JitbK+B5hkgJLVjUONMjo4OQeR0hRgaWzd+ZUq6rOnWtMuuc5TOzEuacMMHJVem4GjSyRoBo4u7LVJp70JcET+jNLThVqNzl5VjSPqXa8DiXXX9Wy0B2Ojo82lY+S7iDr2ZB/K0KNexlH2Ao3VOLKgsGwlh2ZFI5jgE9syA0eTBM4PnuKLivpTtn7em2RZu36a2CltntonM3A0tcfmGkedgpyt3Ye4xeQ55hldW3KlK2e676iZziGkL9Am3TYUdhDrM3RYGu6oyA72nntIvdbXUG0H+1wpexh36/UC/H7uHMFmGorYNtZaVFrSPOUtSHi+hvPaDOsSBVcWh/OjM0WxYNO6uiAf9omz5Vydor4AStus8TkUBdkUThfOa5VRyl8DKaBhzCbdU5lf/CTtg2fgSEbO1N6ccHxG6QbG3ee55O9EFj1C1j5fJMQrXYneXZ6pNlT7DNqoM4bAmmunqoPTDXo8T5eQXibrfDEGgkHVNnpl4KSWzKnpNVL4nhO6pOrRulFqQmX9hChvCx4+0llljjA6reAUU+FSumXo4JdDTdrplFOhJxHjaCxVXYvyqXrHGEflPKuL4GtfUdeqbRVlqLRNKczoBCzHWI2jtqD2tiHrHHUFJWrPXQqG9yvzqFOGcn+XvtG7qwFHcBjXwBGAFgeOHhdMHyfgCOwFzltsfFfGPFqvd8Y22t08S7ubW3u/3tyk5WqX0mLjjCOwGgo4JNYRfdVgI3EDejhABgAcIZ0ZgKO7dBOAI3NMgnEE8KjARnQqhzUaa5h6GqnRajGK1kqePw4cAUCqX/oofrUOxeE7wNHp8LHG0UiqOuiMXB0k2By0NYvuiGsApsh+Tze7pRQMaeoeAB49PBhIkFlHhuDR/hXIAFBBwBFSnomhIuZRmc9MU4VXzKFvtdkM9OEYMq2YE1PMAbKye63WABsXBv6xPhSd3bDreL5+ABgRlMNnYCKdAkfupA+MI7JPQurCp6hx5HJ1APhphFDVcuHv2DdMuweQ9Gj9Dsc6ZMT62WTFJc3qMhW9TtCD6QQjKBUZRwCP8NMHHGGcIuCntbfUrSJ7j7qZ7BsBRwBb0GmWqk6psMWa09ro8kzQjvCszb0zjKMyg7pzKYNFsa6daiwAqFZKOpd3rn0O/thnzkQKTi/aIwKLWPfo4EBYtlXAHHLGUd5jUbEph2ae8saM9HkCYD3/HZSC9pDGOJKFMZFxxO4jm6hoKCtymGscReCItyEj2Y7JIBJSEkbgiGyjowFHSwOOnj17lj7//PP0xz8TOALj6NdXr9OPPwo4+toZR78wVZ3JAveXyzXSjsKGOBpwZA5QB46sRQYqUXYBCGN9aMkwNGX/d8EC33xK2/62+XIXHdgPHHG8KcN8f71XXBFljE65W38tU+k82i9tNtffNnDksLivkVN6uOVY2CFtvVwyLtRBINl8CcY4WTDtqXZb2qpj5Iubcs65Y1uf/5L7ZSvTgpb6Xro7I7AU2JKf1ezmU/Ao2xHGOKIdAXuC/j0e3zcu0r/1GBad4WuG+zvtGvUa6p/Roq71zDDjyOxVyyRQnq70SOydAhx1s16MpKojzHbJMI2cg2uWIOZzwaQ1CDPWGF2rz++osRq7Rt/3U9bKScDRFZcU+ieu85qBo+n9OlWWp9+h/YyntrlOGEdZoQYH35ACPb+YOHDkNq1tgrDRs5P4of6yrREMZI/wysARNhTl5gU4cicF7WVEwirjJ+/hrrS8mc7KOfvFuCGyaaac48jIAu8ItxBWIFgxtcj5bv95RCbeK40HXAj2vW/xojPCruFtbS9f2q1XMtzHbw4cnYtAW1lh5MteQ0r8ZI0cubz1WZCB6GY9cblWHwwde9F511hLA3hk8mmB3e6m9k2p5qLmy9A+ptf9bE6LS0fwsnHvO+udYxwNAkfei9b3MNh9xvoGUs5c+9wUB/XVUwFHY9Gg9SJUHz8EHBUZ4j5SUfKSubGRrsev729dA47THAAQgHwX744xbo6QsZvH7+XEEUXDClfjGnCq4ECfPYYlcfykb0zTmz43hZ8N7wVShgHbgdMLzsQD+sfT7ZiTkjqWeJTSEOAzOoPzDfx7PifXDXNM5hpHelK5d/uEULNYx+L+mr/hPKQTMIcAI6LlnORvfA6nlt537xedIXzvIIW66hzIP2WsTo5td2Kcu00f85LAkSSsGpOTBac2rLWGor98w+Z9gXRvxfFSj5/PfxsfXbMeP/W9jqVkYD2D09gkBbrGylqQ1UPRdiYLJ645wglSwGRhNDoAnu32Nm1vb9PtzbO03d2m9e4mrVY3abHYpuMjI9YJhAIcQnQ6xJwgERhHjlQZcMSc8KxzBKYR6hztbsA42hJ8WS0TCVgETOj79ZQb7sjMBC17ptNUdaci4XNrQAlkd4B1I/9aedAOXQSnfr04SngW2GscBXfg21zWe3Q1JpDreVMRBTjNOsOADLASPUnV4zE9IFdddlIAFCCjhD8P6cEYCF7XxiYagTkBOgKOABoJgIjpzXIwVEA+DKRyRzkc2NYX6ueOw4kAlTFfDECBfoRDhNa2MVkszRbaQ3ANQJ+BkgYqIa0d2TIxVZ1YIQSwXB7tvVhnAGYIhlD2PA2a61Z8tt+z3hPPoOOb61hkt1C+YFUfYIsL9BHDwuUBz4S2wt43wOf+wSaTgKPFyio1OeDPBh8AdviPOfo9DZ7ai/bUjKNffvnFxlUvS/HnwJGAPo3XdrdJmzVBI/wwVV0yACWCibkvfdyilVamA1LYUaeYBHra0zhd8hLk5Mi8z3G9x7GR661yYHmdBQOAAFZjbhzR3w5oed0yRyYTqiAZkRAsLRcAHGspWSHrFeBjwJhqHFFh5D60MXc50TzG/g9ybTKR5aJoDa70Lr+GslMBGMiUbOF2hcD3nL+QIO7o8jpuc1ksIq6BBK6PKe1fp/SIsfb13WyMwjiiBWFUTusLDC/k7XB4yKnqIBO77caAoy+++Dz96U9/Sp99BsbR8/TrrwCOfrDaRkhV9/0PPxow+euvrzJwhDkN0JOlnryvTU9pgfD6R95/mOcCjk7Bjm4AyRRn2Bst9yMnP7UT45K2cs6WFaNrGw2nnLrkXv3nlPnAvUT8e+Au0Wx03Rafo9hBDny9I8BRa5/Bam+tsTK2X4r3pDZgXdchSy7uoTs+HNcq9XlxuFr3MbX9em5Pd3XgKHTQWL+EPGpnh7KvH6aM09DFTYxtjdKr706czyfAkdkxETziXkFgEcF6AkdmG1k6ZM+34/bX0DidAq5a5nxv5mzQvBW14APYSVz/ToAje6zTPYrFLQTppf+h1Cst/eY9FFhLWN/LGPga2Wc8J/gytCdvk+jxuPJ4nd8GOIqAnlkIMTKyVRF5oFbr4dOBo+v45Yq/obXl7ce9j8BR+9NdLifn7vEuAUd9vpOhtrccez3gCMV2lzBqPW+mOblCdH4PcMR9UmEXkXGkjb1vi5TWxZ86MpnwHkcpnQn3FiF6qA840v1w7w5IQQcDFk1sQeFUIFAFAx7vuZWxz91AK+/pVJazgV+3KWMc2WZYa6PUt9iMTxltlmvlKqEp2WHbrqWjRhV1sI9lfLn/xi7Rfc86JNlexnvvRvtc73tiwzrfv+F5jfZ37qjRPvAj9Vz2uwaOHBC1SGFsfenjYh+5SznuI+r3j1cEjloUS5Sa1uOnbmxbr5sFy96c2zqwd3OksATSjLn6PM6/KRFnsU9qGWlZZIbkqg+c6+sb84W7MTVFpkf72fUuo5fLiz0W9F58O4lxxL5mais6vfmeoAENWKZikt6ljpZzAI5J4+4zFZj5kcwjmZbm8YaXBmmL8IuAjwUyxBpFFpXMp7Eormz8F2Pdtijm4KGTkqEJkdUTmE+ayEW7BS2mbWyPzGFpEXDpjrQCIEX51Q2icwSbjbIxKTLHYxhpPq7vLzsCTtT2NVD3iLJ34lB3+SobGF+zhxD2k88rrZkXmwCunDxs18WgCOWimUf0SwDnOG+LXWQOzOyRKIsb/bQ+m+Doh3Ma9XGQTm4HxtEurbe3ab39IC1XN+kxhVRHVksFm1VOFIDiqAsFwAjR7ASSGNG+Wq3TdrNN25vbtNvu0s1ul5brjRdsJ2ODBD04NOGEJxMiT0JswB2kMLurb4NaCVjcfJb3xUlM04nPTtZMkaETaVLsEYKA0E9WLySsm3jvC6mtoY9eN8Y6GOn4+Bsv6AnMM9M8mPv+Hp/voShsTAACMt2Z2Cr8DRaGmDJwTKPdBHMMWNhuLQ2gWEcAGeBw7pdvtb/YxXjuTl+4DSs9YJGzBgBRPwIYWq8RyOU6TA4SZxxh3FHjyqJtzSmvwK4SeZt1hTOOCEJWPyOMI4A1AhzHgKMD0il64JUvWnSdyPjxsAELhgD7AmMCMMlSOi4TgCMBL2KGGdPo8ZD2jw+m5zVulvbLx1DAkRhHSCOG7yiGJaWNgD6xyAxE2Kytn5mubkPmEwYA9Zr8+pYaz9hGbuwG/VKmRtfxS7VQxk6n5PpHvg+xnZIDg2IOCXyw9agTGEBA5Hh8KOscgCPxCpXtQQCTYUZk5gr4UX9aSkwBR74uEjhiv+XMEVH3me+srKklJSJlauEBfdrD2aN1DCj2CbNVYD5qpzgOHOFYhZEwYMAZSI/oCwKKRNNpcyy54BrL6vFxnx6PBwOOwOYzxk+u/7S38Uaauo8+/DD94cuvjHX04YcfJIDEv/76Mv3ww/fp++9/SN9++1368SfWN0ItLZKzHBzy2hxoZWHcOcMRgSMC0O33qjDS8nxkR1Fe5SRdOFB72ep97izapa2GA4Httte1AZy4VpcW1TbQtOdre7I++2bszNN2nNrWbsnl8R+7JuW6ql3oHVA7YRVcw/WsdbxbWsBjwCSU72bsrJb9UlddkLHJZsNvAwDZe8s+94ASsxcKE7n4eE7Pk8xPt2qjrPX3I/c2bQ7mVn+DjbXf2mMSuJ9xk1bvo1/GoAT51aodinbFen769/g6lZ3LnLO25tvGi74212wD4lHKTOg4tol6tdhXHEv7Z4CR9pQMoMrnUInmeykkXfqBMlj2TZ1n9iKcxf/pNpUCruxEVDTlC+sJx4F7S42JhWtpvZKjCPZ6AI6kF4oc9KWqw10CKNUzf1fm6cyjqZHUrjf0vfs/rW9q34j2YOzj8gr9OJC+Ldq/0basB7vP3xH7Ps6H+D6mNu7ohp6AyUlzqtrTUWx8v9b5rUFum9djOrD+3uyTHNp3/uwpz2fyGYLU6rldX+vcsUU3yKdzmh1l6nO/q8dP7eOpx1/ruVvwh6YaR2pgy4NJtSOacbFEzaCi+MvCoo0plUtmHNHNVoLFBRwFcCfrTqmxMDHzZPWbnixe2gxVxpI2NtoQKSKBjbeYhMxq0kKSnyX6kU5GUs4f2+o3j3PLwCkanhdtoyiqf6SUS8RnUO9y0uSyguPNnmTENQZX9d31bFefaeabntfxd45YiZP6wtuc54wbaHnhyaBrjDc5fdD6+RzS8I3o+PhNPaJNPqdelQ6g1lef8TB4rpSGJrT9NpN04JRzEhPOA/AwCRLm7foMm0vkJja+ZUw8UCk//QQs++ywyG3Q4wsbPK99/MrV5WQ3/WysT0Tdu/Pdo8iosjMFNQP9tqyYgecp6dzptHIQyVIZmTOdKYzgHHLvHp1Mmou8kBn4MQ0A9zYCjqCRsSlwAz47wUr6K641lyitx7RQCqDKQC1O9eFUdQKOFGEbI20tVV2zA6h1pnJELNdZht7az62BoyHnOq84VdNXwFFHJ7TMbN6vde7G4ZYWoR1Bh0nh6fj4ucwaH8Cd+bA/UPdoDVbDDrWOdmmzRY2j27TZfZiW69v0mDbWG+YQd6c4bRqkJgNAsLZ0aw/m2AWThoDSckW2BACp7Q7A0Q1rLFnNJKZNYvqkY9o7M08ZcZhKyRnfFmnpG4Mcbuk61zsha96QZSmPtTsgah3RojMkAWQnMcVwFOn4p96T2ey2JxU0ATF7hMA8dTYYAZBSPyqCAgdLUxcZNwSwyTYCsIA0Z7sT4IggT/96FNPySco7wJHrF+qgEkHLPkBdnmVabQoLUw7l5WJt7AaydDYeaQsHcwHdY5uK3SgQoQ040gCAmWHXsI4dYRwdkaqOabhKwEycQXRS2RB52i6ClqzdJEar3S0zoAh4Hh7vLbXY3urSEPQT8BcZRwCP4NQ/TZFHUE6MI7vnakHQaE1mWfzOAn9ySkMycfgkPt65bkGJWFZcAp4d44+6Pja+gZUemQqlDhLH29hAXsPJfoNdFQI7yKTBOufAkXdtHh85j30+SJ+I+caAPEVP8zeBJc77435P4MgGKejI7Lnk/OIzhWA5f/ASNO3XDO3TfBZwpKhqylUDcJRZRPZUDEqx8dgbcAQbwNKJ4vPlY1oZcERm0+H4kIGjtbGDfA3wVIhwvD27e5Y++ugjA44++eTj9OLFs3Sz3aSXL39JP/zwg9U4Auvop59fWpq6+4eHDBxRZ8mZiTlA2dkD/Pf+JUsQupyR8Zj+BPHUV1xdTF8aiMzAAJPjK0SG0JQ5Z8yU9R7yC/lseXFuX8smaWmB7HUPFmo/pfFIjs/IljJfqzAVxi4Pue34vM/b7+8hcDRlr0jLo5bPc/u/c93lc4sW1thAXPz9FMbRJfZnU8tz5hN3gg/sDiS/ZsN6DTYuG13gt8V/WHdYttDF3rGbtc4YOfALeK7rF19hCdgpfj+BTN3zaKEXpg+XqmgD+d9u+xrQ5anvzTa2lwfDCzhS8ET+Xixs2Z7qQ2bNsDYG4Kj4OENAINZAv1eACiNs2NuFBTga799ii4/No9NrRTu+3t+h2Uo1L7styoTOjb5Mydq537puSWMv3U4Ja51DfRO6Pnfw+bK3qG39m6o8LODFA2HGzp2qP2fgaKxH3/z7qWPy5nfsv0KLL7EXOOpHS9sdu4ayG+OIwBGDFiLiX5QJPo8Tr3aqxu9OHJ+DjrOC+EZlUiuWvnvVC4s1v450HedoViOC522NsrqEcdRmXL8rwFHtCLnWBHiK69qyoswY/v7cdd9kAepbRFucZbE9RRLgEHTH2VN0RLhGi2K55JZTFOekfjGD66kXawIIbkpOety/eeBo3O480anDHSiD2F1tYS2pjcj676i7o4GfAXOMXwSO3Lln9RaseHpxftPBT2OeP93vdS/NDUZuew0Qd0K7iVrWuzZfS7drQjS27skNT3fNG3JC9621kscp82+SwP9mwNG0Vp0/ul1ntOr8ONwWp5fByMS6M74hzg7iuCmV68OclUumw9puDTxab7eWpm69BXB0lxaLjTmkJKpMI6U87nCqg3EEZozxasjWs+uu02YNJhOvCzYTUr7BiYF0d/DhWdq74yE9qBYKwBTLpETnJHM4ec/appjzt5PaJXSEgmr7AMFax09ZdxRd2CoRfU6OsikvDYazHOnocso2gGlgdYVaR0wR6KkCvb4RU5yhPhXAuS7jSOyVoTWtr56TMcJlhzpwFHUQARQCR3Buw9GsYCPdBwCiABADFD3yVsARx6TY7RmAcf+z9EXWrQOMo0uAI6RlREpFS8OV1W5GHTr+b9UpYo0COtQ5/hx9tVsMmcPxddofCRwphZx+i2kUmUd9wJGAIaYFJFi33vA9f9C3zuJaCDg6poOx0cTs1EJZ5qpYmepTjD2YcaujgGXZo0af4/NZ1PhRfiVrC54V4C6e0foHwEJVU8FStSI1mxi0PZHi0VbRutl1lp0yzwwU3B+gLHKKV7tODJaAbvDh7ABHzMnpA1dApzyPq2sQlHI21RsARwS4wCZCfwEcsgShxqww4Mhqz7Ge0/HxgSkdTc44AmJiIcjw7paMoy+++CJ99NGH6YPnd+l2t04vX740thFYRwCOfv7lZXr16nViil9FxUMXuzPTUm0W9qiAI3MqOzCOOWLMxwjOVba65vsljtsW/Tn1uq2Mo9Z1taWNb3LMNdsxZR/TZp+5zWri1GZg1jZhve6V8WUgFNvcdu0p/T6FcdTWF1PuPvXY6HN5+r74TYCjJ92nFcZYlJ++ve6Uni7AkVela2hzvH60K3v9Kwk+ygIUxT0j35cAMqaw7wOOAoBUciTRYpdt7NkFYqBZTiNnaU9l5ygZdBeUyswe1CO9GnBE6KjlNUVv1de7JnAke6/Pdpdd+NT+l8uBo4nCPDgwnCUzcNQiue/uMW9/TWPftOyzB4GjPiXbZED5XKDx+/aBo/gcYwtafL4+8KzvWm1ieA3gyFSF334GjtrGYfpRM3B02mctimV6T7cD07VxN3qvGTiiYWEdx96SXI/2XcMB0j50YLUFhLUbnpcBR33Xz45P1VcwEIY1juR8tFRCDhyxozwi+U2AI+vswlwo68wFG05LVac+6QZjdFJ9ZZs0GqdKrdB1wJZ1MUS7NYx7+yG/FeOovUXjR74bwFF21mbgiCCAgQ0OHq0cOFptnqfl6i4tV1s7RpteRiozkt1qFi1Ql6MPOEIqNQBHrL2zvblJ6xXYS4hWR/pFpPRy4MiBVUsV5iU4PJdvevRNcKkPImZBUT7ZZe76orY3W4Ckc2OI81vXqX6A6JRJJv2BWj18r5+S6ox6ROwLtlDpUJC+7Bxw1Ad2WfcEB7ueGUAj05U4W0LHhHRqFgFsw16YEXHtJMhCJpRS1UXHCHVocSRIbxlxIbNLotNEoEi3xtElwBEDrZbp4DlbeG/Xo9V7jsOBbCNnYnDs5YwRO4ap6g7H+/RweDBQBQCR2EYAjwAc4bMIHEk+CuDGOkeqJUWHBFLVMU1dAY4IYuE8XMPmjgNHXfalO6MMM6nS7RwfjW0E4MifJqTsKWu5AUe+/sKpizlPdpWDms44sh50Og9A3aWBR2X/UDuRJW+SfTu/SlFotkWuS8RrvY/AEdhX+Dk6M86Ao3RMK0Nu0b8CjvYG9AM4AtOsBo5ub27TBx98kD779FNLU/f82W262aw8VR2AI7COfki/WJo6sN9QZ8orvNg1t2Qf4jOkojNgiHgaWcEedeDF0sk48rCUilHUF0wzvvZNP2IKeDQDR6V/2+3g1v3RDBxNl95LzpiBo7rXBPyN+dmm9Pa1gSNVKZadFu0jV7TZBpqBo8v0Vj3eTwkcyR6pf/eBQ2L1z8BR61pSRm5mHE3RWpcd+94BRy2b9jgxz3VLUfTMpU8j9+0xjmrnwdDGSJsfPVtvdEJgHvWleRvul2nAUZthXRsu7U7I4gA4dRTquafWOGreOHjqjcum1m9/1gwcnfZ5q0Nu6mhNUZxTNlxEM9oiadrbPDOO1FfvGnAkZ110Pkdnl1K24LMlvS6ZMcA0dYVxxCSR1K3TGUcqHN916jQFYAwJYi/jaJgVqz6oneN9xjPnX9s60qzv1XNXSlUX1+mxuTu5zY06o3U8Y8+2Mo4EaFIKHw2UkYMcwBF+VpuN1TYiaHSbVutdWm2QhgzBOysf0pICCWDBHmkZLWWWkBsWZQe4gVRq9rPDdTaW7hFp6pQyyRhHDhwZ7rr01GaWwtsSYHmeeNYSsTFSWqrw3uaURUYXcHNoU4ljp6w7UxhHQ3OjHlc5z+/vX/UCR/pefnj6cAnuCqAxppj18Q3TAm7JQoqpzaIcDwFHTG3owFEQLAFmhXHkY+EO7mjfFuAItXjIjskQX8U2kv1P/SjiZbmx9dUTMo4IHK2YSKyupVSxKzRH8Oxd4IhPW8YFDvh92jtw9LAnQATASD8xVR0+w999wJFAI4xbBo48VR0ZSASWInBkAJelHOtWh7A0lP4CMzDqKYA6qMOHHx5liSv5XP7/XAl24d8AzPU6ZJirSlOXU5kF4AhicQlwpH6NY6PPrI1gHHmdoDyP3nHG0fFwT+AIqerEOBJw5IwjRIkjXR3S1Fk9rTyvCBaDtYcUn8+ePUsff/RRev78WXp2u0vb9dKAox9//DH9+ONP6aeffkqvXt2TbWRZiIJ+ht7G2mOoL/Q3GGSqcaTURQ7LWz2WkJCoBziSbE3RiWNrafy+df0zbTgR0J+2Zk9pdfuxU56v/ao8cso+pm1/NANHU8fgsuNn4Kjut/cOOLIF1AH7yt4pe8fAOEIw/Mw4mqy3ajl5auCo2B2lDEBt0+OYaItleysEXFy61tTrw+DznaSqmxlH7KvLNPDf2llt6/v1n7pln724efFPHrLI0dNA5joRrBhhL2xGxvxKcrQDNFogutVf55TFEJhTb0ouSVVXgzCtwJH6ojbutKBYZHpzvuh24Eib33HxiIZLU8Zau2TtQK2fYQaOuj0/A0enktiiWMbl9/SIKYpzyoZrBo5cf5sy43vJ9SXjVJ/zrgFHiixqAY6sXpBHSyvllNU3ChHUuZB2TrfTmqru3QGOoqHcBxrZ+p7T841LRfva50J3ReCoFTyaol+88sZ4R0zIj30JcCQ7Q5VhrNSRMUic3QCAaL1Jy+UuLZYAj27SakNQYmWfr1kzgzkzzCZD5CSclQCD8Jy0HujsXm9YgycDR2swjv5/9t5Ex5FkWRYL7lXV3TPnXj0JggQJ0NNbIEiQIOFJ//8/0j2z9VLFVTAz9wjPYCYzspqcqeoh5/QpLslkZiweHm5u5jMBR5Rpc8aRAp4MYyMjX1qJNLVgJtE+S9gjPDeGXCh0T4mOILMY52z0MWclAgAAIABJREFUwWo/bKxjpqwPfQBR9JXib6E/ABw5s0hsl8JYPDeuLhEIJoExjgJwhH5y4MjBo869IdEmvOG+uPVoNuZx7+WgkXxf1bvQ7iyA4NywaQw5gISgt9rf/3Zl6rLvGICjCExfCzjSTS0k03XmsxZZMF2PsidhuzAvJB+mf/7IfcQ6MACOIA+24z8wjGrgyBlH/j5+J++LyNoTs6n8k1Qd6ki5bF0tVcdrzfKFmneFESUb2QUc7eoBRqDGEWh9fJRkrwwYWQFtQssGHlGYDqARmIVgHVFa0kCHXEDomJacp2VcDM0FrQ/hHBdl7d4vcAS2UZSqm0OqjowjFZ6mVJ0BR6hphX4Hw8vXQ0j9bNab9PDwkH769Ck9PT2mh80qreYzAkefP39OX758oWzddqd6aOx7jleEXqlbZIlOApPIQuP+21iQYPvxtWyLyzm6zfJxX6+L9bwYs6Gtn08FVlr3D1PP23q9U4+75XVMWafa/Jc7cDS1f193/B04qtvtPQNHupeqppGBSb5Ow3+7A0fWUlX5jilz6FrAUZ0UWfvsfbFNfKdv//s9Nv71wNGUVhs/9i5VN95Gb/mItvX99nfQ4p/NHn7+9zmeETftdRaobxyaL3sGxtFfDxxhM1471GNAVXS8a8fO28WDBW3tcQeOcjvdGUeDQ6Zvzk3ZWHCc5+zDe42jMubujCOFnH584AiLntv8OHdqwLwUgDmqWLkVUGdwjHJ1XmBUVWD4cDCpucbRXw8cDTFu+5znKYyjaU7O7aTqpmRRI4ja/mi3Ga2bjmsBRwABGASEHB0C//g7X6UTgKP5Ji2XD2SyoJYOWEdpzi29QCP7x+pDQHkQeOeaMSeghLkjqTrJ1aEuD47ds06KWEp7gCfMzFcw84hCYQE4wuc+94RZSFbNa/IoZG51uVzWztLOhvwt9FuLQxt9t/a+Hs5UrPsW4/7l5VtmHLH2kwFHDjDY3RkIo+Au/gFMEEi0SuuV2pcAn4EQeF3f47BUnSpi8Tdt4c9JPwaceI2jglHEYBfaU2wZgkf013Wd3QBKYMNY4Nql6mKfsJ2uxDjS7UiqjkqhNWsog/qhftFRYKUHx2NQIcuQki2yT7vjM+tU7XbbDnAE+xBBI5ew47Jp49PPH4EjzcW5sfxwDWA+oW0L40g3EaTGJgNHgWXEtjYAjX9tnbGZfMCctL7gPeR+wTpXksxmM8iwGXAUkuDGgNShxIPyPouhvUvG0TBwFKTqAByBncl56xmz6h8AR2IUrtPT42PabNZpDUAxJdoNAEbPz88cd1Kdk3woGUcY72g6gowCiyjVKFK0wKLI+JsljjN9t8vcdNsX+8oZcFPsYsuxrevfVNs89bwt1/qaY255HVP2d20+1x04ek0fT//OHTiq2+y9AUda8pyRHxPnS8JMSaKBrb0DR9GGtybs1ePk2sBRPH/c59droP/uXw8cuU99LaqNfA+tD9iLxZ1mv2VrW0vKd+9SddNXiKnfmNonU8/fenzLPjsDR0OZntE4THKg3ghwNKRr6cYjGpG649zQ9AX0/3rGEU2FjYVuQODSAKkDqH2ovLYzoRjvyIibNC7uwNFga96Bo3bm3JQN151xpCH3dwKOaufU7VzOmvbg4x7RbwFHkXEE8Mhb7UcDjnBffcFBL/Dd4mBMsvkIkt6IcfSjA0cxy58xRCIJlhmJzHQEfgEMATiardMMwNFqQ9AIAAVq1+hzBLEhn+USdgpUAhbNkmoMhi7TCvWN8G+1SYvlmlnvAI4OR4FG+LdjEXmrpYKNigNH6cRj8SD0ZtfKv57RaSx2foU1YDTi+jaU9ZrYulltPW54Lligvqodgv4YYhzle+B9em2bIlWHAHEEjihbZ4wj+KkOItXzj4QHe0TGEdqUdi0wuLwNnXmjNnbGUXd9RWKXAyEOHGk+ecJXycDt+o2qcYSHM/qvDRwdT2JaYMBHX72P9eKgf/TXPbM0g0aoI2MyY9vDM0GjyDiC7fd/se6R/1489znjCODtLC3AQFmq32upOo5Hq1Njo91YRoV9pDb249S+nFon1Dmi0bZ8B0IIYhGdAUhHAQ9gV1GmDq8xVwX8usyd1x8j4c+Qx3pP1Pe63i/4uOy+TzrjuwOOTsY2iowjsIkWKISoYoiUscM/gEYrYxyJdaSWAHAECTvM8w2B4WVaLlDQ/JR2uxcDKqVWQeAW9cUWsN0GGh2O6WWLulsnsjz3BKZlZ519R+CWr2e08bChHEVVFnhco/H8Dhy1eDbnx0zzdab9xpR9TFtg6Q4cTeuB1x59B47qlnuXwFHel8hjjXFQPS91HulLm52W3+j7qFjnsayxtNj0v9yP4reC6o+pFpFkqgVEiR3F9yy2x+RtT1hLvL5lTHgqvh0SePSox6g7ksFhDJ2I9AasXy2PKXarPt+tgSO1Y2EBu2/y1wNHzjKPf1tae+wY9TP8Ww7KBjyqbS0pv3sHjsb64Ps/n9on3/+L/WdoA47+8T/TmmQM1AIAfO0Fwc0r1iZ1HM3U5aCwZzFCl4xF3ySPkz8H/cKF+lWcG3r9eswQ9OdTNkZjxs03lG2dN41x5Bnzl889tCgMfytu/n2zfQeOxluZcU8/bMQof88m4w4c3YGjNntyflSLsf+7AEcIwNbrQm37UMOAwU+wjayuEWw6EwJ6ahwxEOnypE2MI8sIh+2g8fDi7tGpbV1LQ3/DL7TA/PlGpxgpLdnKwO9b/6Ld1/MiAdUyBievf28AOJp8zY2bqFabH3u7tcZRHrcW8rW4shVPx47TkIEZMs8BHAEwAutIIBH+EcTA8yVk0dZpwbostgkGcMSLASNJcmoEjlh/54HHIqgJfBW1Uvb7LnAkdoOAI9RfwvXuDHRlAN2YQpRWMzBFzzXKEHCPc9V9t2ushS3j2I/p80H7+hXB+O325UyqLm5OJfnWBY6ccYTgLYK9q6XAuQgcXUOqTqCFftsZRwxcMDDRrWnpwBGuDcCRvicGhHnRnWB09hmJCRTgyEGaazKOMIQycETExWp8GVDGoIxNKAAomNv02Rmp0dVLoq4AQmAboT7Ny+457Q/btAV4tN2l/QGSYZAgO7IGkb/mewBAbN/hewLVq5IsHYBWsI34b2l/yfhydl+RzXPxxnxCq1HlsnWXgCMADwKePCBiQBDl9xQokhwdgCL95XoGaTUAZrZ2QcpODzHVpBQZgl0h4MKjwn6vbWNr+5L3CBwdd+lEYAh/BRRF4EiJFQYcLRdpRVaZgn4Ej+w/zH/MpRVt8CwtMBch4WnjDO0Ku7xaA+CHrV6R8Ykptdvt0+cvXykJivpH251srmTqbA6QjSSbS/vOWkhdmSXvu+j3eBLlFLvYcmzr+pe9k8aiBlPP23KtrznmltcxJQA7Zf6pdmCbf1mvfUNxEmWzO0DZdu4p7e3AQ8t32tqi5UyvPeYOHNUt9x6BoxP2JRYB7YslOgMb97oE4+gOHMkdeiNSdXGfEO1WbcPi2nO+9z1PpJxiFer14WLsmGPN4+INCE/ThcgWyw9ss8tT7ecdOGrqiO86aGqffNePXfhySyxx9uDAUUOB4hpkuHzhrtOso/5K4Mivs8+Y9DlNY2BUdMrbOm8acIRgwvgjOi5tAfdO9rJJM92Bo8st7ajqHTgq7dRiWMbH7/kRUwznJMeFafptmTTt1y0QXcI+bYt1bYfcjky3J+dX2dInfwfgCMERBGT9UTs8HcAcwaG9AUeRcTQgVTcJOPIMYQJHJYPsu/sa0lQWtPV1tV5f4/s147Z2ch00YsYSg2VtY3ky4/ZGwNGUYNjka260Ga2BpdcAR3m8GHAU5zA/A1hD3w2SvMg+hzydyZ8tjWmEQKaBRghWCkDCJhg1ZJxxpGA3AuFLk7mDXN18KckwAEdkHRnjaHtQVrwEnIzRMpN03Xbflaojq4V1loyNwecKbA0BR/XYjq/bbXT7kUPBsrpvMUf2+60BDZgzPm/0W36vaEusUY7x9gFHNeMIwFG7VJ2BJBwESn/1NdHBI7GOzPdG5NqyXcNKnq8XY8G/x7pY2Wcv62YEjjzbFtd8E+BoDwYobmx8c+2sohogdwYRahXx+XGf9oddetl/Yx8648iP8/vzBAIHk6J9zW3bqXGEeQapOgC0Ag0im8tZWQK2YtDAs4xDPh4ZVmXNcMbRzCTmOB7NTmPsESBC/R1jEwlEMxDMaj8dUOOIAJLZd2tW5b16hmo3Q7c1uBIDN24GOCDfIXCUTvuEf4eDA0enNKecHxpMlg7gD+pkrZdLAkMd4AigLdc5zTmxLVNazmf8hzYloLtYsAbSw8NT2jw8puVKcqDo1peXbfrl19/Tdrsj8+jbs2pwgX3kGJ7XPMLU4NiyZM+afeu2y/3qKezcdsv5fUG3S7/Tuq5OudbXHHvL65iyj2nbHykucAeOXtPTU75zB47q1nqXwBFrB+a0+TNApMj33oGj2N9T7FY9Ti4CK+ZD12uXnyP6uPF5H2jke6f691t9m1Zr8HrgqPUX2o67A0dt7fRWj2pb329/9S2xxB8eOHLj0mIsvOPqbNcIJHm3TevkO3CUh/tdqm5w5tfjLgYsWs1FcWfvNY7KmLsDR2iLvxtwVDu3ETTKAbj9Idc4KlJ1qHO0t+FTahw5M0mRPZMZUOi9BIusKHuWlnmDwFF0qAtwFDSSG4zNZBDmDhx1ILlWxpF3hXMCFPotENQRTB/ue4EQgHEE8AiZ7sZ4IPNlkRaURQPLBSyiNYOVyFZnnSPDHrBJRlblEsdSrm6TZZQQxN+filTdFtnzYHOQcWQzAEDJKRE44hXl4CmCqKijo6C6GEf63VwjxDKZ4wbR17++vw1DtPmQVtDI7QcCy7IVqvkUfUsBR0UCDu0mO2TAHGocsdaR2EY14+jMaYe/FO7EQxyE4TzZqwKSdQ0KULN6FaSyFjhLAQd0SpdVw9kK4wjjovge+nXfHKsNilTdrYAjMC6OBI7GEz68X2KH4z2vUYTAu8CjXdofwTT6lgB8QpKOtWasRpX79Jl9VNWuKowj1YUSe0xgH4CjJWTq8K8HOBJoFINU3V7NxJ4AHOEeeBQAhwAcSVrVpOrIRDkAOrI+8ppbDh4JMGPSmLiBlhtg6xYHVLEnMQgSxzX9h8x0LS39IwFHM67plxlHlKojcASpulUHOCI4bvaU88eaCaDRmgCP5OJU/+hjevrwMT08PpJ1BLsOW/H8vE3/37/9k8DRt+eX9PUbZBXBikOfe7vbnKTEkdhGzjiK9qP2d+7AUfOS0DnwDhz5wLszjsrAuANH9Wz6UYCjrr/pdR/vwFHs77cMHLm/Gv/WvqG/HgKcpqwUd+Com2x6iZ1U+sQSHCy5Zkp7/6jHTsMUbtcKTcDR47/+R4t6ydWlDyo+svmj/Rl/Lr9TJqBtQIJzG6vk1IYmvq4nXt9k5jFBMsx/Zgy9rjc/tcEYMihx8fBj4iZp6Lz93TkNOGrpOP3OtBpHkXHkE7gOmvj1S15hfNPed79D5+SxNwSO4jjqA2Fin7b232sYR1OmdLyOFuCo3qj3/RaTaFAjAMV2Q7DIfysCoZ4tPOWa28fnlLP2ByaGzjDJcXnDjKMhe9Q6Puvv94HcPu49b5YLVJRfvNBNfXY7Hu6/J2EXC2mPJ4nzFC1j2W2cju0yKz0Qgs/8Of56MDNmJEV7l+0EAoM7FfGOWeYnZGfv9xYQBkjkMkheZ8LrIrHYgEna6KZ5naaNTfmuDnAkA6jfN2OYg7JtcwUh+nloBv89MTis4X0Nt+wtXU+Rdgq/XGKGMwSEdc+x5kzf+hgDUm1XLV6eFei5+JUYBK7tVOxP/2xKMCzLNVVyu33rlRgDLtl1+S5b52of48jVZGJNwSGFGYwlB39DKCcDRwCN0gxBf5fsgg+n+1isAFTo32y5TOvVgySSyP6R3B0AD0ooETjapAdkw4O9B6m6Q6IEHVgakFB6Qea91U05GHBEG2CF3DGI7MyWfV8YR1nUaXZKS7CiYjx9oKkn2Xsb97V9GfJL+jZ+ESiJ4112YqdAvCk3x3U1AkdaW4uEFAE8Ag5gK0BSUG3tIAS/azJz2aYFjgp/x8auZpTZnFwzyuspObPLJAFNZ/9cqs6l6dT3ArckV1gezoqJ2vxl8cj9QrNXmJVd1o5AdrBemA0fTKTscmTIGIsLbDYCRwaUVlJ1+X0zZrlvzb7y901WcY/AO8CjIwLw2/T88tXk28BAEhsHAKD61IGXcr+6XusbZ2JZX2H8qm7YIi3X+su6Y0GuMPepAUcal6V2gkvV8VYgQ2ZycXlcYv0BcITrMHZZho9Nqk5SZmIEAmhAm/L7XNsAdkiaFRATyvV4/QVn/EUbFufD0Pu+1vX72WAcYV2lrmqXcWuSe/y+AZ4cc6jTQ4DM11hbr0Jb+BrO89oD7eK1+eR9mM4/gTatzzNaTUnzyYKWZA9/zQ+NceTrIJJD8F2wjlTjSGs9nq+qGkeQLeRcAPBHdhDGr/oAe6nNcpmenh7T4+NjWm82BJ3WYB1tHtNm85hO8zkl6b59e0n//OXX9O3bc/ry9Rtl6wAi6ZY1v9GEBK3pl5ikfGU7+vydNn+rbUX/M45qXVf9WqYe7+1Rf29onbjFPU/xX5oDSzZWoz3Oc8duYuie+/y98h4LrvFlqwzelDYDsa9x6zDltDc6tgQ+W1n6U8an1o92/7Pl3LX/2dLYU/yutwgcxc7vs3+nE67a926FLVr2GuZpMR7qx3Yd1lLryOw+JU4lDwxp2O4aWXykjj+WfSdLDetIxmpt9z3UnAGewlJW3wfGsDGQcUysv9fZP/dsMhahLcYmzZRxUY/N+N1+/yFYnJ7SKPW+sLb/tf0es+d9c6feE7S0R/ZJgoxfvNbcZ43lXuQKdUGZy9fRfmzzWnLhB4eubWxd1SlvC7yP9Vf9eatvNK0/pl3FLc895Upa2mL2+O/+Ux5tfROyNhByXKPxs2FQaWPPTjEUcq6JGX+rb6MSf6NsCi32FHLkhoyIX+fb6Ix24EjGvgWwiROvTaouZolf2hDis+VMm7nWRxxsfX3njiu5HyErr/X8LcfVxrA22nEstxrOqcBRy3XGhS72Q98iWi+yY5PaRwVzVU/Y9pYASO1ExXNPmSdt43NKS+jY1j7BsVMcF0VW28dy25W/Xqqu5fxT2qJ2coYcM0haIbhCO9C4Q+s711nb87xJtRXYOS132HqMbJuKh3Yz5v06YsA1AkfRlsZ1i21rQVgAR84kckkjBnwsMK4CMFrvKD1DZ64AR3gepQqzzQHoAD3sBsbRJCf1lFQo3R6X1r/2eaKAACV6DDgqG6e+wHFXnmu8J9EIBh6NDA70BcYnH6FuQwyo1/c8ZhP9+vqAo6G1SjVKxLy41uNs4x7VriOzpCeA4vPqEnA0J3A0z/Jo+I4C3ksyjsByoUTdYkk2EcCLREk1BSkotzUHmLFO6806PT5+SKuNjjkcZgksI4BGBI4IrKKeCgKYrAZCmToEOAlGGcOCUlsm0UXAyIKrCoKe0mqF3zVgMzR033o0Zd1xmxD7bszPrOeUJ9o4IwXfB8iw32ueUOjLOrVjiwJo4KwefS5WD4AGMLucbeSsldqOOXOolKUpa3kEjmSXCkBVgIqCYWvadQMMktOTjGB+XgFHRR6r+PyqPaTWkr0wwCrEuRw4kk01kNGAI94XFbYEbDngIRlArzUUgKMKSPF+rH2n+H6UqcM1AEyRVJ2AI9ZjyiCRg0Xlb7QL3p4uORftKvqO/Ye/61UGjrr9HsBD80O8doJsl9fDUhdJgs6CUKJ3Gfhh5JLOoBbzyEEvtPXLy0spsm1ydbnmEYAPAz0xJlCXye3n0J5gKPDS7xvYOOuTqsNHDvo4SGTram5bGhBb50M7+FjjtYRzeOKGrlFAlT4nhyc8bwCOUNvIWEe6BqxDxzTHeWYCaeaMbp/SEvWtWOsKzD4lrvDfCfbXElH2GvfL+Tw9bTbpp59+Sp8+faLtxbnA/MRzSNaBurTd7dO3r8/pn7/+mr5+EWj0x5evHLtghnrdNAyJg62TDOCzUJUYhrVvVs+V1rXyWmven3meKT5zvfe5tB++5T1Mkdptu78wD8xI99nLKfu9cv8Cr/VoizlMabv3Chw1luyauL+9A0fusXC9RWIBn0wZUSPH8oRwWpwB3/WhtM4XxpES4f0Y38/YbPBkAdh+rBn0cZS4W645xuziHIo1BpUI4etd+VuAo5ltjyKm4MkTajPfs4Lh6ut7Fajvacf50VO9xtt4SvylNT7xmrXJr6P2Ufp8ljb7WfzaKTYy7k2G4i8eg2g976S4wHiXdY6Y0hYTT914eKyp3A54NZ588mGte8tb9snki/4LvzB7+q//c+k1C4zJYNYZ1Gb/tNPLhi1/2Td3djNwoMcYR/472pAXR2TICHhGOyeg/c6lwNnb6eRpwFG7AZ3GOKrb41IgBVlyqkQw/qid8HrR6xhKBD4bzzv+y90j/g7A0WibWEwHRR89r7Jv8zhl4a9/s9XIjl5rdcCUxWzS9d+BI9lrA44YZKLxbeuhzlrQB9q9MeDIa8TVDlxnXfHglEnVxUDnIHDkzWVSdRmACpvoM+CokzEvtz7bXQ++4r2QRT3WKzcBjhBKZeDMsuV6ip/GdXrKXFWmXCNwZBJT3gYxIF/35yQbYMB0a3D0PQFHmscIXi4J2rgrhWHqEmmocQQmCYAjHAcpOsjVJTJNBN44yLRar9LGAprLzSbNIWmXFml/BONILI2t1085QsJOgBGCmwKQASbI/3Mfgs/IYHa+kYLgZBxJj6t32Mf+mrLu1AG5vn6P9gDjuc/v6oJGCgijPo4eY8BRDDQIOHIJQUoCBsYR7g12q2YdMbc1gDSqb6P3XKouSv/5nBARQeAc+5ZJQAPAkcnreZDEperkx3WzHtlmJqfmfp4DQGCvFBN5Mnk4Z/TgrxiNzIL12ktg0VlNHgd7nC1EnIlt3AVS4ms8j8ED/8xl6g4GdLpU3eGwTS/7ZwZXyMKxvYeDhGToOAhhpBecX/3iTCGfb2K3LvhvQYnHmTGOeoGjIFXXCUjlzHI5bx3gCOAFmC+25+IYNRBQfyLYBdB9T/k9Bo+wzhMkUnKEWEnaa/nYh7Se+wF9wZa+PVScJ+dBEgtQVcCRHBA1qMaQUnm8/zxJLTKOuCaGhMR8LW8AOFrMpcgA0AgShZrXsHJzruW0G2SzHVkL6aenD+kf//g5ffz4kWCRApAL1puDdB0SvXb7Q/ry5Wv6f//tn+nr12/89/kr6nGBMVZYbzABnCOYIJ78PgIcjfkUP8LnU3ySIYDNbVq0Y5ztrejAxIa8PuPoDhxN7IJXHq52LuNiPPjZGjDWeLsDR9ErfBPAkTGO1Och2SPsLehT2LhgQhSX9Dg2KgDHP6sYR26HyvpbgCNmahXyuY3fblqa/6bXuDxjeNyBo4vzfspcrdeHceCoDXQvvve4bSk30xbUmbJWvtJAjnztDhzdpl3/nLPOnv4bAEe+GQmAkWZDFsMoh3jmd5GQkIG3LDEb49cCjuIEvgNHcVAMLEAXxk0dPIlOcr1pxKbuDhxZOCvKerXZ5abZW2/K6w25L0h971/6gSJVp0BeDBT49zwY0nSh1UFTAnhTzt8XpBj6/qSg8R04YjP+XYGjOH8KaGOeN2oHmExRDlwGxhGzvywDzDlrDN6avJJnPHecR6tpQsaRBT7zJigmWMQEjFZKOoH34CZm2SOTpeJH5bk2oC2zEPVrtgSOJG8QEkcswFcHbFvOqmNeBxzVSSG1zcpB8rYbPLODtb2JrwGutErVtbZDd2unb/mYIhDgJ5rIOPLAL2ob4SxZOoPW35guYEUslmQUzeYLStEBRCJwZDVZMFbwudc4etg8JYBIi/U6zRartGfN+wPrbeysvg9Aor0xGCRVNyNwJICoAEdKQ3G5Oot3EjhCTZi2Fpxi82NArvZt6tcODnXmsI35GjgSO8ZlLD1qWxiwYgl5vaASYBCwZ4wjMhUEHDnbyGufRNYA79dAIgXbI+Oo1Djy6jlxbffvwoMBoANwQ5msOofasl+qjgBktk06a6fNuJ4W5QFvt6jsmFkXxjZS3SCXwnTgSFbRGUc1cHTYQ6Kt1FeiH4OgvAE+lASzwAttBcHLIDtKqTpjG+H5cZ8Op13awc5R0kwASvln1xPmIc7PWl1Wx0gYrWyjs1sdPJobcITmiYwi95cEprpdLaCiB6FskT4Djsh8MVmyji/IyzUAjDVwAFbs086AIwIvBIwgmVZAsiLthkxuk1O1e442sN4v1GvC0Gt2BIAjl4uLkisuVRcYR5wlrm4QGEViApckxTwO3wJwBKBmjnEB4Ajz2cAjA46cOYs2XC9X6acPH9PPPztwtDYAj6n0ZKmBxQfg6OvX5/Rvv/ySnr+9pG/Pz+nr80vagxVtcxW/A2CRUnUEjmz7bownn4veN1N86jYr/HaPmnKvl4CjM3t3B46s0++MozL6I3DUFtidEoy+NXAUyz5cmtFTfK63LlV3dp8TGUcu5yufujitUapOSZlK1uG250wSriR7O7OIsVXbo7mP5jao+F32PSTt7AxE6rkhJZZ0Y4M6951xNGV9mDJX633DOHBklLGRpVTjqg1k0qnKfmRslb4DR90Wao1pThlDY33wnj+fffhv/5fOqncpSB2d0ehcdYycnQ1SdfjPH/UCFDcd6Iw6uN23gaHpsyLKrYyjKZ0z1Vi0n/sWjKO4EEwxLrrqsWAKMhyHai3U993nhNe/4b+nlmiMFLU3MI/80RlH9QLV1zw+Kvqk6nIfBAmo12TStRrZid03Uc91QhbgHTjSnI+MoyYwwdyRCkQ420y8QcZRBBX6gCPOheOJdRaYjX1AnQv9qxlH7rzJ/za9aauH4cBSN4immjFnwNEAUDTJGekFji5LwY7PcVmN/UESR6rpUWQb4voeA63t83sacBTteB94FO3gazMqPh0qAAAgAElEQVR2+0CjuGZNqXHU2g63B44UjNbQdllH02Y36T2CYawDJtk6aIZxQ8zURAEbeB9ydZvNA2scAWRabB6CHN0pA0d7MI4sgO81jvasTePAkenGGwNdwXPfKKPG0TlwNDRepwQxWnwS729nG9Y+qY+Rc/BItUv0KLr4Wa4qADIFFCjAEfoAjKNY2wi/vdlszuSm8D4kfPLDfpcQnNvlgbiVTHwBjs5rHBWAaz4DUGoSgzMEstWHvX6cAUf+mdraTJ5JWbtPL8BI7SXAzfX/CyDgNY7c/gIs2O/26YD6cwHY0bkiAFKkS3EN8Tcz4+gAaUHI5Qk4Op4AHu0FHFXSp3Ee+/nYwz31Y/x9B/8Wq2WacT5JnpQsvjM/q0gK+iZfY67IxbE2ZWRYGehD2TWbN7kGHc02gDRIq3p9pkPaAziyhAcBbQKOxGQSGMPfMBkdJBr5EIr7gho4irZ2GETSmBNwxLSlzhjCmuvnxbjGc45x679OjaMgVZevxe7ZTpp/Q5//eVJ1zjiC2ewDjjqMo8UyfXx8olQdGEdgFqKmFmUZ2QaQ+UwEjp5ftunz5y/pZbtLLy+QVdzxWCZxGvBMpVwChlZzRnqgHZm6Pht6u/1t6wp42+Om3F9cH8b2wre86tf6L8PXFObBXaruhl0X4y9m8674a7cHjkqy+Nhlj+8fdIYfHjhCMpkBRp4YIh+om9wCqToBOF3gKK9Rmflt7HFLQIifn8c/BRbR9tMvKsl97hfor4AjB4sK8HAHjqasD5P25FViwfWAo640/9g8vQNH4y00dERrTHPquHj9Fb3tb84+/Xf/68V0iUsOaL2xiK9nx3bgKGZ89jlx+T2LOHBTZ+1aB5a8uVsXu9g9t0NhpwFH7UNmmlSdG7S63zwA0DGs1ENoy6QZCtLU5+UmMc1YP+kWj78DcNTSbqqrggBEt8aR929fUH3KfGk1si3X+qcccweOFGcx4EhBo3aputqmngVw3xhwBOkXd6JLtnfJkM8Sc4wzWVa21QygLMxAjSOvi+SMI7YjpaNsAyDExRrWgaMI0muDWTsfk5yRQcZRF0gdWhf751sEjjxAqSx7f8Rgptv19rk7DTjq+BGBTdQXrHyNLboUHC1jvV0qpLUdbg0cOSKT+8oLIiEwHWoZIbgNxgslyRiMlFydgpOqweN1jgAwrR4e0/rhQ0qQ4bK5Dnm6/f5I0Aj/CFRBduyU0hYbW2MXefLQDGEFgEce4ORmS7JlHGYGZMd1qF6TpqxRfYHBPj8HbSX5uX0n8BrHux8j0CJq0MuIMvBtoAslqwJwVJgnqiNUGEkuW1faBAHlKLHnAXWXouM92WAjC8bZK2FgdeaOrD6zX6G3XwNHsa6RZ9M6kFHmvZ51/PIgVVfmpKhR/vq8zdDOztQCyBSZPgKEMjCE/njZJ8jM6TzqI//cpe1c0k02VdmZOu7I70JSEWDVYX8gO4PfQ+Ho2UFSbiF5os9exvfQb7HGEdqkwzhaLVG0hvVmsM5i/NdAi/ovcwx5zRqnRcbRtG0KeMRC12INUXbQpR9Qb8fu+QRgDsAR5PeOh3TYSnJU4JHqcnl/1MCRr15RTqdvffL7jfa2zx5r3QVwhIsrayPHj4E+PpYcOOq4IlGezoExk2fM/mtBuf4y4Eg1jiRfKLZRqXGE6/QEFIxHzNOH1Zr1jR4fHwnMY4xutzsbo7ChiUAS2Jz8uz/QjqLuEf0VjBGzH5Qpylw7PYtF2If65Xb729YV8O0cV68lfXGHP+Nqz3zpCz/a1n934OjP6Ddnypbfao+VtFzfLYEjjLnsGjZcTKvf9aMDR/CZz4GjklzDOKYxgNlmBhwVn8ySDrM/VfaNRea3yMiWdVhzmksownJb+NfnqhCe8FeAIyRT762H78BRw1A/2+9O+U7ZO573jfwil11W0tLYY5pUnccd2jKC29aSsSv8ns/vUnXf03p/9XdnP/33/1vvCI5B5voiayfLN5adTet3AEdDThxNHwuUWqG8gPTWDljrYhfv7XaT6RbAUbUQNBiiScBRzhhsG6J1kLFvTAg4SmmZNd3bzt161B04KoRkSWQJYK2DvhE48gVtynx5TbC2tQ9vctwdOGKzRuBI2svTHoNgxBsEjuIYj2M7zgWyKqmoM8w4ilJ1GTiiR6e6EQqIFbBFwJGEPj3ILpKAHP+uXfSs+wmU9A5w1HVQC8biUnWehdzSz6e0Q+0PBijHGUctZyzHXBc4cpuFv1Mydv16op8Sg6RdwApgynUTHG4OHHmGsQZZyPsQiMngY1qkEwOeC8rSOXAE4IAMORRtX0BCDbU3Virg/vCYNk+f0oxyd2InYTuqAOeR9Y60skumTsDRTECRsSlmJ4YVFCgnJcOBI2eqqHcuBfCnjblyrrH+jsCRX0MNHCEQrPe88LBfje6pAxyRxaVAcrfWTZGqgxxcbaMK4ycUaYYklp1LoJMBVbEGZWRhhEbSFtIAEm5au9deahoZ64wAhtsvt1WXaxzVwFHsIwcrClheQDcYXm/PAgQJ+AEIArm1w25vwEeQn3NWKGu8eA0fr90jkMSZS/FvBv1g8Pkv6EEa4O/9GH0i76PIOvLPHUyiVN1qmU7zhUAj1kIKIGlkHhlwZMqDHeCIbWmgXN4DJbBSAHQFxpGDRzQoaAMBR6p3JOAog4Q2Zo8AlgCcgfHltY7AMkXehFan3HVTgKNzkMLmMeVccc7COKL/H0GfmJjmi2MEjgLjyNdNI0nFwRkA0T+PcbRaLtKKdY0EHBEAh41Fe7r0LZJQUDvtlNJqvkhPT09kccK+Ymy+bLdptzOw6ACwCYFHrGmLdLDXO7I3JWmn+So7q92ftS3mUqfeSr8dvd3+dqpl/uuP9z1MvTZ0/bPbXmc9d8Z+ra3/7sDRWDte5/MCAkzZSbXus28NHLVK1UWfbKzdfnTgCCxxyVdHqboKODKpOvm3AOi8wIb7UUUeNyYcFuAojqsSu/Exdjqc0nGHc3RVJjJopKUiAxN34GhqlMNdi6lsnzI7Yiw6zvfpwNGUa7gDR2P26dLnrTHN2jf+nt98z9+d/eN/+N87M6vPkapvsAU4guQC6hxx4bGAQD2JfFHybMK8ORiQUuOFMkP1xwWOYvtfHlivB47G2pm/Cxmn1robPRrQfQE5AUczbqJu8fjRgaPWsZFrHFWMo9jmddCq1aHlFAxMhGv3Y+t1tLYFr+8OHFkzIOBgYIUb5gsdWLfxewCOvFZI7bwVpy04YwjqUKruVEnV7dPJZJGUNZ0Rn1KsOwNHpQaSB3XkuaOt7V+QqHPbOxTMHp1PN5Oqg1TON2aoMfZpc9z7vA6kT9lQTq1x1NcGQ3ZhCnDkY6Kv7c/tibMARnuk+YDbAUc+pxWsFU5ZWNkaj0brYdKGZI8YnDAJO/zlmCUIAjYMWEcAjpYCjj58Yq0jMJBmi0XCGoOgJ+SVtmQ74OsLBj5ftoCVVM8ls4woUKt137kyYJ2QRSGMVZ9ZkD2uM3EMtjZ2DRb79/r8kuh/9oHMzoh3/4KMCrsT1S4q4BHl5zKLq7BJdF/GODJ5wHoO+RiMdhZAEYAjMpnAenFmE9krarQ+SWH+nqx+/m9Iqk4gl42HzH7RHUawu9iuknWQ28uAwNg/pa0dIHfwDdfk0moAOxRgJ7hj0qGQWwMLDAPK+yfKz/l7Dk75Xz9PrJdUrsMYMKC6eB0AGTsffEGurzDJYv92+sZYSA4cHQHO2b+xGkdGouHvlrY30M6kb/AZGVIOHJm6UBmjSkHmuCSryOr17QAceU0sl/ZTogOAJQFHHA0kBgGWKniO91U3aIE29DHofXwOGnm2q/YOZPMaQJjHRahZxM89sckbxMAl9hnBp/PEp1x71dE3jqUQMOd50dcHU03QGp6BVFuZdU22vuPDI5haaEcBlqwtlcAYQi0hSbjObex0gSPZAAeOMIY5/gJwBJUFMKFhP3EsQKLdzllxYG4mgkUMCLJWHcY9gHhZTGcyR+CIAKjNcAQo46PPvxd4+rpAWqvd/auPa90/1MfVMY36det5X3P/ree+A0evad1bfef9AkeMn70icXCsJX904GhF2+0StIUm78wQt68uVReBI1+fNIedbVGk6pB84OtRvy0SWAQzD+DIHJaQaFV6h/6pLcV34Ki73l3X1rqPfP4btW/EVZxKQH3JZ/0zazpIEaQbRiZr21oyNuO/5/M74+h7Wu+v/u7sX/7H/0NxBr8SDzxk+Yc+R9OlIbpZajlowc3s3DJO24AjbhLtMeTEMTyBjTSKibrpDPU3hoCp1ka+nWPdzjhqNxbTgaMhVhD7vwpuclPXuMmIwZ6+voublTtwVEZj3ddD43dK4MxHxZQaR7H/WubKHTgyi3liK1v+Z0vLtR8zZWHvG0d9joszjnj1bYzmTqAhnrPjgL0hxlENHNVjOwIgKBzOyIwFLb0WhkvVZSfPClSyyTxYdZK8UsyqlnOoYh9i+70z4Gj3jTVAIuMojlgPzvp7rU74FODo0gzpAzKn2KIaZOoDEcpvvD/gCMwEgQMciQYseGDcgtLcvSBwIAaS5NPAIgKoo4QcytXNl2mxFHC02jykzYePabnZpNX6ge8hSI7A53aPf8Y4Ym2cWXoBU8RqHGXg6IxxhMA8pOrEiKnHHMZWLfU1xSbW4yj6JTVw6GBDnr/BD42AhG/+wS4ojwIaOQMFbecMFWee6F4kT6c6T10ZSJzPWU1xftFzDIyjAhyJfaSett6uZB27wJEHLIrP7owjBb29xlEc9yWb1n1EtkGocRSBI8+g7bZ9+T0HiDjvTFZNbCPZUgFHCm7vtztJ1Tl7I9YqsppFhQWm34gAX+cz92MZUAmMo9x4mAva2desL4GoAgUg+ZfXQAMMCRoZ40izT+CRs0M6AfxQvJjADZKzDKj1vvBx4WO0Bo6CUl0GhwQcSdaP7UfgyHz6DCyhXSHZZ8kSxmGCmz8FOKrX077XbAVPPJtVWbNe44jYnQFHJkPI7qADa9/pq3FkkLTd4F8nVWcg7mJxLlXn49ilFXFPDKpmqbkZ+54Sn5Q3OqXDUe9J0c9tw5ywlSa5ZxRr0MrEW/vNJJHkfe5jtAY8a/tyaa19r5+1+iRje1a//z8DaGu95rb1LwCo9xpHNxzGMfDJmTf6W1P22bdkHMEHYXJpw2PK+P/RgaP1ajMIHHnskP4irLYl+DjjqOw7C3NdcrLwgedpsZSdd1b4ub9aahyBJuyMo15fy5JisGTAt9Kjihf29P/8qGSvlseUsdwan2i1g/H6/DqGYsZ9e8aW+2uPw3YZ+Vqqh6Tqokz9uL2Ycg26pztw1NK3fce0xhGm98lrr+htf2/2L//T/yngKAAHdePUk68zSW38M6/RdKzp4vYAR55W6gwkNg2CjqYx37kOvShFXE0iG4yjqcBRNEiXpisDho1gybRu7cp/XPruNF3LWONo/Ir6AAj1mTIO4717NmDfWfuWlk4b92TY+9qF4+6MI1vKcwFzvW4BjkbHp2US9dU4Ks5tkcLxRa4bDBsaS+r5ViM7PiK7R+QFd3xN1UaZUc5xn125pteVnWIGqwFHLZuGqW3BANDIl/KtU5ZKR2fb6hnnoS6GsqHDSUd8xD6Hr3aMsg1H4BOO8NQbHT1egWWNz24QqozdUk8CawOKzPt1RuZMDsYZ4MPXe8n8MIPda2Ec9ulo9TW8TgR+e2GBWQU3lcEdgaPiMM7T0WUic9Z+n1QdF7lcn2O0KUxfMPI1h8C8QZCv90fUa7sAHNX9XDY+MfDctsmYChzh2od8Dr98fF6DC2Pt58H8epPBXqhssWbSdW1GnBu+cueKJ5YkKHBy4E6wEbRJ7od4zjku9wA9c9hFbhxN2gj3wLnjWevaXGB8qg7LggwigBoKWtvagCDnYpnmy2Varh/S6ukprR8e0ubhMS1XawJPqL+x3e3SC9LlOUnBOJqlbWYcIeBuLCMDjrh+mIzjjFn8Yn/U8oh1AB/f+57Enjie6r6O580bZ8sOzICG1ULCdSBYrEcBCDJoRGaQs46iVJ1qR+m+bIMX2BQ4G+urBVaA+2Ze40gADySxZmI1BeBIdZWKNCVhQ36ugIEss/55W/TVONIcAeNBjz7Gkcupqc88sM0e6h24Jvefdvsdaw55/R3UHVJwPTCOzB+FTB3+uYwo6xXt92mH2kUd4Ehjj1nUBpKwzyDdRrqKLYocn3h+TGkOYNNmUKG6mT0xGM7aEsCQ242ylqjv8RqfCzxapR3AIKrNqZYR+wP9LWMqKNfay0EC/pqxvchYIajo7a4glBhHe0cINVfcTvi4DMBRYhKe7Z28VqkxkkpWtKQsBXYVqbqhAAznrQXDvJPVdH2yqMY2YnSrJKD5/rAkX9gY49priYMuVcfhpO96wJw2Hy3rfdbHOMLdeGp2E+MI48DG7amdcQTohsKfi1laLhf6h/ltcnW0MQaGivzk/REYVFkKFZJGc9XyYu04BRPB4BT7yJvCmWFmfwaAIw23c8bcNODokifXuu6PrcjX/XxKMLMGjsZiHte90ted7a8BjuI4cKamG5/X3cfQt0jmu+4pyzp25fNSu8EC/637v2njsz1xSWawf+2Nt03rackRlFSduP8ba8K/A3AEH05+Ffqn+EdebxFxCVhp+gwLAP9Fmk5rb2BdB4nzPqm6YpPcd7MNgGNBLEfg87P4dZIw7e4QzoCjns6EQtSPDBxNmX/ODJMTPDTyLSaBQ5wxHXxwpXN50ofSPRQnH5+r8r2nSNXJF+uf1OdBMozXcbtVDMSUuE5DSE5tMdF+jtmf7/m8NaY5vU++56re7ncLcKSRqnnigE0FAPht1MCRNjoFgOAQNuAIz7m1dB1xOwknMb4HHVBkHO5RuDZcgz8ngi9tbG4RvxM4shBHrz0AcNTKspnepaUorr6bd7Sd52p7fF5fqU/i+L24QEy8oswsU5t74NkGwKBNGTRNIds1jo+8sJnlwdK0RJHtGzxqxzoGTzUESyZAmxNuzRBp3Vf0bIcC836tr71mSdWpxpEcFx/WZUypLeT8uDM5NCbL+7r5ViM7tYunAUd2Uw2rlJgf1w0Ck0uSwZopy2pbq2hR1bF9M1+hYQt5ZIC9Cxy53fVj3ydwZEFl020uuD7e92x/ZfNi/CA7HHUESiDa5FKzk1/YsqwNAb1o/GXw6pj2KKYO4AhrgRUVJ0iIEWT2IweE4PjnyaVdrwfFEUDPsD778RJw1OogyhDdCjjaAjgyqboYhC5LsTt7hSHSNprbaxy5zWsBjnCsGBwlkB/B8fq5Mr5hF31WuXSP6r+U932NvaKxr9x0txj5yvP6OA04Mo+NgPARQXmracPws9UtUozA9eAEZjAmazJZmjuqz6L6Q5Ky4yZ5saRE3erxkaDR5vGJwBHkvQQcHcg6OlD+bpmQsICi75Zjn38XtZXk8ZmEnUW++4CjCBrFYPVrgSP2K4PYwtUYfnU/yxgRkJcSm8ODsjhWfhH8U39OANn9FwNOfP0EmIPgsUt6ZRaJBWsAyJT70aafcXUQRsAAMXnMwr4RG1IgqeYcgSPzobQOK4CdA8UElnQcQQq7HVmw7maRQIYxzni81b6Cln92xR3cir55WO7IwrHsDa+54jah+F+69peXF4FjmGsAjYxtRHvL+7T5CCIoQCbUyjqglhFAI9SCAWi0I3gEoEHtdeCcBnijvpLcnRJLNI8F4Hix6mM6UeKrLK4CdMw/DEAPATqAQmwXgaxxQY7A0Xy5Sgf8riVnaL7Z+pT3Pt4nM94Tx5wBUBlQzDKnmqDa/YBRArk0jQOBUI4DYvBAos6k6tCGeyu+bLJ/tKUDwBFagmBXAKvU1SEQZYtuH3Dk4JHsdqitw3XRAZmyr1SzW9ubVB3HO0DCstAY9mPSmz5X7TrAwCv7FHwrSNWx0Rw0xPcLNKapoDlQhDx9TuBYgJr6h3MowONSdZLVhFQd/vpecbkEeLhIq9UyrZYr7m0cr6XsIsbkHgw6jFclpyhoYxKFGFOcxwDzxUJD3TiCiWaXmVxp81D7tAAczQEqldphvm5eBzjq82uHdoBjnkB01Meej33u63dcRd0fzNYnLKTn5/P9j/tlajf0F44tvvclf0L90L2GYiAuvf8av6IAqJdb2sZzsHE+dmLAsvavhs/p88Pu1SU+x7r7FZ/fgaPSaGV8+lh321XvBqP6T7ANPfGlO3BUDUpOUUk058QOYxUriUP+oCf6rNeb7Pt5YggBOCzBvgfHWgafbCngKMZSuRa4pGyOscLWx5iKr7u+XyyvtXzN0oz6pbaa5XV6CDjy+RttedcP9Fa5A0dlfBTgyBn2ffNPERi3r1wLPEGIw8eTqjDz5KvfHjiK659fs0eKiu0QzhVt+9D9mas1wZ43hOTuwNGE9nyLh87+9d//X+YyaeeQNwxZK78YnDzsLMPBM8iU+FQCY0LiJddDB5lrnxxOPQ+bHzjMlCrwjYOdy8cxtk2cmfaGSdXplAHRDdmXRTDffiwvAAKq+C6zA4tx5tldXiHY2HYHa6x7Y3BryAnwDZucVz18GtYOAz6DMEZuqF43tu9b3pRZ2TwwjhjIOAsx2KXErOhwuwpMBWfYx0Pow6LDj2zZ6wbx/VKGwKASWCwb29Z+5a3YeM3dcaGrW8/LpilR8LMz1qDX2PF+gugSZJch00wwphws0swsAfZL48wdFZs7E4vGx/a/PEviKIojV4tueRRbMwZ25TBBADbHZmrT58x+1TWFaiJNX206qFjlXMOCMV1rBjzHRksgoTJeVHO+API+y9R7Fjgz8L3lGiIA3DeH8jlMqs7LgGr6B/eBF2abcdqQAvooiOPjyiebWz6dQ+QIt0oFBHWwiIWpA3AEB9+z4eM80nRDgE1BWwbbQPv3AOZe65D+IbAHYMgCtwYcydxaoCoHJ3VtkpYWqysvWSUXIicIdIIUMrgW4/R1zg2nZ5SFDaHJ3rClBinx3p4FKB+yH6VfT2m3exFwRIyh+13/fnGoPdO8YSR1aoy9JmgybCvV79lIXwjkQD4C2YJ+vd22LUEVB5Ya7usVh/SF4vKo78m45fCol9YzfXoL2Vs2oweWM7PFfC/ZAE4mqjRyO2MgEY5lfSMDjhDMJPMErIrNJj18/EjJuvXmIS3Xa26KEZ/e7Y+sc7RjsB6+nGofEc7w2kouzcZsfB9XGj9MrA9SdT6uI3iU17YL62XdFfht3Fv2dejjYK5bMJ4TFJ9bRihzKsr80wZPPqGyRA1cZE2mrjwd2UYGtKm+EdrOAAtjnvgxUcKME9+i9rCdkP5DcBnBBdoggCwINh8Ay8nXE/4xSyvWUkLjCdAmHGi/ufDgh4OF6Nvsn3XZxs4wArCiWkdiRpU2D3PPfENfir16Uh6/PrwCC0XnUab6HjVdjFUFAMjtbAaO/FCAaGiLrQB8HEvQaIfv4J9AJ2cucRyhRoDZZQ/Y51XE+isr7HVyuAJoFJJp2MrzGcGAxbLUl5IdtDPbXoRA4WJZIInMLir+kgM+Mq4WaMrrcmGuZXZg6YFQo8qAIwcBiY9YjT1nqhGUE3giwEgyZmLJ2l+MaZOqw7ggPGJrEC2JzZV6TmlOWo+yDbqJax2f1fyjbO9Mmo7rrjUiV3fzXcTwtQFAp80vKARGeU64AsU3VL2mktVdFlOBPkrucV/NWOo5YOILryQMj8eXlE4AvfE93ZssiEA77bfEkiRIfzqSccR6R+tl2qzXab1aEjwmoGqn322P6eUbxu0x7cFqxhw/HcnGzLXmCDgC0D+lHRibueYYjilrkuTai2dXAlHnbOzoI6Bv2pLlvMciu8RGQtkMdYbGuVnuW+ODPzgKuEw51q1PH3Bky11nD61zF5+higE4UJ5vynx8trm3je/P4322XrMn7/ki3tdWfdSbGKDM1tlNXOgPv8YyNzWVuvWt3Ac9d2FqD8V3kXadVlfrFa7P6FduBRyFEc1rGNrpxt699FwtIXsg8H/Iq+ve8hTGQ/fYuBc+3xcXkD/sEwaAIwx8rPOtjKPRTgsHGL9arWPzZywBbOz8uR+8rvnrtg+9P6NLXJgD6slVlkjr9T7N34I/u0bNTyQNGeNb6502ewKONC7oV5vP0AWOTI7XE1z4BawnYi97u7lPqsQRdzgssekEHz0kP4a1L7d5Xt98aLoKQWyG8zGr+dfWwFPGckxCiT7C0P51SgzNz1GPt77xN+mazV9iso75G+pZn/0Cg1xpiz4n+9JYW0gwAXmCDHSly/nokH9VTHdn1sYYT1Dx8mMufa+7GHTXo7i/PU+MuGRffMyYWo1dQBmXJQLn15b3XcHWntvd6fZzzFZ8z+etMcopY/N7ruetfbe+79m//of/om0CqfWmkR08QZpG2y1w8Bu4FDU9uevIQI4ClCjsaW9ryhjIkzsogD6eYWmW0+TprOli5ptttJyx4tfm/mzHMDBoUHIglXVYsghk4LvyJzwfAhs9i140ft/fqddxXdAX0cxnBsII3KSMW92FBzy58Nn7bBfIfoQbHdoKuEEoWYA5H+7Mn2pbkl7fum0bo2nnz2MrF1C+/P3rjpNp16r+tGbvBBejbE0BjhTYG3eRu+AMt+7NFzZlsdal+CipHeQWILV2nEEV18Ld5to331YOhvksmvLNsWO9tqW5paMX3zvmot8Qf5DB2vb+G7vWOOY09ioYzQO0RuH3SK6kljxj3sYkuz+XviZ7B9nhAPiP8GrNZnublxoduCdk88sBX63WFSCqNUxm3TbgvtZBQgbAEYKRDOyUgCaZSA4OnRS4VTaxXYvR0/WWZzn7VfpGuy9jaXjO5aUXSQ3GjvAEDc2OWVqa/JevuXntDeBoDTzHDUzs0xKgT2m7BXB0SDNmVXufFIdXGXNmYSZPqOuOOb8HSqzl+x4a9Dra7+l8THedbI6SWL2+ZRLc4hiLH3XMYs/vlK7o6ZQcZM3WRFC3RdHVdgW9EVNJx364W7oAACAASURBVKK9gGusHx/Tx3/5R5qv1mm13qQlNtArsFLmIIQQKHL2EYAk1O4gw9MAI9VTUg0lmXcBL3ixWrrEWrmxenP5mqYFa4aSxvQfDShmXbISRIsBtSjdUN73RB4F++gfwTgjKGxgkWTKFmlJ+2M1jAKoy9Y1EGuZCysreMNHwIoh8SfwCJJs27TbbiXLhppRtD+soGPAEcAq1N0BcOQ1VIxtxO5UXR6t1XgDwIaxivDZQt8vNa50TWT0O7PGGj5uGjrPIaB2UD0dAk8G0HTWfA9yWJDN2UO73S5t/f7AHDLpWX03ETQ6WJ0jtMV+t2WbSOrOWCTcaiCxwMATb0w3oo4Umd/vSKVAHssydqZRlvorSRZow81mLQkyk55hl9leqdy3g3gu9RJAd09UM3T0BBBAhtwYYXotvNYRVLP0voQYEKXNuq8v2q9hk4VdDpbH3DcRTDF5nCxRR+k6rGtWjwlzmP6+glHKiM5epNV1cla6+kZzyoNgETyyZIKOPdZ6yVvhteq17zvc1kpa0Ooe2XH8Ttj/SdXSJgyfq9+7a5vQGt3DUTxH/XgB09iItobnewVA+zWl0zZBQpN56E7SpM8gmSEwmASuQVoPgaKU1qtF2qxX6eFhkx4fNhozS0tSOM3Ty8shff2Cml2So6TcIll2NhCMdQabgi6F/KfbZGeK5rHhsqM2N1XDok36ps2OWt9HVp56xr4ed3HmGzi5Lx83ttO7vE63Xef5Ud31vch2+rV7kpzGXBnjOeDre+LA9ve9T5uU95Qrj8BR3V7l2mxSVCeOn3t/dQ/h/Xkcw+M7QSKpCxxFv0HS0Hr4+76vmuz0TWkQ2rCxkTPphNUd1F533GHWHuD4rlj2RUGutnaZsheecmxrzEHrDnYQYpdfu7Gn9F+rf5374crAUemxhVJyTMnWs5iwknPUZ+AoZTY5/b0sWddl51JGlclDsP/y8Tr1jyzBo7yHhDYlPjKliYlKMRHCRzzsWRHdV7JjF4iKc0P73chWGh+jiJYwP6JhEr52fPr36r8amraenGciDCZZ932nng/uF7Vds9pJMvTmkwRr2BeVoi90kBg0fyPPM1s3wSjLwFFQimmJ05ovhHNfjO9acML7PVvwEMt+Deih4YAbWHR8N7aSBfhj3Bi3iVjwoP3MwNh0+znV9t+Pf10LdEDsASykCxy5nrQ75zawa+CIRt/kIJRxoQezV80Is9hnsFU5GOCT6hJwVGcsZAeoZFvalCxBI9uQRWDKgSN3uvXXssJtaDvF1Dc3fw5w9LoOPfsWYhjhzWZ3PLRndi6dbea5NAYc+TrSt5bErcQdODJXO2x0r9TLk06T3dgKLInBVd9Alfem/AR6vV1qsG2x9pU5Bjc7blCzc969E2XTvjfgiLbNNlGc3yM+nzLpq4OGjMFNgSOFNcuVlCBP14lNBD98M+5Ola8dkgeQJBNleuandEBCecykYkcrWOn/+J35PK3Xa30aMrkU8FJjuh41rwnSMZblj1pHqp9hcnXuPGYH0u5OXlOWZ2VTd5z00GnNRtnshwc/c4AuZBJbRthyVhgBQ0H21wFHWwFHOZhaWEUKpkcJqCk2w1frqd8ZP/5HB45yC1zYzHXmW91kmWaRPSYbaC6jwKoh5rfpR7QHwSAQ8L56fEhP//g5LVbrtN48phWk69ZrgkOQ56Jc3XaXXraHtGM2vQSelBkvGaYTxmyOxJbAOmSecq2eGGS3+5i0foR7XxiQ4+M2BpfLxrzM2ygN6kG1+F3NaElROHA0B+tnYfVN5pI0o3TiCHCUZeR40pJ9CNAI7C0GlwGUbF/SHuAJwBJKmx0ygwK1lFFzDcCRagvg0gQiqQ6SWE+SaMV6vWL7Cyiap9lingBkOSAi9oP6BUERvyoyKDO6pXfL5vmkulqUUJulBcDBzLRCnxf7TwEXY0/tYF93+/SyBRi0S0cwPRmUl2+O/8i2gnyZMY4IHu1f+HsI4CO4L/BFHg+l3LzuoY8DXix1YDS+2TjoI4xdG4NWMyrvERxosDZcEziyNvOs4CCFR4DOQDjNoyJR5wEEButc5tT2KdknIRBgD3ViZhiWPRP60zfuZR1kHdLob5pf76xQMYwEBHmQSXs3vQceG8aGIMm4LhbpM42JLnBUZAX9OLNADn5pBpSR4tdoh2k8iaHLKZBrUllShoFYbBlNQtmlycAR5oYne+AMAsyEvgnwyq/x2fE5pbRN89nBwF47lsoUBhoRONJzzIzFcpYeNqv0+PCQPnx4TB+eHgkgrdcrJehAuvPlmL58xjwWKIRx//LynF4AFBurUGNEARdI1RWA3ey0jQ0GhtxK47oIuP2ZwFFcYCxL/s0BR7aOVeuJ5qCu/zJwFNlbFjqL83TcLWk4wjdoQ3upLHRcZAbyWfMuzzYH54iLgCObX6HOir/jSVT+ulxwBI6uOa7Gm2QK8DB+tu6dxRZr/e7l40rgs1VxYoovM+XYO3A0vUeLz1yAoxzw9zgmFx1LJEnJahmaz2esUq1flnRtSUL0CVz+2edgtQZ394vOOKrXYFt/zN4rfAmPzlUypgBHY210IpNJbTAScAj+7dhZtYQXe3pN4KiOXzkw8v3AkZjamVo+cJO+tc/S9Wy7LnDkMeeIxjWHBEJM1obiYCgoJh71JXq12oj6VjkSuG46o76SMM6JTLYU0c2+kCSab366/WwZa/djvr8F2oCj//hfTnFTzY3FAHCkPZoNHGyeQiFfH9gM9s0lWZKTdnscOI3HgjDHDIRoANzw+F9sileWEdkxHOZY52azc4vab5tE29T6MX7fksKT0fyrgaOpqPBUZ2sMkXYHyxlHLo81BhxlnkDwYRvWn+8f5eEMU9uu5cdlOBF/8EDbiDv55oEjy4rokaJqaQ8tgLcCjhRkvObjDDi62umrzdu1zusxGLPBLTyNqeP+dowjSSKVUKgHfiwbOmQSIejpBd0VMCzrgWftcC2ZndKBjCMFzOK53QmN4JEYR6tQKP5cri2vdwhY7SXfw7WMQcoCHOm4UvcOGc45mDUIHPnojRvw9hFdO321w0fGUfozgaOyRnsAsv1ubn8kHNpWAHzKZrw1I/L2dzjlF+oNX021jMB8fB6BIxe71HxEzZYFpOp++pSW643qHFGybsMtLNhFYBu9PO/SM4EPsXOODHT7ecEchMSH14jRb3MlYVC+GM8hIHRKK+DYOcdFkP/wTVj4Gze1Q5utjv9pvgBl0ZAlCvDFahoBXPBaOF4zR7l6CArI1i3JyJGEnoNlhXE0E2hkNmj7sk3bl2cCSAeTaFPdNa+7IpAIwImp9FfAkQAkSEaDbZRmYoiRFWXsGYBrqAkn4EPMPQBKK9SqipqoUcIvSneYfJcIaw4ciRGFOz+SCaQNJYAj1CyCzNz+uGfNly3AMdwb5LsMzFCNLRA6ICOq2nNige7S/rgjsO3SYSJfqD3EWHIZqDha1Ob8R+BokRYrjF115lAgQ2AJkhDAXJON8fposoMCX/R9A+SQDOESjQEscmlDgkJWa0kM/8g0MoSjDzjC2MnAka+AqrEowkwJ8Ba2nGUuh8zkDB6xHpIYR2S55Po6nulcWERGDMz3L7BF6yLXTN5F+f1iY82+hMBZ2Vfqun0tZU0q3ywSUApSxJOBI7WHz+cCHOk6HRT2NsuvmW39kmazXZrNARwVkMHE/CRZaeOPoNFilparRfrw9JA+fnhMP/30MX36+JQeUQ9us5as0WmedttT+voFfkVKzy/b9O35W/r8+XP6/OVr+vb8nF5etnZdAg65BVcEL9RJEKAo+1jYAirKfc0Av03YQcZRd27RPl4Ejq7lGLetAPUaH9eTOuYQ4wB1nKH2qVt9DD9n0/GcG2694/3FvUXxI7tF1S8BS06oM9+NgGlXylD3F86Rf/4HB46uNhwNfEZ5g7HMPmvbKf5nHKtjI791/5eDwHfGUeixAhx5mw/ZELBIyTC3hKEYYPU+YlKO+VmsGxqkLyPrN8ZcY19HdtK5DXotcDQ6guikKZbYI1E68PUmGxdIANE2ettF/8vboXU813Mk2rg+f75tTrnD6jK3Y20nRpn7L33rTWs79f1SK+ADZQiBVC7BrrMNgWnjd2XfV6MNA0c9/dsWX5puP1uv+X7c97XATYGjKGvng9Pd3A5wNAIaXXLe6oHPMZxmae3FiSP4pMijJImKhSpZoszOPA8iRsaR28zbS9UNd+wUo4nrnRpqvwlwFMEidpruTxvD7xvEf/W378BR3QN34KgsqT64r6ix4HPHCyg3TIBJNoO1MFrgqIYftkN8m6tcqDbgiO61B9dyGDmAR15O0kCjQ6fGkQfsjJlkrCMGLxcoVF2AI3cW3e5FR4pO+s4CYMx6VmDTGUc81iXocKKjpKIUrRtiHHm73YGj9hH0+iPvwFFsux7g6OzjWODFoygO5OBvsQ0OHM1Ru+Pjh7TcPKTHx6f0QPBoQzAIjKOX7S49Azja7sg4wjnwmdguYnwUqTr9Fq6U89UZKr3Z4d8T5SmyYXGTHue/+5dDm8zof2ZXBkwf0H0AJMDWWBBBAJjYjwUWk0QF3weTx8AZAkdug7PcwyztwXg0uczdi1gJ2+1LwvODgScAt122TvwEb2XYRNU7Yi9m5wt9AOCjMI4oE2pgEYMgywXZQvSPF/O0XqwycAQgx0EkZx9lnfeZZFbYxZYIIBaQ97GAI7a/13CiTNeB9Y7IqkL9Itpgk6vzMjSQ/iBQZvaYAIjqyqSZas4U4MjlXWrgyIEhY7Wh/cFEWws40pATIJSlOU2i00ElrCXet1pDECQwBg8TCXwNQhsuVbeG7CaTYLRzs51cim6eEupbc+9B+ZkiUcffCHsZXCFAR7K5+Ajahh3GjH3aAUjFOFIN2SJto0AHxeJYYwd/D/a9kgxoMi2BcaT2qoAjStDasSEZSVW3zoMYLjVH0M3vCOuwM6aDxFaef5MYR98BHCXI1O3SDIyjzJxzlrHX1MLfQ1qithEk6h5W6ePTU/rp04f08z8AHH0g6whMNQKOCcBRSs/f0Aen9Pzykr58/Zp+++239Otvv6fPX76kb9++8TOnwxALcoDIJW6itJTVyRIi2wXuXr+S+jffP3DkdzIEGtVtNLYmuA85pW2bgoWvBo6qpDXPvAoXKCz5DhyFHZpCEd/jUnQGwPTA51TgaMp4azn2DhyVViqecjtwBF+gBo7ivjInkWTGkeq8u/85BBxF//NHBY5yjDgm1ITnLTa2z6bG9/qAo6mxkZLpNA04ir8zlrzQMlf9mJYERk9A4nfuwNGU5r0f29MC1weOqL/ZzzjC+12pOvi03UzS2pGLxqJv8147dL7uX2IcnQNHlqDlEiMOLvlGKWS0kfbvcggVktqK/H7vSJzyOznM0wjOuEEbamtt8GU6pzCOouxEBIv+CuCoyWGf0El34KhurDtwZCGagIpeHzhCQABBlqvtc0I3viXgyG26B+B8TWDsDJNvniRVR/LEOeOolqmbxDhC5vhOBegll+NBNrGOZCeNZYQLQyDzDhxNsJ63P/QOHMU29tW7thr2movZMHDUlZfSecE4mmHD/PSYVpuH9PTho4FHD2QrMBi63aVvz7v07WVH4APBeYczjgxyFgkv1jtyqxaAI7+LuOn6rrWcgIVl51uAXfO5FBb237y8uSzOFcEG1ABaQZJNNYLINAqgEVmUDoRbUdxe4CjXOCo2fn84pb0xbMA4etk+k3W0fX4hyHLc7dJpv6NMVga06XcLigMjUkymGFhUtiB4imTbzMQ4mrEuk66dwJEDHYtF2iwBHKl1SDZCEN2eI7ORkBxksqBnzjpLJSlL/SerXgN2uIc92EUuPwegEUAS5LoyM8bk1wJwRKYHABvWNsJaC6k63WMEM7r3rbGO61HtJYBGC6B+abF5sCCiyTRaTSjeI6eH9eF8lpZLAEdeL8qkUwHEgKnKWjdiJqENVrM1gSMmsFl7CjACqOgZoQBVIa0n4AisLMnb6erJkjMcyS4mA5JqVWcRhnEZmLzum2TmEYG3Ahr5czKOkHi2WBrjSPs6l6HzjC8pVmowqM29ZoMlXHDPgP7oJuU5cMQvuByjK1kEhQd9DMk1u5+wH/PPpknVvR44Un2jPaXqeD/sCvlhlLmjnJ0Yb2CiPTys0+PjOn368IFso59//pQ+fXhKj08PxlRTXbfDfpZ2L3IfvgE4+vIl/fLLL+mXX39Lv//xB187kEe2pteCYuNZnQx3lDTqS1YeXc8746jP0+hbS/rWlBbgqNWT6YtxDH73FcBRWasc4OMsOc/QDBK1HLd3xtG7Ao6mBrxbfKU7cFRm4vcAR848ivto7y/5eljvraZn8IP6ahJFUKmsrSHOGozH66XqxqyX7MdUxtHYWePnkZHjdtn/1vGIIYAovl8f02fDs/9gF9I2p8yWIkn0zK/qv+PattbXeem6L7Vhayw4Akd8Hq47tkvb/XevKNuMIam6O+NoyjR4F8feDjjywuKV7IcDR/BZVAapCxxp8+GbkPPPWgY8vgXg6GwyWqbeGXAUKHxjjCPS/pHQaBOvvp7XTLypI6XVWPh5p0jV/RnAUSf56Yrx9NZ2bHGgWs/lLvldqi622B04UmvEzdoVB7p7tJZ5e11ukK78rQJH9frAgt/GOIJUHeSO6kcNHDnjyM+loKFlXppd7xQr3UkOyaXqFFjTP9r7DuPIZOvujKMpJvSmx96Bo9i8bpMYgg7pta3AUTiXAS8AjhLkOTabtHrcpKenj+nx6QPBIwS5wVR43u4z4wjgh4AjV2O3WkcGHlGqy68tSraZb1j7h69dz8mID7Hoc8AoyGFl9kk9VCsAjpk6kKda5mB+lC1x6U3ZbGf+WL0hY0O6TF3WAQ+bPLC3xDgCG2eXnl++pe3LS9o+P7PeESTrTqAvOHBEjMilcrTRRRBZrEhbo6hvBcaNakyp9tE544jXziLN87RZrSWLZXfReY5jvJkgk4caVc5KMbZV9ptYE80SzU6QNNwJJAJwRNYRgEb9PQTgnkSKPeob7U0a22vpmCwX6xsZaGQAUr7ffG0OClkNPKIAizRbrtJ8/VBYPQCJDNTJNfYc/ANIuEBfO3MJGcQqhMzrRc0pgmgm95eWaY6KU0xSc9BKtcL8N/REtQy4xBtwxJpHZB+xkrKtWWpp9hnkEQneWa9c0oG2ceFAkAesCmhUft8ZR2xZkx5XvS9nHMU9mwe0vLaCjrvEOOJFWwF54bZlUmY1REexOHAMOPR+tPHjxzpjSQl+kieMAKVcs9dJ1Z2OLykRODoaOUxjjBxqntPqHKVDenzYpKfHTXow4Ojjp6f06dOH9OHxgTWPYCMAqrKG1HGejjuA7LP0si2MIwBHf3z+nL5+/SZfAzWOTimh1pnwQQ4KNaFMim4vj3HDUe/AUa+PMbSWtAQdv2evX4Oogw7QRODIa5fpfJel6szA2Xi5A0d5t3a1TLzbMo6mjr8WP+kOHJWZeG3giOY5y9YKPGLNuopx1Nl7mjxrlDp7T4yjQbtWfRBjmhE0om/jCUtefC7EiIsrV5JShoD5MfC/Pa56PeDoLJkm3GNL2zVfM+LtdsI7cNTSsvdjLrXA1YEjbAAQZOOANnkBH9ycJJarR+DoZFrNPWDRJURWeweZ9b6/fTWOCBZxP+VpksU7YLak0fyz1rhPsmpjiw2hZ/rH3/fnUxfz1wxP3+y1fndRVsDRr7iRvgTQuYP1WsbRHTjqakmPdsqVD4gOchwafXOuxdk8v7w7cKQ2uTVwZLaocXxM6cu3ARx5aFV/Zb5LUkFZS5CVfUqHHuAoZiy5baul6mrnLQaZCBgFqTq8roEjiWrZemSBzLtUXeOg/BMOuwNHbou8sX28TgOO6uQ6BXlRq4iFiNIcwNHDJj0COIJc3eOj2ApHFHzfp+eXfXohEIAAqGTq+I8UDgOPpGlmWfRCJvqy8b53w4WWOB76szaHfLg++3n2ntU6RFAYviRsjrONWDeIMmdmyyzKC+EyZxzhWHwOH3YR6i95zwE4AiDhwBEYRzsCRy+UrDuQdbRNp6MAFYaWDcR2+ToF3q1GjTM8oLlPqTMHjgBESFpP9Y70nNc2R12fNS/J76VT8DcX/5W7DTYO+lSEfqfKCABgBZygUuBAkUungdVJBhLqypntZfLWKREkO8LeGqtHW2O7LweOeJERLM2hhhLEQZ+AVYX7RyAf8mEZOPL6RwAIrO+4BOG5K8sJGBN4BBDA2Tuqc+TBIgKIAI1CXS8RiQQsGalIlCYDjnTlAMHAUioU21LGxsAign0BjrSpnSUDq2ALjo3rXK5t5AkSVkOIeM7MaxwVxpFAVpefK4oNDijp3M44EoiXWz4zjwroEeXpbGOnw12ejnWN8qbsPGPWxrGOYXEmjc9bAEdpn2YAjgje6aIcOBJgC8bRkWwjAEeUqvvwlD58eOS/x4d12qy9DoaAo3RcpOMeYyell+02ff32Lf3xxx/pt9//oGzd8/Ozaj6hL04pbbc77Wcza9JHvvkhmbFpdXkLlHSFFdfm0zuscRRtewtoVCcUDWVnT9n314HRix0yGTiyZCZNnnJq9lX9KPWx7oyjsFu7A0dpdq9xFCxmu1QdmEYuXYvnnrQYZ9454wgJGZHNW2rD+xr9HoGjKTaxEyOOe/xKts59znNfwkG5cwCJHkEDw6Y9rvp64Ggorj0lNlNb8ZZ2tq2aSUK3tUero5DB5jvjqLXJ3v1xNwCOpEXNzBf723HWWLdCAA4xGPdnahmDntfxYr3la8QVr4drHFWBCM8yd9DICv9G40RjYiAY3keR3ncFHE2scXRL4Mg3gfTLbBMYn/8Zs6k502vCxchwYn9tebYjjmdzlsCEa5hy6B046rYWQ02xRvw1Nw7Z/bw+40iymRJ8anlMcU7eAnCEmIyDRXxeZRzlenkIshlwdEmqbjDwWa01HeAoStVRLseDgmIc6VGk6o6UibrXOGoZj3/WMXfgKCy4bPQIHOUtmJ4E+ZpSHRHHK9O9+HLGxjnNOfdOABbWawFHjx/SgwNH8yVPu9sfyTra7sAkgaSYgCKBRqqhokhslK2LkGwFGl/IPmwdV9ysU/IpBLUHv+zyaqW9crKRBWldfg2snCVqqFGeLQBHBjwQYAg5BQCICDygTg1l3VTvaJFZkKX/Dmw71Dk6UMINoNFuuyXraL99SfvdVuARbBP+scaOHG3JpjkDw557YB5e80k1nxwgAeBDpkyoD4d7xvur1boL4sfaNXmzb8CK1Tgi6IQQu6+vJO8LxBK75kQWEZk6Zmv3lFFTLSM8d8lQ+uV7B45cyk/3yNPPCElRWoX1l8jUUU9b6gFBIv6HNl8s09KAo9NimU6rjQBM9gHaASw5k6Mz1k8ZggYamQSNAJMi6SafE5J/8zQ/QRLQk9fcXzQWUfY78ATXb+O/rnFEhEmLo3O7BDb6+bTPQTvj/ghr8K2SdAEQi+ucy8BRgq6whaJiHCXzDMOJjKPoxAtEQyKg1/nB+SAvqH7wIHY38WNeqDG6kMI2suuiDKLJ8fYCRwYU8RjHMzIYKmbRdRlHW8rQOXDk4wpzTLbxkGYmm7heL9PDwyptNqv04Qm13x7S09ND2qxXab1y+UeTLCJwBMZRSi+7LYGiz58/p89fv6Zv31DHbMvMdIxB/M52uy/pKpaxLsjUgCMnFKLOl8lGttrF8ePeN3DEsTKgajIU2OtLUO0LRo63nY6ILPeL35kIHCGpqazvGWl12ln1U3fgKHpGcV/c2o+Xj7s946glaMzlsNrjDF13DgLfgaNXAUdYV12mzmsdRZsi0Mj9KiXquF/twEX8+3cDjuJYrQH2OIY7foTZ8pqZ5Mf3xYiHbDfs5/iceh1wlHcO1drTtxa12p/WWOIdOGpt0ftxLS1wdeAIwUxnHPUDR1IHx0bmcITGuV1mz2SqnbgYzLyU+RMZR26I5K2FbEd9YP/0nL/n7KPQekT7bVNz3EO2yLM4z5HbcaPT0i0j7ojpjDed6a0AR7GgbYyhXzGe3tIerQ5Uy7n8mDtwVLfWnXGkFgnRwQ7Nbsro6jnWbObfCTjy5usGnhQ2gzwdZOoOiBKG4El0Qj346X87GfNh7anXFbw+IEhjmdgIwMq5lAyRHhE4Qqa/AD0G/2zdYHJwpSEvzdPpY6F2euvzIhywRL2SvLQGllZPwD1m1fY5osUhR6azgtIeKIz2NG5ypt/V7b5xB47cFsUVq4AleteCzr6Y8T1n/pg1y3FdDzDrGI5+MGXW67TcrAUaPTymzcMjZbxYw+N4TC+7IwEkAEf0/Rj5XqQTmS4RONL1YBxrFpXxG8d0X8b4FP/Lg+Bx5OWgfs+SVgL+DmIJTOrzUxeWbUrgyIAXZxXhSzRV5vwKODKwCBJx5otmf9frv7CEmtVYy6wjgEU7gkeSqtumw35He3XYb7OUW5auI1vHagERWPLFpICGZW4L0CpzXM8BgMh++mcaB35sfF/gmgVqCRwZNmmAgCdleYIWJOr8OW2u19SBPJ8xeQiC4fuoMUcb7CMEYXM9Rwa9vy8IpuonjlkHjoxZhYxJACr4Byk+2y+ovhDqRBn7iJ2nGkdi3jhwBPAGY1nzA2OewF2oaTAnOFdqiGm8Cs6KECaee00/Al/GcFJLF/WEMvZipq3vbQQskc1UJg7vA3WZHDgieGfAUBcc1ppFlhsT6LpSdbnGUZbNw+cGFkXGUQCOeP0e6MG1AfRwMC+sj1o3ZYH8eb6LcJzAIpc61E1mqTp2z5WBoxMk4o5pTv1vjGvBe5J+REuaVN3pCJOYVss5gaPHxw2l6wAegW0EUInZ6ctlWi5WKNKYDrtT2u9PZBx9e35OX79+TV+/PadngMM71FM0O5xS2rN+lqtNaiRyroS+9Aa8A0dl+Mc6GnEt8XF5B46KXyDbFAWOvMWi33rN2ln1onv+eors/vjZynySJbf59Aqfe0j6iAAAIABJREFUvP+3bgsc+Vhuvc+WZMA7cFRas8yEdsYR2jgCRzHpxm2MM460Lltih9dTD4xf718Hkvz1e5Gqm+KLn+1hjdle2+UhMCm+Xx/Dud1Tv60PPPqrgKO47rTOZz+uCTwyqTr3+fruvek8PReXbcadcTS1697t8TcFjggiVRNWCgrKiEPwICc89mRF1Kgy0PzaCMRAX3YE0yyt7djoHLpUHc6bF4UIFrHYabeAa97EWgAQkhko0vpX1zhSZlHbY4qz5QvdJcPiDtYkqbo7cJQ767UGuq23x4+KDnIMH/Ztml63oN2Bo7Il8Ra+IkKagSOB2K2Mo5aNg4+eKceOj7iYAwl5Ks/9tm9akMhBlmyzQ5P5utHJ3rIM9inAkQKfC8oJ5ACWS/xgXbDoTHTSKVXnmUi9wJEFj8Ci3YFxdAeOWsbEn3XMHTjysEgnPFI1f7QiHjkJGckGGkV/S1PFfDhK1a3TggXhn9Lm4SGtHx7SYr5iUg6W/90egVEAAKjTo/octF7YcFDejBFospAUXFeA3ASxeL1Dgb36s5ax1QccRX+xPsfQ+tgHYJFxZJvfDmjtbJwB4GhptTlZ58jskm/2cD3wPynjdgITx2r/7AEa7TLbCPJuYBvtXp7Tfr8rcl0EMrBmGFvS7VSkl6iVDRCTHFtHho7Z8gsBRwaaOcDhvjM37gYqCV1BoNHOaWAgwRVjGXmiGfzJLFsnR9/qH4FxBADjQLaVHwMAiVJkBrtkyonV1FFdnSILXNY0u74I6ACwQ7Hq+SIdF4t0XGlMsvaQX7vVJ5BAgSeh6T689pMKXrvsjDytKE1DVlcuL4X1xhg5BFAMEOPnxwxUAajwuSFpNOrb2XwgFGdD1ZhFpmMnAFDzyArxSIqQwa2Vt1pmgGkYlKipD1FIBQKUAHjkQawYVFa/a24eDrtcB6mwj86l6nDBgO1Uj6mAqJ39XB6Xxjz2CenMpOxauXHq+hM67zWBIwBFAAJR38gYXwQUBZ93axxhzO54HIAjSNYRPIJ03QZSdau05r91Wi3XCXqf25dj2qMW3MtLBo6+QYZyu2M9M07fDCLDjxK8aFOAoJHXC8s+fjpR8tIl9Vrs4vgxdvZ3KFVXB9tj4kufHY9JNRqmGnRjgchLbejrQtPeij9niRWdk5YejglIsP1l7365xlEEle9SdXfgiONajtRdqi6sqqxBZzFL9zOj3fD3uKYZw9zBI5cpjt/rAkfa2Ra2r5jKNTjk6y69qVxn8LzkgXwTiUDLzyvn6rN97bEo82W47ClpYuzRfu6uPb0EAo0BR5F1FG33UDwz2nQ8hwT0OOBltpf+53g79LVT31oTx9FY2xZXqK3sBa8YeykywO9Sda3tez+uvwUmAUfRYcJmyTO9YjafGDm2uQtGy3/ehB80iK3GkdcdGnPihoKZ9UTHb6y4gdPDz1vXOMqGJdc4EnAUHzVw5PcXi7YOOZP1eeouiNddL0SXBmxcREYHNm183A5e/kak0NegXHyNuga8DjNILitVn91bk+PFdQljQHjA7jY51aM3f37AlHZuPT1lQJy9xgF3+ZtTFtTWa5hynG85uPG0jWgN0tYL9KXzn/cVAiKtcEY7jZ7XwPNeLSWMp3zXUnVwXho6f+q4HwOOYp/3OVr1e3nMnSBPVUJd6lNF0vw7OWzdAY66NY58mom9alJ1ZvI70lMhe99tm2eF1Q6qN6PPT/6FfA8CZ+asw4YVZ9xp7S4qhILtt5Gq63N84/WqGWVMpzKOohPQy8II0lMIYKm2hQKi9TiIbdcwLP+UQ94bcDS+cXlts2F8WA2Yzim0edWjPHeGRY7T9kjVgW1BNjaC8GsBR2uwjTYGHC0AoKAux4y1jQAaHfAXSmoaRZKqI1ik3z4RMHHgSMF7XPmYTzD2ed1q9Vh3Ml73PM52UhA+ypMV+9FlIOGgXKuowzYSqyhL1TmnC4wjAyggT8fAIt+LQXy2QEJgUAz4gyTd9jtudsE6crYRGEcEjrbPfJ+sHAIu8M33BMEJIDGo7vY3+GcGHDmA5GPDpfhw/ZCq42gJbM0IsJTv0jJJKo3kI5eqKzKBDgSRGeRJEVwQsEfweqli8PCaTVKNrUPf1r7ELztYZNJ85uMUEKWwcGS/BBgxwGPst+NinvZL1Bwy2cRKZ78eZ+gPDwb3JbcpUATABrVsfPHD/RtwxL4RWKQ1RyxaHK8xILBIeJABRxksw6Kn35/NIfnoUzmslwEAw1zCeQFsOqBEgIy/YukZ/toALoC9Ao5iQMv6wn7PgaNJUnWQXquAI92A/bDVWSI0ZqCV97liV7bSu13qsOd8LTQmkH0/21ZHW0zqV82s8YNjOnULMysMACF+uNTSUm2rlJZzA/44v3aapwfI2h3TYjlnXaOnp0368OEpPT1Ktu5hs0kPANgh+5gWab89pu3zjjWNvnz9Qqm6CBzhMkr+nckRVsCRB4UicPQmGEdeVq1aY67ty4+tjG7z+wJ39Xt956r3xLXPOPb7bjPH/OvueYK8Zf5gDDiKnzvQV19dlKrrguw6stQx89fqvp5zt9z4FY6ZkgTb+nMegsh31bKhajq5Bn1hQI4Hmafs06bGEVr8I/ez4DMrcaLpRpsPmtJ/rYwqb1XcH+ttNj7G2qP0FvxTY8YGf8d/Jp6HdQytHmSUqot7zXPgqL/eoMf56j1VZ39aARcZOKLfpLXMbd5Qew6No+4+RGAR+o+RnRsBR0NxKLebfZ/jswgYuW31Nh/aO/fFbZ1xdHkPZpbilcBRfQ9942gsvjJ13fm7AEdT985jNqDRlPytDxvyiWb/1X/6v+XOByPFzZ4BAVmaDhmRoNQ7Ig499oCOmy+itYjAUQgCh81ZNARuMOLfvvc6Tt9JOTpnxgYefmQUWbDfN1s8hwFH0Th3Agz03E0OIaD/3j6XjHBtwOJrD2a2jMApDgN/A1GaxkdtbOvf4munddsemEGBAUJFAY6QgWcZUA1SddMc68abswXm2uf28ZMdjQnOy9iVT+nrsXPlxcb6jxm8mMPBGaozNoY2U9HBjcYXzxVobAeOWq9b9uMOHOUEY6sj1zrcpiyScY7U/RvHRByffY5Ytot5zFmAKl50ZTv8I/IOPHjaZ1/MiUWQDcPiuPQAWHH5fZzGrH8P8vn6EB1Nv4ds8zGYDy6Fo2QJfSapOgX6LAiLE7rGfAhCKbj5fVJ1k+wA1r9TN3GiXgvjGhqDnQ6K1XPSg8Iu0+eBwmgH/BojW2vS3L7Rwe8ROJrqAI83nc+JgwU+/RseyI72Ws+18V2aPBpiIBaMNV9Nm1Iwx5X5niDPtkFNj4e03jyYVB1q/aiGEaYG2UYEjyQkloEjB41yDRyTskvztLB6OjnAE7K+3b6M3//5EZKaPLcVQ/6lz5MzvzIAPG4b/Vi3NcxENTCItijLvBm3ylk6dpn8Xi3RBzlO+tSljsyBgeo9a2+qvtGOYBIAIgBIzECHvB2YIGAr8TN8X/ce/bPjXkkI/OdOetVsDsDEthhse0X5yXZwfIBsG/vRznODfIIAnCWmWR0k3Lezh3wc5h+O/q18TGcbhTxyY3CZ3BzGFeQVDTii3wMAc46aXfO0XWAvME9zCwLVds7Hna8TZX0R44if4zp5mlInikpmBnyp5JTWEoCpCvSgfw04MkBRM8XnJ0N7YdyKvbtYLtJyvbFEIKs/lgMqqOGEe1WNHMzHJVguBigR+WCfF6BM91eACoJGtvZpjQg1/joK4NodaC0ICRcEW/TI/oOBaDZMNBZtOhb4Wt8B2Ikx3gGO4prq7KR6MBrj6MxOBODILY1zIHWKAEjaa94XIL0T6nAhMxlydKj3tUibNWp+wa5t0/b5a3p5eU5phuvFe/u0Wc3Thw+P6V/+8XP6+edP6ePHj+np6TE9Pj6mh81DWi3WrDH27etz+v3339Ovv/2Wfv311/Tl67csVZeBPrgk2EvRdFsxK1xxJyGnALSS9bimpJgDEXUSQp8nGiVQi0RjNyLd6sEOWprmDzyjvM+njXPcx8v11+HmSy3zJS27cpNhPNrsyM1ZGEcVuNMX6O3UM+yTTa4BIr+ky1J1k3zVic0xBXhoPfVtgSN5OEHjpvWyrnpca584cDSfr94dcDQF+Kvnel9j57hgAohWWL6XOqYGi2KyYn5uLGAkcGRGMEZISG5wSeKh/Vi0S4q5+CiW2gWY2PQMavlXu/i+vfpQfFLv6x8Sm1qBoykDuB6fl+JLOG8NDvl79ffw2pO46gB3X8Db292vvb/9XgcctcZU/F5arnfKvP47MI5awWb3Q18bE7s0tlv7ZMr8eEvHtt7fGXDEAe3Z2P7cDNdbBY4yKBSLBI4AR+48KsMza7UIbLfNazT28fnZ/qUn2BEN9U2BI2wyGimVd+Bo+hT9EYAj7/e+v25kY8vUjlcXTLgDR2qrevM2fWz1fiPHgJVR1ArRvXaRrMHDFuDIbaf/9ZYA8yC2CseWN1XFJbsDR6X3WxdrH3Z34Ki03R04ChMMkessMWThWdqTc+AIoBH8Evo/DGwXdqjbAAFHCOrjFKhzBOBIjCPI1S2WKzIcsI09HmcEmfZH5bK4VJ2ENXAtRZ6ORYNpHOZpDlktYx3VdiW+nmpd/0zgiBvYWal3ZNwO1QzypCnjXPl62wWOhJIjgM7+MGksvsY/A44ADEEujMARQCSrA0TQCO8ddgS3EdSHTXHbq5pIFpjPpJXzgK7wJNU5anv0MdwGvpkTnE3KlDlaBbSXDayZqXVwU0Fyg27yGlz8lXPgiODRTCASQJTDfJZ2SCBbAGQBW2iRJaxVd8sl5UqtLzFPrMYRgDImm0tMrDCOZpTck1oDfHLIjBWwyPtE92hSdZTIQSAoQ3wVcAQG75EA1xLyerxxkzDDeLJrAnBEVhvvaWmMI2NVmTpDH3CE0x0IIFndJht/MXEiq/YFn0egsgOc51J1HD1W47YGjvxOO7klBhzpJ7r1j3w/GjDgsHBKqu7MTnwXcCTwSKzbWVou52lNBhfsJOqNPaft7tnYx3v2xsNmlT5+fEr/8i8/p3/8/FP6+PEDgaMPHz6kx80D6xzNjvP0/O05/fb7H+m3339Lv/zyS/odrKNvz6wtCHanJ3kRaORdFYiNM8EarcDhhUnVNl9bjnq/wJEHBqMP2/c8+62N++aWVnvtMahY2alTFuaZzlmAHE/s0fveT3ZMfQF34Ci3UmitK7JsFDO6A0dl4E0B/lqDwK8B/m4JHNXsF08c8SQi/jYTh0we15OmLgBHvv/r28N3gSP4dMg8+fsBR96nEVTCyAOYF9uo3kvHOOwl4Kj4EHfgKC4l2qdhPC9txSnyeX3gHA5vS96fXiOu1WbokrtlacbW57Zr7ksQHjvz+/q8NRbVAY7ylyJw5M78G2EcwXdeBI5tHiBe7DbIiuEzJL7RIJdUy7zR0AYoAkcm/WYb2FbgqHZEa3SfGalVXaZLwyl+/+KwY8b8tGyzMSOb8w9eyTiKyU9DjNfWSTp1yvkiPvV7F/uCVijkLl8xga51kk65nxLEN0ZgMKJDwFE8fx+Q0HVopknVTbn2O+OoZOWSwXcDqbpLoGDs5xI8LvblUiYTBV4IHFUSCAOMI4WSSyTkbFp9B+Po0jivbTojZyFx4M44gjTSOYjg7XZnHE2yaGcH38Lml9UpAkdx4ToHjjwjkuOdQXD1uQfCmUdL9wL+keW0r1ZiGxlwBGYDzoOMTUoTmzuyR9A4q7EDJHImKTLllUWvQKhYHyfIiFlLDWXiTW11AUddJsQlkLyVcUT/03y5uJmlTB2lwoxxZO25INul1ADKoFKU57P4MJkeHRkSq7/GekdbBqvJLsJxAIus3hH+6p8YR5yjOXguQArZ+DYi1JSdyH1oXRLzW4Aj8zRM2rKpf6x+kIfFBQrom3yvExHvZnJrXLiUWI6xVz8r4AhgkMa3sY4oFQgQBsDRPO0X83SiOoH6K0rdiVFjl8J7AxiDNlEwKErO4TkFoXgetLO1uwFHkvsGeIS5BKDF4736nlgmkDvSK/1qVdcIMwkA0bLMEfWfsYzImlpyHoFtBBAJgC7rN1ldJ43TwjhyUEIwHNyMLnCkNbBItZaxohtwYInH8Zq784zrumGKvMsQ/YvDLsNllGU0ZlkojCsWpIOLXS6Wmuu6wJEDtoTmREojiLpYmOzgYZ/2+xcCtPgLABfgEqTqPn36QMbRT5/ANpJc3ZMBR5CrW6RFennepj/++Ezg6J///Gf69fff05cvX9Pz84vNSc27Ahzhld5jC/cBR3x72h7w8lx938ARAfMByano395mHW6ygp2DpgJHJWGtCqlXDrTMv795ZxzlFISr7d/fIXBkdfHm71Cqbkr/tQSNFRDH/6Yxjjx2FdlGHdDI6nlSina+7DhaOd4YJNGddeT7qiHQ270kad2K7RptWB1z5PJ4gZHU9bPVum+FcRT7r28vH9vIGUd+v/V9x/drhay6zcprSSarxlHllPaY+KGYCodYADDqdWlorxOvqxUs8fIivOKoHhZIDc1x5XCPd+Co2+FvxW+Y7mm0faP1/ggc+YCKEj4uXRLZLG+BcRSBo2hU5OkHlLFVqo4gmTneF6TqOpJ2VR/UjV2/xnW2AkeTJvcbAo6cpcW9vbfPkMRdkH9pG85tR92Bo7KtQACKTDp7jIFGfaBB/4J4B46yE1fCndfLZPNAGjLHj22MI3dc22ZJNyOk7vcuSNgtGDzklGWwkjI8bws4cuctm6ToSEk36A4cWYH4u1RdmUGtDnvrnIvjb9Ia3/QDbudr4Mi/fC4p5DIa8mvKBqcU/FVhdoFBR7KJ0mqZVmuXqttQEoubY4BHp7mC0KdZOqDWWQc4qhhHBjBLZ1/A0/WAI51J/VcYMZc2cLV/1nds3gQCOLL6X3FNdeCI58pZpzMd69J1vpG0YHr8HSSIQ17Wa4xl1geAIDIyBAy5HJ2AokNKzjqCrB2K/5pUXUdi+nBIqF829Hj9ePTaSW3Mo6G1JV5XPibs1wuo4ihECQ5rTdIZvCC8ACGklyEbFYCK+sCl6nZgVBHLNIaSJ5d1ZOJ4ZgbuWbeKF4FxDmDOgza4b+05CIVavSkG8jnGPSlBwAPPx9o/mnPuR/QxjnTP+H9kUGhvk79iNY94nwCMwB4kg3BJ4AgsPs5vAkliFhJUIngkQNjvzkXbMF+KhI6k6gpY59dqdZoqqboTmI4hSCLGUZl+fH0GCpZeJ3BNGdii9uDPBS461NXleV8LOHKBbvjMam/4SFavjO6My7IbOIsaZGD3nfYElp4eN2Qc/fzzT+nDI4D1VVqv15Sqe3x4SA/rTdosN2m33aUvX76k337/ncDRL7/+lv74/Dk9Pz8TXEQ/oT/2ANEapOoEz2P8jQe3mpaRMCoKc9W/2Rdxf1tSdb5H79vL+PjMsy4EVdvb5vpHTgGOOnOys/c47/87cFRsXLF1VcLEd3Xn2wKOWm7Fg8B34MiWo4nAkfvGHb+vxxeEHyJG/zlwhPUsStX5a7wX19BObDOvrcbSMMn0Hxk4ivY6AnN1G9Vx1UtgzKU4bfGBlRjD2vETGKmX1pwaMIpzdQw8avHNGX+xuvQ/MnDU0haxbev9xiUb2UpmaAVWWuzxWzym9f4ycORfULaiUu68o9xlfEvAUW1YublydNeBCWMaYTJxEFmNIzoS5jjeSqrOfwN/pwAakyYH+qlUVG0ah2iHaKzOUHdPipzEOCrFlzlW8ka+H7CfMqGbbsoOmtLOref1zJSyaW/95vhxrZN0/EzliBzE98LTIbM5LmCXsiTqRbvbX4Jub/K41zgqGdg3Ao6G+n3ofR+jZ3aikucsjKNujOjMHvhcVcgt7+6uzTiKDqY/P7N7tJ934Eh9j0xnBa7vjCMHHq5v5W5h84cZR379/QE+lwZz4MiZ0dqMGXDEOh5grBxZ5wjA0Wq9SavNOq2W67RYAjjCBtmKDJN55AWHxTZSdR2XrBPTAqDR0ZhIqDtzXeBITPIYZr42cFRvYMlIAXRRMY6WDNg7uKD+IMhktk9rq1Zt1Joho8VFIRC8R/0fzEuARpSukyzdydhGAIoAWJCFZGCS2CJgkgmgQP9ttwU4GrLl00a7S7K1gUbRH65/p3fTXQNHtpBwzbBAORX5nQ3OQQy2l4NBaHfJQBE84piTVN0eDBKrAeS2zwEg9YUnoAGgEiPJeq7UvstybfpEQYZDmp1KNrB/i/WebL2EnA/bwurDesy/w8yJDcQaUqppI/UpuzZntxloFMGjOeYkGUjLtJiv0mxpsjmsd2QAlLOqyBbUfOnWXkCdH/Mm8/3HgtwClgS2KPHOxzk5U0b48/vqgx0i4yjXSA2MI+xt/jzgCFspye4tlgY8UpYQ8wjzS3WP/MbmkBCE4uFynh4fVmQZQZ5us0LAEImCs7RardPDZpM+PH5Inx4/EBD69u0rwSJI1Tlw9PICxhGkB2V3cVwZ/rLdHhzy52pwsbbvwJHNqQoMqveZ8fWtEkOm2VAxHlql6gpwlEeEJaz5rq/8uqbunXGU/QoPRfygjKOWcXcHjsL8MPs5hXFUkqq6igzOPsproAFHAI88QasTb+xhHIERHuMzURKvxDr/XsBR9Cn6gTRIyWLvEe3esJRa396rH3w7plmOq7YlZbwGOLrkh0/ZJ96Bo37rNyXOfAeO+n2ooXVl9u/+8/9z8kwdp01yQIcitd4BksewrDMW8i0ZaO7dcl2GUkEMAvvG2XZgtaF1A5E3WhXVvBPwhq6lSWl0jElkHAVGi2+2XKrOz+UTE9m0fA5ZKOw9BdmegSt9AVS6bxUtsEaQ/Z5aB2aLA5CPcVS8zbaFr+kLtXHi61cARx3wqoFxNOkeJxx8B46ikIFlxVr79S1slxa7OCe7GRN34MhMbEBFB6h1E8ZumZx29glSdVPHfR9I1O3jfkcs2ruOw2Ut0VfjiOMoAsk+HsfsxHdI1cWxGzWR3TZ70ACvVRKmyNXdperuwBHGz60CS1M2BO3mwx2AfahxFL/tAK1AG81jMQ9ycpCxNJYWZFaCieqfADRiFvwStVbWabnapOV6nZbLlTIrFyuBR/TLAAKp7pGYRIV9pN92kEjAEVXb3x1wpKCc8pIUyJeUmf11ITKwjyBZQlBJd0/bG6Tr2BnWPYeEgLGAGPmhViOHwJEYRvhLYMiYRi5dwgA3a9QYW8RBp6S+A3BkXl/l23I02JiQZFxb8pLXohEs2PLISWmdoRm+be2kjy0RzCpkcTwa6KbGEfgGUCUDEHzP6hkRRPLnCwJKkPM4zmZpt0D3+fkdiDJwzzYwAqhMts+zOa0+kfYLAk38OQCFGYAjVfzqZE8ALHIpPl8LMyPM1sGLwBFLBpnAn8kNQUcNQAMYR5h/YByJXbRMDhzhveViw9c4DgwkDtpYi9ASyRw4Enjk/zQWc8UdAikuVaexyX+457BnIyjK4kla+4vV6Y6S3BY4p0tuZ51AgXEROPKRmrc7V5Kq8/NBqg6ygACDMG9x72gLsItYTwwWCzWp5iktKWOn5nzYLMkyetiAgQnAHajZKS0X87RZr9OHhw/p09MHrikvL9v09dvX9Pvvv6ff/vgjff36je8hwIjApDOOauCoV6ruDhy1mJ3eY261vk+9oCnAkebbGRRia373lzk18iC6S9VlaK11sRrtyPfHONJCafVKvHzD6H22H/Cj1ziKsmgx9tiJT3IdnLGu3WuAo3jec/DI9qk/uFRd1z1UMpbv6eNztFUr40h7nm6g9CyRNB8D/1uso9c86rhaX2yljhP3xY1b94p1Ukkdk/Z7b/Prq3VEDf8mahxNvf47cDR99LaOuQ5w5BlnKvCqSeObYTx/K8DRygq++vVxgBjjKAM0tpHBZtGPi4wj3o/VN/INrYNGniEYwaK+Bm2ZoCUw0+6xNA94AkftKll9xuoM+LoicHRVBYWGOTA1gN5wSoVU3mGNo1xHINzk0Li6BCqdL3paRG7yuDOOSsCJMmpW4HyksfscqEtfqft06LXbyHiuDmAUWEdTaxx17q3Phr0SOPJr7XPsowPl98EMcEsWwJp3B47uwFHfuL+WvWt1zKb9nm9wdr1BpK6HYBnsThjhHC71XpDBp/ow8lcgUXc4HNOOjCMEN1esoUIAaYmA9UqBaQJHiKTqn0AhMRzyc57TM+gBBIiN9L6AI2jBm08ZWEPOIhIwZAx3ytoF4ChIAsZjvK+PMwXhCRzJWAk8csZDBo6kc88ANTe4qvXC45jQ5SDTMQGMisCRA0NDdnzq+CxcsfERS2m9uBm/JFlMpo+Dc+aE0c0XoMN9SQaOBPpIuAvsIkX058nGJGEj1DhK6TCbpf3cpD06qqoGHJHEZCwjA/kInnBt8JpFlnSF9y17uBc4gn9uuGDeB9hUJXBk63sGVgZ8eQAaEThS/SKTnyN4VIAjZx5Rsm6xSqvVJs1XCGKtxGixdsqBVAuWYO/n/yJwpPHoeyhdvNdAqmsc+djPNY4OPtt79ii2vnOYW1vo5CFYYwkdnT1KSNe5nlSd7g/jY8aaRvO0IAgOiU7MH9QVgzTdkXWP0IwLStnhWo9pvVqk9WqZ1usl+VxkhhwPPGa9WqXH9SY9bh55b7v9Pr1sXyhZ9/mr6hsp2xy1qSRttNvtRRZR1qOuLRBINKo0WO6Mo2J3hvY3fQGn9woc2UjtJq119OF1xPGgWm32qn8CRrm73IwRZDqvnTV1fRhfFcoRU4CH1vOewWztYZiRn3g7wNGktuCaJkZ4c8ZH4w9M6b/W+fea/qsTI/su3+M6UxhHQwnv8fdkgwpwVFZA+QyenO+JGvE9ejkhyZ4+jknh6TPxhQlq/KA1jqKtrtsivva2cjDvLI5ZJfT78T4WLsdCp9U4qsfXJeBoKGbMNb5ScZliaz3OLSni4kPFc04FXtzveCvAUaMZetVhrcSOKX3yqgv5i7/Uen8ZOHKD5uCRB/0AyDAoAAAgAElEQVQ9kxKT4W0AR7O0tuLE0dB2pOqylTVZBtcw75GqI+PIaxyRcVTYVn3AUd/k65vwQwZqbFy0LHr5HG8FOLLr4HWNMAleY7zG2sw/vwNHQZwngl1VA9Z9MLTQdeaXnUPSLXfgqKu2PwG9HRvMtuaTKp3DrGNf6tYtGjs6LpKXQKS+4KI7OB2HxBlHE2oc3RI4wrW5Ha0dgmjTrZzBHTi6S9WdTZnWje3YXKs/b3XMpp23Bo78tUdJYrTEZesK40hSdZBnmlP6wYEjbmqhyX48JdauR7B0sWQmJWU7UOOIQJK+k7AugPEwX6QjahcBJGIyANgeRarOw+lgJN0OODKtLDaks0nUDsIrvG6N7h3BYj0q5okdm13KINSqj3ROBHAJahQCEW0QAtAZTLoIHInufiKzRCyeXJy3wyLaSxoMWacqZJFmlJc+pCOZSJAcg5wdnh9Yn2oHqbodvldY5tEOAhAxTkyHbd8yBgkcNQbjXK2g/7yuneYLYKnJI5DN/5W+1Nql9pWd1z+CRwj8n8AakXQdQy4m+XZYAMzU2I6PGKiJfrgrKwBAjVSiTtCHEp87so7mxprhGknwyIK4mU1jEqkGreYm7GXnYDQc04HjQnJ8mY1FOToARKpxlOYraKfl1wB4IS25WENScmXgLvlQJhKg+8d1RuDIx48nUXgSEuTX/HhJtzmrPdRnIOymIQo2b53Y1rFEDqKRcZRflC6pgSOViCoybldmHBGMg0zdYkH4EQwPtMUejKMMHJ0IHHEryTqiOzKLVstFWlGmDm9Dxu/AWmcryHtSvhIfAHQ7EDzabrfp+WXL52hnAO/MngYjbtcuVacw5esyowfnIcdZLUHZN8nfVo0jD7JOCc612LhbHjOVcaRr6cC+hdIfLvQOHJWW6rRY41o13udvCzgaAk3jfQgs0ZpJH+xqbaFf+TsAR7W/0JtYCw/E/OQW4KgPLFFXlZrtJYkGfH585uzfsob7tfWBBUPAit7XP6xXtOhXzviu9zznQJuunMk/5lP0gUR9712SqnNfxe+9Xh/628TagwpUbetqazwt3p9fW+yzVwM+YNJ7stoPDhy12Lm6bcdteXv87Db795Yr/HOOab2/DnDkmwcCKWGT6+DRWwOOOkYbBWyN0ph1wHPSlu86457Eswjh/LtUkTbrlxhHQ8DHpSDr1IHcin5iU+qa6S3Dqg/gOjOer2EcBeBImbK2EITnHQem0SC33FM85g4cdYGjgebvlaK5BCB0gaU7cFS2JCEf6lpOuM8dy8htPW3rgloD07HfawCxdrz6HFI/ZmqNIwbULjXfdzCOInBU328MmOI5AkR3xtG9xlG91rxv4IjbiAhhhNsrwBHZQEya0bFe4wjADyWXUB+HrGyTHoaPRbYDPkeAtTCOsFF24AhMpCOyWo1xJLk6MD48e17sEL0HkOkWNY4cOKIjm2Xl+Jy7VEJE2rDOIU1l7dJ3rHa1uUVpM3KrnYNF0WaLuaDfytCUSdr5ZjlLxWVtrwytiX3k9XQIBjlwZEwjtCL9KcgYGeOIsnZiHUXgiPKEOVMVgIHXrJH/q8+M6TTqfGmDzaB16yLlkm1ltxx+rwc4spo8OWiCPrAxKOZRqCtFFYICHIkm3gWOON7BOprjr9+v7rnUdROA6r9ZwCExSdyzpeIbgYDCCFss9iZVh7pTBtJZAILgXNxnxBnqgNFAUxJKnAXWEWs7ifoi5pGk6E5g/QGAAEi0XKblcs16ZAv8Qz0yzlGJ6XHEBKlxPAfzRXtA/BWgwZpb5q8vl2oXZxxpLXWWXJBhJJgp8Mj3JxnCDnuDjlSdS6PHvYEDUxlwuy1wVCT9NF81n7wtUCOsSNUBZ0Yr7vbPBJEAHkHmk+CaSfjxfUh/4p7B2DR5Q8xJ1o0DyGtJiwTrY40jN1JWpyYCZpmHzo2qOJ3Xe1jg7B0DR3G/3bfnnbofv17bnp9pGnBUAUbZ9p73P9mR+e27VF1uuda1arTT3x9wpK3OHTjKcRH6gEtKKrf4MH1J3efAkYKOlHBm7U9jQ4e1rFtLUDKvl8CUMhRPXGtW9IG6pSbGQIf3Bhy5bxzb5hxIk1RdjFv0xWGHgKN6nShtNJ1xVIN/3mf1NV+KE9drFc7Rsg+lbXNyxA8MHLXGuF6zvrfG3FuBldHl440e0Hp/GTiKGWcuVccMPMvmw9+D1TjiJjPWOAryAtnfPaHoapGVcDCHIQrfmNmGvGygbVt2qcYRsrhgLGwz7gVysaGUhINHBfTbnmXx/7P3JlqSHMexaNTWMwAIkeACEqREkBTFu7zzztv//z+ke68oCVzEBcSO6e5a3jEztwjPrKyqyJ5uYAaoBptdU5WVSyweHm5u5mKQsmyr3mMwBEERSUbojbRpznrmcaxqH9Vlp3a99jXefOsc7bBjne5LY4bZuz1ZZDODy7m2hyfX4wBHKa+ig3F0Cny71C6XPn8y4CjJRNR7YMbhpTua+Dx9j6GLLM1x7nQzrmeFCwfq6niM80+1/xg0mHKI9B4CjA9lHJ16iPDmkzTHsCkuP/x0VyhAMshSfcyNw6TUw4lOvPwIgy9SgiSFfqfP2k46Z1EdLpLOvI/gapUP0rkvbby50MTNISH7KJNtFAyrzR/JCfxqh1TdgQXNhzrFXJ8cSEQgm+sKnK1gHPGzCOwmh8oBM1z6dQSOlgyIRrg/r5WZ8RCBbmtAIznCskp5rnCMhWwFa6iwQLhqe/h9jMRczyPLXZ03WTMH/Szj6n4dbhzO3k/K4LtkuXsc9kvnmPq81zGbd+7IOiyucWQwyGcJ8IKHJYCEwFGTtGnAUfS9gSOyNaKgR5K1Q8Ca0lhrZMurzhHeQ8C6gkUD0EiAUQhuiAECdlKFVJpSVbM7p1ti2ubLl0PQl4Xsw+BMbcyzbfA8sV/J2Hz9sl7bdg2Aowjs2u+tYFTcdoONDM/JzlLOi5PYQJaYRrSgqKPiXCc+JOTnJH/V5OlYHSqYSYrSY+6C1cOgv4EjyAzuwHIQi0HYxVB6TYwjA0lub7eu57CfHu/7vdA77HSE8roz2EBzLYjr+e/CgXS57e6/BuqYyYU1AAF7BWlk0YN9FNK3Zhyp7lYp++Wy7AIQke+OTyxVJwAV9g+ny9IyaFv1j5PULD2DftmW1XJXlguNO/h1+tWz0Z4k8EhAYtiwSPJ1Cw8TfsVC2y8BHmmuak+D+1Mb+RdzScARGEbrstrclM2z52V984x1yVgHCfu4GAfc/1BqT/dHds22AUdcLwKUxCUBguD76jvUQQJoJNAyr0ecQ5h6KV7NUZ4ZVWnNz9LoYmjpp44RM4/8fjtA69W4Lpcj5lUqUGNLX8vBd/vw2iuuNwDCIeOk48HgY20jzKWDAFtasOWh3LAtSrm7+5J9b5AIgJLnMdsMPgn6/25bgSOuxeS8NQ9P41oAOphtMivtc8/G8ZNo3hghmLvejue428fI39hTGNviV4txlIOI4wDdKT923jr7+EcLOBpvSnK7Z9BnOAqOxnK6PY6hCsKeAo4m5sPAlh9/r7XrQza/59tvOXWbL9nkspXnWuphF4idZfVmHnaWx/tWT+Cz9ZiY3o/1U9etGSekPOmc43vDLZaz7Xg+BdsBHPW1xRFwZBcO10qv8VyrRbDwqw0XwxnPzWQsPD9iqJA/BeN9rT1dRrAIDmWTDK8awBHXnvAFgjGU45J+rfiSTtDOc+p7kmB2+HRG11w8dLznOQeS5WPzcbneE1sp9nKy+dl9tP8fz10H2SFJcNvfbXsf+REeZC4TYJ/0/CMO4nhOSPOQMChY+1aSx75Y7auUVJXXqlOx0vHceVrgCL4JEgE1ki6tpT22iCNbmVfdjOkp4PZUz8zdv/fd8xCsvTjwX8MDeuMTix/85v87eHPkjDNqb4fcDyYmsiYBHG3vlcVo4IgbIxeITRsBTeRYnMjpz0FJZw1qKx777oHzNA5aV8cqgKw1ghXcbAVYRD0EZOBFEDQC3DCuyGZtsVABR7IPkVEWhW6VItgsddtgwwFr2Zl09vnMHhUjo1w/TxtsTpC0AnAxwRvOQc2bcRhFLCLjzcB4467wSwhXdA3Rrx448i53eHuvE3CUe81jdaqx85aNiYB2JNLr4+814Gg4AiI047rNzijwOpbfT2Ecux11GI/8oRqbSS5b3Tom5+nc/MMpBWz6aoMnT+PaG/Q251rAqd5pOk9C5yqANNrY1s10Lddcr8cFLX3e7s9LdPXsuuZK30F+xqkN+Lhd3MMeUcPPK/yCout0EB2qTN+L52vSJD7HlOObr9eeRgFJB48jIFrbLcs4RXY6bDwX+WY5teaP3w8/YHzZWBdw/OAuZzCOpHjltaIBVTWYGIE8/5v2xQ4b1oTk2HthtA1aOaM3nBi8P8iopuyMNuGqJeJJiPf1uhbxjmCXR1wv5b93sdbCtSgLBkRTWGkEiFiKC8c4IM5r1EBgvUNta2LuMzg9BRwdEKKOQATBQbFQ8H8IsmkdllOJ1w688f2IFiqYm+dJBjfwfq+dGLJpJJ3Zv/Hrm9dDgLL3Oz3HzerrnhO2bWE5ICSsQo2jbwY4kYB5B8rp26AzY8NtthE/B3CE+UCkQ4XbLXWijdyqqJYKGA83wYBQ4FqzHUFY6emj/+lzUUIsQGACRxX+UIBVodmwN/AvW/B03Bzjp8zz7oBArxkiFZwJcCDsAe1FAAbcONSaIZpc1TtL6y3XP3yPF9e4o/tZbXNaeUbSY+EJR30efd8AkfrMwESSZquAjhhFBI4IQNSWqt+jdBYCE8Ec2e/uVaNqixpVO7m33BM78G+/FueWNJdsGp78sv8pnzkHKFMPHS23Q71+BEzqOlKZOLGZxGmCTUPzQeBIchKSVAzmG8YfZWEAHG2iP6KAERcN7w+UhoFxbLAStZ8i5sLgjdZU1UqFZItA80UEegIkYUBfwBGCPZQVZBAIn2/LegHgSLKBtrf6PACkBCR5feeYSIwjt2Dz9g/lQNBIYMJgdkMakuCRWIAEd4NxBNAIEnWbZwKN1pvnBHnxfGQQhlSf17vKONpCmk2ASU2wCHACsjAEN2Q0ajJBBo4IhqEZsYd0jcZYrwzFGhhrjCMPtxj/NV6Tku4CIIolUEshGyMA17Yhq2BSS0jxOp19Ls9TjQ207WazKQskqPg/zicBR3rGGCeLA+saYWt7d/eCbYXPIHe55EMJxMV5nJgC2UgDh2KQYRwFdJjsk4JQEVSNfazHROt7Wya7I9nXPsc+GlvMsX+dPx+vI1Nr7CXgqG9d7lzmJg/Le8lcD2Rqj5l9v/z5Kf+h55iXuXetAPZfvM6N270FVnQ/4z6avgP5cj5WMqjTP+fOeexLaMplGcNT+z/O0KndadzG8feWB4CsYRDtO2qFHfqOwbTj+7S33s94sz0c15J/bXeT72zqtVe/ZoNbON9PZOBId3eqbV92dPR/v9cHdtRoHJ+otngcc4j2z17BuF3yLM8tPx4B+Xtm37o9T40Wv1/tfkwHMIfzPYPVaZes1T5U+01do56P67j9OLzW/kL7GCWU0E9ZINYWjghsd+xX1C5aP+zf4QwEjuLcHL0h+4xAuVj8Ao64r4RE9ArMe/sC7Xy4NlYDW3z4DesNbIb35Dh7xCNj7rR1MSW607XyfIkEotH3yM/uNNlzYnhjMIhz5mjP2i5c99VHUn3DRFCcx8CRe3l4X7nO2xA40r5iFMeNwUuJurTXH8+NOsaruQk/JakY4PQ5Ocw7dq/vHpetryKmUvtVR+Q4c7ODToiOvTfDApYx9veGvs5w33lp1rVZrDkV+7cqzqLPc1s/dK1cQHJ7EBcY+STJ/muvb5s4Xj9GNj+S43otaL/9fLrYQO+9PuVx5+ITgz7+/j/9vwSOSJ0PvWUXbYV8x2a1plEDeHT74kXZQSudEysasAbc7MnHFOYmRihllgepMnLhLLcgdzMc48B16IyE3AcKzwE4kplWUCKuETIjLYMAlJxg73DQN5dAC6cngIwIF4a6UfdGGpsHPKs2mprIYinp29p05yVKG6vsNMH6c+uawn2nAmcOlvRs3A8o/5sm0/kh9VTAEZ6+Gkl5lrqRxKaZs9Dkp5gzofPG4TEn15RbyDV4ysZduHD+HgOteeTEQnTOYfWovfQ9ZQYc34zmY/vADnUeRLnNHUCJScbDLL/TQtfjsXzqCbJLrjmXsyprMWB7gOMFRRO9hkrz4zVQb7ygeJY3sOTxxobv4PRip2v5WaeBYtqxqiuh+4+QZvRVWDs+fziNPC8c2chbJSMgwG/38RR6SeemfU/naP0gG6UFmgEOFNl1dohKP9eAGzNra1+NglrJsbD0Zx6Qg9oHZxhHvAYNTAMnGgKVnM1oZgcSc0ICs6Tj0LE9WbCIcNjrChpF9j6lfFpw1FVatEikTGfXyEvPnLOOL423ebZxUQ672OikkaXVkMsMpXHcLZireRicXFXwZWxkAoDlOdxmBoO8aQumJANcE+C2r23gCIHeJZMhTm7hOgIMUzYlZlcncHSpH76Kz58SOGK4sU2JweNwfIzWg8qOARgZUgcGUsLScNPqYLt9OdoH1jSyTJaYR2AbIZBNP8u18MhKQpBVx8s3003i3KrdYisZ8nWcX+HfWY8/7OjgEWq9k8FKoFpB+y1S93Wl9DHZGRH4p79AYNmYgRiMBCaIY+KLZqUHQHIohWlLBm8r+NTGou5caZCZTaFsTjFNeEwFQZQsAMCB9jfAiUitig2k7qWCO2Gb1JIR6g5gWGwj/CpIgexzsI4I+dKc+ZkUBBTrXoCwbGFeQ0ezImfFRJB7GMx0BKW2QnR3qynFO25ZLKl7WqLRcqV+aOuigg0CNiWVCLAIwRnV5KLyv1qDmwqDSwabmrwb6gBV/yjUBKpsn/czMZdWuAfUGHKGsMV+KnCENoWc2X1Zli2qeRXwmTjkLE+D9kZ2MQAZdMAOWcYCnzwv89xsM0R9AtBox3R8eYyao5hLAm+FrGF1glzdSlJ1mw0ZR+tgHAHMXazXAs8MNWJ7tIQyROz/7sE4AnC0LTsUNQtwzyt7Ni1jVpS9HI9HyCfWmhfVR4jAMG1ROptvqPoZ4ZVaCq8CexqLKgTdgEdtRlMwO0CbPO89JpqBVBAKdknsMsx5e8M2GHFOJlMY1FIQXsy/kMNkkiXOHD7BHgylyCo/7LivXGHMuq4aGg8mxPYlgvxgOE2B/nUGBuDeIG0Bo9WAtQPTpM22cQwq+XnDLx+sHePNw9TCYn9WgSVb8dzGj7GmnvOPMhiEGEatVxxBR7NofR8GSn3OnMlu3zCfE/NVdqeBdY/xTD6Hkxf07wzYp6tE0x9nUU/tTPW9Ibhz5o4r0Hn6XO3baS8wiKb2xDViTT/zvSWTorSenU8k6rxeBZyQ9iQwdsqLzO9PtdT09zx3Xg3gqH9McjPVDXVZEvZSu9T5NeHlT6WhaDsn6VjvVxhsT3uXlljQWA7n+i/vwnM841y/5/gjwaIcc6j7aQEuS1QX8joB/897b8xbm+GD2pY+iut6pqQ9+l7B2lDifSRtVfAp/FEnPCaryjVWOVwCjlhXE/9oTyg/JkAIronZl4uk93BtZSPsM4n332vl5uxjxsdOJSYfxZz83Gf2di2ZKFaeiP+2daglRTKmUvcebi/HyIb+LmdILr8RSlPkCHN8xkiLscr7iLF8apeq98XWFnM9vCrbuziXEjQ9iZw1FTY99aWS+JodrHGZeuZhv7c1FO9nwOw0gWFo2TRX88+pdXlOPIPt3AUcYR22ukjrv9bXefbbXvSsaV4v+4/tt7Wv35HjvpsCBwl2v/Pr/+eIcYR+pBExcITNyHJZ7r58wWxGTgEbvZBfsHHAxOJwpnVDFpwmjP4ojVMZ4BWiP5Y3cgaAjUYcK/cUwNFNy/gMiLxmfGpHnnxXWXTtXTSZ6j7mqF91n3qW0aa6Mqs0wGpdpAjQa/7rs/Y6OJRVMuFkXKfeia99vIGYXrrXype7fGLccwQ4PRjGBp3/tkEzulyzII6vbzuCvxVM8LhQI6k9phCMzjk1h54459jOy7d+mfGFM2GXs2d5zO/ZgRhfMO/XPS+O5sOYfVTnquZHA45mNErHoYs9S4y3OTT6Tr73vIjZ5A+ebfBdOctP9zNctE5fx9rEPqJ9bzxH6hqdslhoNgPU8Ws7RMcb21PucnamJuZ02Gt9cmDGurJ6FVA0WGQb5/frmUZyckdJBnFgL3DE1YTxEYekGqCR776OYRSkh9yMP4yAeERqh8xWHHMCOHLGpgpdy9HjmqgFIpyvBjiN7dx0EOjlR6CSoWJ0TPk6o30CN36n0IR8O9xTnGAPDDYf+pJqewSod9Ln0s1gbEKyp/+nxxKOvNj+k3+tR87ZcPXeqJtfIM/EnJ6ac3VUyOIaMPIGh+M9gsw4J5jbGnZhSyOIr/oqBo429Pno/y0EJOk35LRC7s5bBYVzxOKIbXDiUGvc5u1srvxTLWjUqrG9EugOJ1RBRGxMmvuhgLslbXMtG0lQKZhP8lEEkQWsgIEh+THYLYSAQ1R80G5qw2jLuEFklfoGzMagH+vAZmTRIdyA5CTyryqrpXWmwe09WGURiMigijMZDQKwvhGAipCvQz0V2qjwz/hco9f0jZ0Q1hFmq9mTTpLyWhU+eB1LdsdzEODIZoRfHu9TdY3B9cgADjumQPCagXj8xWbSYFLN1wrQCBZbQGBsOANggrQi+SO0pVJNoOoCAbRgdoUvvFrJf92BVRRSdVp79XT6DkC6+1IOqHEEoCAC9BU4QrDAY0jtruzeSLcKQkC21A6aqbYRgKNgE7IdQkovAFqhnCEnGYyjxQA4uinLzQ3B3T3BOEEczGRGct9hT5bR9v5ewBElyTXOBtlH3maMmHSDZSSiHgSOQrBSIKvAvDo7yKyO8W0JPw1Q70BiH6Y7xX2YC1TnfgBGLbElxviIESE2Xbu+7kOg8RJ2KgDcMmBs1p2QK0LxsobdsA+Gb7BcBjvcW9pgKalOFGqMQcZuWTbrG/kOPg4MMstLYvwEEEzO5dTSRt/LccBoT9oQM0Hrh6MFIINF1gLzs43XinPBk6mbamCREkN8D/nYh6/T430qAxapHghemxXH+UupXdE/CcwiYSFk8Tm0qkSn/Byfz8fYh861vzLA1Lsezzmu7llz059osjnA0XEa16m7Ujv07dHRtm1+znnOnmMr0NxzcPcxYd8djX34cBxcMTOO+mI13Tf8FRw4SIE7e71zwNHUF09ZlvGxs2I143XokVqoxg2cp3ThvPbZbOfkksQ6NvJxuK7URPSQBs4AUjxTnXeOefKUWiQUJ61XE1hU1w8n0oSXRQlZWrnq1+VxWfN0Yi/rY/0X35wz/+ZIgZ0CjrhajFhFvI+uvaJ6DyzfvF5OgVK+zpxhgzydlvgSNpL+hlu1veYw6Lhn7mqhALBrxr6ucV6fyARXP/In5Pc5r3L8+mhCSaJ/2hYd76dPH5tP3CCdeuYL9rN/LdGthucaFz2/7x8yjob3OXzuXiukc8y65zmD6DU/dgofcHstvveP//eBG6PYaOLvADharso6MvzuX9zWDYX8h5BgMCgRKC1dVQNHHhJhDGX4MrATsiVu5FHQumYBRWYosrfWy5swyUHpTEDTUXZ5XDcHx48C5aMOzg7r2ImcAl1ONTBPy02R7H/eGJ4aU/2DWJPjChy1lpzljLzmk/rS7U8t7DmYPp4PQ0CprQ4DxlGw+54KOFoGcHRqkcr3nLfDfj8/36B9IlBwqc1e5c/HGTljh6vP2dITnmPx5c9gi6bAZi8e+W9uu8EmlA5yYqd6PbhQC81rUAWO7DRVlsGwtwYMI0T7+KBOFmjJBGPHEsBRDZAlxtFrARx1DNg5NnHOZqACRx33QHmFKm/Z8YVv8CH963t/IzTgqMZm25dH8yzDd7byY+CoMpHMTgBwFBmRtS5HBo6WkHgCOCTgiCxwA0dkIiFw77+SphNYVKGjuF+xRlzAme6TQuz8/Ag4ClakpRG1eQg5KbDnkC1u+1M3qQq6GzzS/IgNDBJHWd8mMjoR3AUbg6ABAsUCjiCpI0ZLBMItcSfjGn6eNkECjpzLpGCA2CYRHOBrPTUACEJlZn+lTbXGjWTRZHczyOvgX8igMGAdwFHUr3EtRdl0rbANOLLktFq5abBfGoPtXI5wuD0JEHCAZabRkHU0BLTHsiKZAWL2kDL/CRxBBQGg5BngSPfS+to1gcDIoVybk8Oq3JwYQQAKDdRRWTEYOW77vIYSVKSc2b1YbmCYcHMU+yMymLS/IvAU9Q1Yicn7lpjAOZmCI4tCBWIbVeDIugsBFolpJCAEzwc21RogEWscPSvrZ2+U9Q0YSDcoUiTJ1wQcIeCRFScIHuFekSAYc6eOghPA0SCWcBY4wpkkL6g9UVijI+CosXmVqKI9qeCubNqCERzzoYZ0yNzxj553CBwpt1pMEo8hpskMAuN6LnujrgoiG5OBIyRVgpnGLsF826ENwdoCeCTg6Abtn2qXEaRikAhjLYCjgPNOz7poaYJIwZKiHGhEE3NH1devL3DkR7Afmtk/Bnsss5/XVTOEbOM1FS1B3P5OAVE+1uf7yoCjS6Y2JX6ePzQjUH0BtH6fRKzHflCq46HSIXMC1/1nNkgYgNcjAUfDNjgHuPbf6Vd3ZADPHRfs2T8cjbjONj63D823xnXxJZKPpx4z3zMtZMc9nwIl+PWR9JoSEpCUoSvlOGKVgE1J1VOMm/E5G3DUJI6972fcc3StbD/z6xzDtL3D31gVO0ZFS0LvOXgucNQ3LsTybYkBZhS1+MbRXv9C7CM/i4EjCQ8cg+tjoL03/gI/3Ara+RxmoeEeIA9ef6JOs4AjvXsqfj13/97Vd3HQ0wJHPXdyPMemv5XXvD673L/+9d3nN+Wos8DRd3/1f1XgyBuIDBwh4LOOzdf27q7sKWEA/eq0MXLGSqDoMsTa8GuQWzM8mjSBSBuhzhAAACAASURBVHyHyWDJcicgSJ8LaNL2aEXGERNC0/cGRtYBw7Q5fyhwlI1Gbsip11OgEjc8V+DowXOpx3Hxyecc++Abek2+eAWOUke9osDROQdp7JhcAo5Qf+CxfvK1pxaPs0B5cobl5TwWcKSnm3Lyx4AhgtheN8xUyiBSdSh9Qme0fcuBo/GYOzeeKAvTuZkjS7gjI+uxxu+rfJ6ncFKfHDiKUu6cLjVQjUApwCIwjjYBDm0kT0w5DxQHRrF51FVB5rePMXDEsClCsCEig7M/HnAkwEbB3jxMV+ALRRa6638JyJE/iQAwatwosCsWCgADMAe4pkJyGNmIVXAuNjRpU2opOpq/YPqYXyFgKoEG1e9VgHwMHOWxPASOcpa4gaCocVSTwHTvR8SRtBGesuW9G9BxsHbsh50KhuRnml4D95IQ5JZAEhVqt2VZoo4MFRDAOJJEnRhFkg+0bLR9QQFHcUzUAgJwRDwnQDXte9C/ARyF1JiDgwR9AlzyfkVsKAWh9b37stvekXVUGUdeCwM4Ipsp6hqQW22Z7QTIxHbIl0lSdQA1/GkDLSVZopAPahxhTkKiTlJ1AI6el/UN/v2sLDZrDPCocdRyNCVnuCPQcX9/X19/24AjsvksSVdlpBtwpNYP4IhA8r4sVweubQCPBBxpLEG6ELLuaFcBR/DPckcLOAJYBeCRIz2k6iYZR3VEKII06HenodeJdRQWjU9eL8YR2ztYRQaI8B4ZzKy3FdI/MX4zYCTboJiCv5sDtn7d7MQwcjwOFvYFM+d7HnP2rH12+QocDXvhChwdj8pXAzjqnS2M+/XFgHtP2RQpTuwpT51oah9uOzX4mxKe6AemJMxsh6aukwGP4fXMOOoDjsb7eF9rHLv0+68bcIT10z6818w54N65wXIFjtQ6nnZX4KjbtHxjDjwLHP3dL/9PAkd2rsaMI4BGYBjAWdvd3ZNxxD12MGl4ctd4iOw6SaZI694DrzpIOQt8JD9ERzCafWAAokYFvoqNf5Oqs2KInD5fwyARzxFBgpcFjmz8p8ChKXCpGu0rcNQdYDy1iPY67XOc8G/M7D7xIFfgKDXMawIc5XF+KSiXnVRvpB86pscAwDngKNvBc45pvZevGTgaMFxHbFaD+lfGUTiJnUBQDsb0jLkrcNRa6XUGjhQyxWYiJEVZ42hV6xuxxlEwzQUcgWW0kaSY5epY9zLCr5DheiLgCAFc1epsTBZJHU9L1cEVNaAjtxR1agwKiDmAem+IurM+S5Laot+R/M/MHDFwRNAj190YRYfJpmAqYpOqy/6Mxk2qcTSaeP4MYEiVydoNs+tz4MB2PP8dBzh65rbXgHOJDdk3H/tyU+ASjgcwA5k5y06BGSMGgZhGCBi41pHkWwM8iQ2EziuGkoBCgUxIKlhBqo7qZ2gfMbPYZsEsYz2j2tYBHLo+UWWNtKA1wbn9fdne34o1xqLayaZOAUcBHlqSjsf73uM1Qc/Fgayj/VKSjvxBEfl4PgFlUeMIbbBakXG0XG/K6ibVOLoB42hD4IjzOCTFbcvBMroCRxk4MkiUQyfBZqRNCWAaUnWWsCVFLGQPMSYIRqrAOuoED9kasi8aZwKOeE6z1Y4mXwY2LPDiv99cxhFrcBnYROwh6g0BOMJnOXYhmwBGov7WsW35xYhTGHByE0/tG59inZ6yp3P2rFfgqGdFGh9zBY6OW+01A45C0uohvX/qOw9hHNmPyefM83cQs6Q8azDlY181jhOeurfHBo5O7efH+/7XETjKctOn7Pmp9jw3nq7AUbia9mPPMJ1yO85aN6tUXd/M7lsrr4yjvta8fNRZ4OjtX/wfA+CIxiQk5+iEATii3MSiHLat+OQS2uCuZ1MZR6KUUr2ZReKsy9yAHaV2NhYRHeYMJvmzlMGJa7OIHrP0JFVX68GN2Ek0Eul8lFAxIHWB6uemzOCQHHotM9nQjummJ8GjK3B0BY4uz9FHP+IKHKUmfcWBoynHZiwXNBWY8xNio/wQxtEUCH7K3k3ZxmM76RoDyS1/JODIbkwtZjqaMVVqkWwHB9ZSYoFZqxk8wrpGP6PJ1cmuO1NfRbBf2RpHHVajz9nqONHoEGfh93yTUnUM7F5/ZjnWnc31VTGOHHBu0lgBHAVg5HpGpdY1QoD/hgAS6k0AVJIWeAT1Fsi3fxrGUeiQRc2UFnStheqjrgkDkaiLRrth9hCeFL4uagQpoA4GAW0DsR3VexMBpNWIMkgtyELXBHDUrhHgR2IcNY151WUiH8v3keRPmtTJUK6rDRFL2ZXKnoGWugOrAEN6f/oClGGRo+6Iz3066CEQZwoomvrOcrUQi4P9YgBIYBHYRpVFRNBOwIkkUdtTyvZl4AjjdRnAUU6WEzPEzDKxKb0OTANHXo8s2QnG0f3dC0rWqXB1/MT64uMq4yhqGHhkBuHNp23AE5PwBBypKlGq1cOjJVt2CCYgAFoCR2AcGTh69pyvIV8HYEkikRJ1xM9uJ8YRahuRcbQVkGaZ7dq3Sfayzqij8qra9bnoMWGqWuMIZ3p1perEOGqBB0vjBW+FoRO9J5kc1ZbVvAW7kTvfWicQAHPspaNenPovQCcC02FnQlpPvaJzH/+kN8OfpUoHZQe/HcCR7VIGhwwCwc5tNhv6wQaVPKZvb2/L3d0dxzh+skxpj018ijU728sxmH7qnvrs8pVxNGy/K3B0PJ6+fuBoDFqcm4dKGJ80ij3Td/KYhwJH+WRTfkudyyeAI3z/kj15TODoUiwz90OWz73UsH22qPmI+TqnYhm9drA6SVE/lwlG8TMA70Yx5Dl74Stw1FqZY/YKHF2aEt+4z88CR2/9/H+nDc0anK2+RJFMXQBHxYV+WSMxiqbHhtSAE3Zu3JTsQ5IkT+gAdAzuVOMdjCIeOsoKtyGAr4wtIoGsUY0jfc3yDU7/ivdeAjiykfeImELuM2CU27A2eoBwliq5tPxdWlTa6NRUvtY4ai0yZ2H4xs3y0QNdgaPUIK8IcDTOzvZ4nXIUs7zQJUfroYyjMXA0BZCfsn1TDrBqQIwK7T4CcBRl03krqo0y8RO1j9imJ2ocVdk6rxdRR0Jekdazbztw1Ou8zwGOsOZdgaPpTdRjrENPDhyB9VA3vAqfVqkkSIVBjg7SxJVVpFpHeH+5uhkxjgI4Qt2kBeCZpwGO7J82sQV5XmQcBZgAXxLjHaARa5Q4/kr0wfJ0rlUCtj1AhEM5bMUioN8ZrwaMI29YYVLAOOA1JGdVJdesSY+kq/hvAV8abJWTNY6GWuvHc1XsKrNoxKpR3aMtJfOsAz9Vf6hpw/cGdY6PcxsmXzzVOJKkXKtzdG79Q9Hj1VrhIrZZSNQtQ7bO8nWuHCqpOj1/86Fdx0aMJP0uCGLaV6+AUa0LFfVmInmgSdFJrs5yY9qmJKm63bbc337JWljWTWD/5LoDpPkokMlxY6k675H8d7DABSBB4MjsuQY3aXkFcBRzEsDRGjWNABw9K5vnzylXV4EjsDQ491zefTEJHKHGkfZ0rfxDZtJp7Cf1tWrIwjrwGUNz4rUBjsz4ySwjMYpkR8w42ldpOoLLlK0TY60mmZDBCGsTW1oWJW9BbLGMDOG5JpOAqF6pOt4ZmWPfXODIwFCWqqM9DVZR3vM9f/68PHv2rAJHAEIBGH3xxRflyy+/JDDKNWDESjpl72rsIclMPcZ6nc8xZ8/aF6y9AkfDProCR8dj9gocPQQ4mgI/ToE8WTZ3ag997r3HBo6mwKNxLBP3w1jv6cVnMIz6bNH0nudcPKPX96T/sThEMpKucw40st3v3d9egaPou+j1K3D02Cv/q3++i8CRsxLpHsdmwfnBRKFD8sHAETfJZOpHgd5RjSNuu/cL1h0fA0GVDWRmkGZ8LfwVFmBgCFqNI0mNZKk6M5gGRiMxjpbWQq47ndPFxaaM+SlDlgEjv/ZmdADCsRCx2FKDrMIT4+YKHA0bZo5jPefYV3/avtwdXoGj1H6vAXCUx65sGaRwjh2isdNlh8hav3NGTbY1Y3s2dZ4pYCmf4+mBI4FGlV2Uu9j2PQKD9aPKcE219uLDyFWPdJorcJSd70vjaA5whLVPdWOuP/3re39bPTVwRLksZ51VVgd8NtVXEdMowCP+G7WOlpSwW62eEUCyXB3BJTJEELw+lC2BI/88Xo0jZfvjpn12QTyWqjOY45pDa92S/i+AIxS5p0QdpY6UsU7ZpPt9+HMBHkXSksGjaorAT9jvK2jEYGeAVtigO9lKslcABcRCaBviNmfG9nm8XgikCFAP7AdKZqmOlIEjMWECsOCpAaTYRR++HgJuaEPfi86hnyYDGCsV711rFM7Xrkd4A+MkvppBIwE6+h4AIfwAOALAwz4z4Ib3EgCUIA0eN07i8hqq8ypYxnuLtte+BwCh2EaSxAKzzOwt1XHjZwcABAr+V/nTWj9F4MEdgaP7ABoikJFlaqLGkUe7QcfxTB8CNFGQfgEAyUuVZzykutxTi0IRcQCUBI7WZfXspmyevVHWz54RRAKYhDnJuWzi0mFRx0dmHH17gSMBRO0nA0eNcbQmkAnQDQyt+AWAhF6Iot2oDyx5yrBDmN9VchLHxnjy9YLtdAWOjte+sa9KADgAIINI3/nOd8obb7xRwSOMZwBGn376afnss88IIlE6MAFPp5Klcjwhg1b9q3LfkXP2rH3B2itwNGz5K3B0PBKvwNHLAkfeK50CQQ57+COX9zxT8cXHBI5sM6bAI3pwiaL9egFH8oZUyy68z7EU/QhMGjPez1noK3BkD7/95Zy5MKRn7W+vUnV9TsLXdNRZ4OiNv//fOB4GhiVpiho44jaz1vY8RA3RyC43cBQsJLjD2GMBOLKB9obNA0//DtAoBwMnpecELMGvtlSdgK14P32HGUoxwOlczgCO5qDd4418Bo2uwFH0eoBmc9r1aBOdmWQXJtAcJ/xrmotf2WWvwFHe+yuQ9XX/eB5kx7Bp9Dqg17KJdc/D+hmObirIGVn0sRHufT7CL/xfyI3S/qsmSLVrPNmB9lav9P/0M5kln/5GSIvyNk/GONIdMKQzcl7qJsAO5ATjiGyjCceSOe3xTN92xlFvNhb7IWo59Iw5dMtjS030XPdVPGaWY935AE8PHMl86t4NTojpQImwYBqBZYTaluxtbOhGwBEApCpVF4FrAEfOt8f3JADV7PU+FRnW+60OpqYupLzcAgr68gye02HrZC4DOEqMI8vUgXFUTQuBHDAIUNcItWvuy3ar+p743YJxRF9YPmxmj9gu807jtngNSKyhvk7IP9MWhd/MBCxIVxHkMusgrwdDUAT9QLAlmAYMTgOoq6lJtuMCjnC8krjie/Sp0JqQDjRLCBtwXBsgL0DACJ7b8badxDEREFENKGV+6ieDRe21GhZryVoZrfk+IEOHPg7gCIwi95X8OTEEXOPISRWtWwOcAusm1WptPnisW4kjVtsdx5NZ1OrSsF4RZepcU2oIHCnYr3pYuGczkgAqAjhCXZshgEjUoK2tTLbTGnbSKxnIv6HPNKbNtdUcVD9wxMecFPMEgO2KwNE6pOrIOiJwBKm6dYBGUoTAfwDKwEhDoB3jfLvdESyFPzBgHNkejSTrsjJfLKYxi18/xpFsSbYndjfCrgSEvlpB4lKykASOAmTG2NGYXRQCRwA92d2qidRkcAEchb2KuaZ8oXz9vAAkpwcMrmCYwWR8UxlHXivzvs5z3DYCsnSQqMPv97///fL222+XN998k+AR5iSAo48++qj87W9/I/MIsnWcv659bBs8qu+YgW0Bym2V6lyWuw6bs2e9AkddTTo66AocHbfaqwEc9caFcLdgbD/mz0OAI8+/qeTN8Tw+BxyN91njdnhs4CiffwzA0zsK27e2b9rR0H22SCca73lOgW2M3XbX2dU6KTuu65xut4iTRAJSx+OVK3AUfReNVb2SK3DUM3y+EcecBY6e/+y/VxtaJ20Cjsg2iiNCnVo1kKRdkrImU50I6mZPAEec3RHw7GQc2RhYqi4zjrj3HoFGsiAtu/xlgKNzgbQMHE2BRn6Pu7or4+jBE2mOYz3n2Aff0GvyxStwlDrqFWUcefPqQr7OopQJc92GIaA05bQ6I7t3aOYkAduxDHbnBcP35nNnu1ffiwAIgqoOVNZ7eSSpOt0zgsQtrJOf18ldtAEGjmh4q1c5yBR3O16Bo9aKc+yn6oDk7dfp0ceEj97B+Q0/7nUEjhThjtC1iTwhkaWCPAAgEPwHcIQA/oq1VMQ0uinL9YaMIzJOgkVilvn9UwJH5mgY5CGkFcFcAiRgBCgogUAwITGamQCOIhi8vbsrWzBREFDf7cr9dhfAUfiZIccGXzm2sAN2uc6vou1iIWizy7GwD/CCbCPLyZl9I6DMoeuh7RVQ5Bo+bQ3wPcA3x+tgqrC2lM8LIAYbbcv24TX6T9j6erVJwXO1i59L0L2uQaEtIlJCErRmSYaNAIYZRzx+z7pEZP4EcCTACwF4A0e6H547QEqviQjE2z5lOTqBaGIqGQCCbbJ9qn54W6yqUkJrzwYegfW1D9lSrWW4F51PPpWAI92m9j/8jMDRCzKPLPfC+wrAKu8RfCv6fOJnDByh7Srnz+p3IUsY83EftW6wHyLIBsbRzU3ZPH+j3IBx9KwBR1I4C+CI7YZnEHBUaxyFVN0peTr5KOr6oW3XeLAQ3utS40glslRPqiK+gU56tHMMh03hdKJUIcBl1MiCxCF+g3FEsFjSP5LCxOEaQwInG+PIwKvm5Lk1NUYLAcMQAiRw1JKINJqOwqIxyMSWM7h3PPI6rj34kns+5rBmxiiz50Kk6cx6b5AI80SZ5WJwGsjBv29ubvgLoOjdd98t77zzTgHz6K233uLcBHD04Ycflj//+c/l448/Jng03hsNEj0jAHkFjqY6xnPjFLj5cs5bTUx+udOMvn0Fjo6b8+sHjuYAD7Agjy11/TLA0WD9nkp0pwsJW9VafhxLzP/+KoCjS+AR7vRVAY769pWSdD0FHE310Zw4yRU4GnoSV+DoURel1+JkZ4GjZz/9b8feYgaOov4nDQuzHAUYDYAjGkrJbTgbfQvGEaUyRsZzJnAkX7RldlL2JtU4ylJ11Rj7GggUgHEEXe+604l7mvBns8GaAo3ye+NAqx1aO7u9wNGUkew1nHiSa42j4fg6B/a9FrP1wkaq9xkmx1VdTYdzgItCng9jZkZiB+IUc9kDvX2y3BOmrpIsk8ySuM+hmIj2qtXWjOf2DOCob+6ddgj9ybnzuD0ycJQ3qsomV/b9OItmCjjKgNN4fAxj+2qhucBRzgQ6tZjgvMjQp9xSyEPVNkjMwxpazcGxUYFtBgOdfBsZuD7nPMZRpHXj5iLwqOVEd8GaeQ6CqjhIzTRXcAeB3VS3oOJQLF5SkyasKTh0zl38unfGtuPOj8EFNyVTP1MbkKnxcuqOeucpvn8UkE0nHd+Hqto8PIA0vwVf3W+80sBRZWW0OcJ5grmzRKA5pCLD0Dp4KRQCfpaAo/0BwAQAmnVZrm8knbXakHUDFhIBBpxvUcpTAEcKXCduUiwWeC8DRxsAXpQ8AjsgbAJ9WERj72nPwCYgcHQv2ToE2O/vt4PxzHMkZqhtjAPOSnYCcLSuLATbVM4jSKHhv8Ou1jjJ6wFmTwaNZB9dsyeAMLMbFNGuP/J7WXAlZOlc9yeDTnotFbcla4QMwaKgyGj1SIFhBM4jeWwAHOk8ZmN56ld2LW8JYwQB53ztJilnoCYDRpKb0/WanFyAVgAsAYCw5oxAkOyTD9a8ne28mVmWEAu5QIIxYofI1jUpOwFjrQnUf3syjSiFtRNwkNloA4bTMJpU+ynDc1WjNi6zIrfPYpHeZjXWMOrJ4q529oEAWKwlVXfz/I2yeX5DubrFelOAYKDdDRxhjuKWwDgCaIR22213ZVeBoyYboTnV7Hhl1B2NODGNDB6h3kNz0CL9kN0WYzWUKjS8DM5F35CpswtsMnt9wz6qbD36N2KHyPcJS1C1+dBIsSJx7ltiMyQtiJRlxlGAyeGVkjkUrUcfAPMWSRSWMyRwFJYxgEEASBsgRwSO5E/s9/caX9xISz6NU5eA8vA51bx5/dSBvMoTMY6Ga3jYxiMNvfnA0Vz/GuORTM34xXwTM071igAYubbRT3/60/KDH/ygfO973yPzCG0K4Oivf/1r+eMf/0gACbJ1GOe+j/E+vtpuy49GFryv99iexZxknb5ge4649AE8/T7JVw8c9eyjzvfJFTg6bp95wNHFMR92gX0FCeKLXxhKpF06/FUEjsb7cj+D30e53yxVN2dvlc89OG/Uv5PNCLcu/L28R882zUzJMXCk9XFYj/jrBo78rH1rhGybJfrz0pRtam53Jx+cG281NrOXwhY9ztRO2Y/M5xkn2J66BhPFgrw6OG8kYtG3HZxYMaAco8ux7HzoufVh3KZ9bTzkXp+6br6H/rWkJR31Rgb651AkL3WeeNY9XzJWr/nn58ZJHvuLm/f+a+wtW0afs8y4Qd3LccbrTWg2Czhq8guW+LHgtkp+YusQgE1qzBqgHgR6+2scSad+rYzPuiGW3nHdbCdZIma4Jvk6GsyxH57ubxjAHY68vHnPxjlnE2pTK2eFEzmCogqJ6+eUEZ835jQ5rsBRa7U5Tvi8tn41ju7bOJy+1wysjIHUbuBoJntgTp+8KsBR76KKlj7lMEydw+9lwKjWb6j2SwFBmg44Lwz4RVH1eC0nybZJgTwcl0EiXWtYg8LvIegWlii+My4qPrRRoao0ON/w/AFIhdySpX7G4Hm+awdawyAOMgx4bsZvHMRpG+Ae4EgRGMeMop2cfJCkL/EJhWSi4XA92XhnBeO6rj9yKCAl1BUhZGd4nRQMbIurgko9P9khyoBMHkPtGAe++taSMZttPB+zMzBn3E+tYX7WsXN9rXHURsGcNu4ZO7XNA/w/SgIwAOvpEFN/EIas751gQJBAosCqg7FgNig8GpnvlBuzdN2GwJFrHyGITRBpuS6rNfyxFWsgATgCvIqAt34eR6puFnAUsmMwGQynsC0QjQ3QaHtX7u5uy/3drcAIBokDPLBkWGWUyw57jhEsDT+VEnXrzDiKh45kKwBHO7IQDmWxtKScfVr5sArbRxC3MpfaMbX+T9wDQJlaz4bjQ2uFg9ReV8CGQp/43gFwHQNHMqhkRIj+r/UgCEg6ZztHZRZVKiieSc+hwLoADBvqKg8XJhMSctx/CH3i7dinJqMoACLaywjq2z/PrAS/li+uPQsTBPgre9/k8HQ/kh+TVGE8pRIFZOxteLVO1PpUhwq2gGFWA0g4ZieWBO9zFHzXUq5e5fmTdBaZT/t9WYNZgcWH65LanO0Vrac5v6w1x5ZrsP0gV7cpq2cbMo8gW8caR5uQiyTIu2JwC6wxStVV4EjgkWpvtTWPfRfjzyoUXmaTheOTvBxwpHWX/RnAkeblMBCewb1TwFEGjypgxJne5g2ZknhnLSZek74MkIhjL4BERn0Q/LnnPQIQVl8LAG7V4GRL8B46bIF+XIPNBxsHhtddub8XkxHsI7IRN5o/kvwd/ySLHYlQVNsIptlwXGXwIPsg/YyjHEyptmcwdg3yhl1olb3OMo7mBGlwLOY6fBiA2fj1e7DFeJ2l6t57773KOALrCJ/hONQ3AuMIwBF+ASZp3jdALPtF+R6far3OvdsbEOvb/72+wFFVtBklt1UfJ21w+veVV+Do2Jb0AUenxv4RsBHzSGvcdA3aCYPW/dZc4Kh3PvFeHajvDDJfOndd97l/T0kWR6B79+PXAyUlDDK/6voMk2qazJv7zczMXps7J8GvzxbZVco2afjcl9rzdCvJF2j72/AkpxSo4iTjGkf52uMxPWYcneutOWsE3X2CiqksAP0cCxE7Pu24hfzDPK9Oxa8v7cnn3Ge1udnHPHb2jpqld6z5i66rNY4ZPORe280oEad3ys295zlj9uWe47yN6L2POfdwri3yeaaBI2wPvEiDNhSBxiFwJJYRT1ZBknjN5w3ZkvTsR4HrGIhHi81o8nuicNtyUJ44lz5Zz9gIt785u9yfjwPlUwnQY9Boypm0wczFwccg0oD6Dgf1EJmV3Ps0I5qNx/xlRIbzChy1lut3Jue39qvwjTmL9dT9Hs0/x67Gzt45xtEVOBo0bdZKzx+cM9YKshkMGv7VGF4yK4W4SQWNdFzPGD+1CGeHcrwZGy8Y4/sfOyXDazjy7E2aJVkUnBtnUOPaCGpWFsqoFprXlBrEjSAlvjcLONKF7FGGFNMwezZL1TF4V2tbeG1rmed0rHVQDWyZZSvT3mw72QMDvm2fE+BA5/h8XCpr4E51QM73iR+7BbKdcZUdjtzvD7UvU+Nt4GQ8gdTEq2CPX6V7CIhTzNG8CR4x+zIfpYbta+3KGDODBwtGR/2iaxBFNSFuahAmRvBVkmHL1U2qfQR5ugCN8BcBbcraLcseQVJkqNYkoq8IOKJE24KJUAKPISeluT0EjsA0asDRPescmVnPGZjmoOwZNvMAcMSkUR0j/CVwhKx52/OQZFMfkLdQdmBrBuNBQI6SCCTxpvMSdON1zDiyZJ1k4Ly2+LWJFq0WlIEnPG+wlVa6Bm0y7h8sjCpJp6C4wA03kCy3a+XRLi3xjOhndK0l5wRUGXAhcBQEKNdDEh4AWRcwhDKTKOxvjEUGeKLWCFkxIUcHAEmgjq5i+61ztXWIts1rEYM6AR4dEHyQFJaCEAcxGsguAzig/rFLZICirRNNrpvZvQeQetQPtq3eKxg4Ggcs/G8DRwCMCJwFyAXg6BnuzcCR91t5hTFwBGbbelMW6NPNuixv1mUFAAnA0c2G4BHHzgr7M7GNdttW48hSdaxx5ISKaAWONI7poSDZMOamfYkhZSF+8xlHlbV8AjjSvQWwxH4XyKP3BZbE1rSyjszijhnPYyTROAaOYm8ZzCFMSbPOzEAGcARYxL60rgAAIABJREFU9uYGMpxomUg4CcY1gSYw2zA+AQQl4AhNSOAoaiMBPm/AUalsmuP1xQ57rgMnycHHBo6GvsC0XLJskQdhYx8NF6DR6BhluZ9bQ9GXGThCG2U7gNcGlfAZ2EaucYQ6R5CwwzEvXrxgjSPXOvr888952SnGf7MhZjaaDTZkcn4da3+ff/aEwFGtv9XYj4/ZDqynneqcnNuT9OyDdG9X4Oi4j/qBo/E+cBxg579fQeDoUlDVoBHtCReCyyO5f8zB3EcRz8unnXHEXixtxg5iPxixBK1l4U0mUMIAe89F5khF9tminqs+9JjwMxJAMDk2U7uM++/k8VgbELPtjHWdC7aPn07uiXzDvNdvaUAJOLLT6TLMKV53bryO9+N5TZvb2l5N1NqX58mctsDpjCnkex7HNebd8/G4uPT9uffczS6b4etcusfx53Ns0Zzn6z12sfnJfzkcASYpS5V6c5GZd4ONvzfD3nxZno7ZcZYXiAy4EePomwocubFtCGwU5LfoqWuG/RU4mjVH5kyQOcfOuolX5OCXXayvwNHljuw1nD5T7yKSr9wDHKm4pgIbQ1ZSdhDpEgweSua4LvOJUeTAWpNCkSlqhdR9rqmF28fKCWnXaMeaHSS2zoB1WRlOUVQ8/I+vEjgSY+I4A6wHOHK7KIv6mwscjTeJ52bL9BjJwds2LudkDM65B9/fpU3i5Vn/6h7R+2wBZR5vgh8FOAILprZ2leBorKMGHCEIC1k67WwFGoF9tFohYC2pOgAWABcycLSnX6mcR8sw6a8AKf0kBrvBJkqjjLPqzXiIr6WP10g6Qs2hhYrXCzgqBVAJ85DIEooaR5Cpu78r97e35e4ejCMAR2AcmXUSQEXIt7GeiUEdsH6kO1VBHwaHCQRZns38DQFHezC6WGMFzScgSCyeBCIxWKskArOHJFvXgCOBRgFeGEikPNmerBQDQD4vgRPUn6rScTiX568gIo1DAUeJOx/3IEaaWGVNfk5208EMBD3sBWNQCgjheosQPGvEiFED0B3trDXEbA9ttAHoGDiSHJ1ZHloKqy/OAH7UkEoJbqy3hhoxBo7i2SijyKyAfYBSCTgi6ckgWCQSRJZolepDkHurbA+fS/uABmDxDAGyuT3VrG1d4jaKsoWH0PpWcthN7Ltw3waVWo5qzA0W7JJMHYAhMv0AHAHcAGiEX8pGYh4KMNnvFmVbGUdo2/uBVF1mHBEMjSmVax8dx9ySTB3nJmk8wZhbBfCUAms0Xp6kIRUZAV+BQ6opJnpbW1f0/AaJWoLHkH2kthFbT6DrKeBoYfS4jmHVHMK1KcNLlhvGFf6iltWBwNEGDC8yvjF2QuISx4WEHdhGi8OOxzvOCpaRxi4STFD/S3XQcLFpxhGe49sHHGEO2V82cOT9tYEjg76oawTZOv8COMJ3AYZCog6/n3zyCRlHBPOjFuY4Ics2JO8FHuLnP7ZX0bf/exhw1HevTyxVFzOzJ4jYv9e/AkfHfXsFjh4KHPXNE7gBXvN6v9FznHxDM44qUzqpaPgstl3fBuCIK2MsjefAo/FeKtuQ/D16CPQTk2rthe7p3bd+FcDReAwoZNH25j0jrZ4jXlyBo9Zqvb7A3FjinH7pX//anqjn/L33fAQcyT3V1pBOG7PeFFxsjCNIM0c9owwcBXgkeYxjqbpvEnCUQaIMHGWnlpP1ChwNMuN7Bm8+Zs4EmXPs3Pt4FY7v2zicvtMrcHS5F3sNp5yVyN7u5MSOAfop1pGDfk2HvzGStIF2JFDPkje5Uw5DcxqabF0eRwaZGhjEb1SSUP68AUsZONLx0ulHozTgqDIvkXxQGTO6S4dy+I+nYhwxSqPrZeCo9ptDoJVxYedKz6C2C83ACFv3AkeSEnqYVJ37Z+yMcvzwgZ6GcXR5drQj8jwZO6XjOXQFjua07PDYbicVEltgJMiBSx2V5RWHheyPgsCxQIxyxKPujrcOLdtdfl5mHEmqbrW6of9Xos5RgUSd2UYIaFuqDowjgAYENfBzzDgScCTUypWLbHGkBAewxSubA8khP+ZW6ACOCMcEcLQI4GhP6a67cn8H1tGLck+pOrEHMuAu6EPrgVhHwQxlDZJ9MHmWZKIQtEqypMbj9kskImqnigC2bD3aLWpFMctUbadaP7EOoJ5UrRMUgFHIcAmBit815KAbkKMAttaWVYA+FTgCIywxjiQtJ+BdS51HSJOc0/3iXqN+Ee8xdOwqI6R9T3WbFOwnRhL1o+RX7yo4JDUDgUhgF0Hay+AGQCSvMbbVtEVV4izGR2LOgP2/OaAeUjB63G+8cS5GFTjyGtDqGglYIkOMYJQk6Awe7QkclbLi+NaY9j6BNj3anG0VtYYM/nEsBzgE0Mj7iOVhX1aHUjYh3UqN/ACP6nqvxbX2tYAjAUgAi1YEj27KCjJ1YBwhYE7gaE3gaLcD6LXn+J4Cjnwdr9nVbsREPLIXrm9khoIZRzx+osZR2idZGnYoVUdOzQRwNGQZtXXI74/v/DxwJNx6wflH3yxyTQwcEczEmAObeA8gqJSbZ+tys8E8NVsNEnSqFYWkSwFP+7KE7GGt/wj7BCBVwFR+1gx6Ha8a3z7gyG2QfWfNdQFKec/nOkibzYZsI/xFP+JYsI7w+8UXX/CvgDr5UZeAo1dlX9m3/7sCR8N5cwWOju3IFTh6CHCkZfY4TWLKu5dM3WOzFJ1U5OSjY9tl25iBo97dx+vIOHKf5G45BQiN+29s1/O/CRyhVEBH4/WCRuqbmYyj5GzVbUwu83Lm/sb78DmxrYFvGREeriwXhv/ca1wZRx0DbOKQOT7JnD7pPZbAUZt84YgF48jA0bjGEd7HpLIet/9qn8C8xskaR9804CgHbcdydd74MeOUgcnI1rsyjmbNlDkTZM6xs27iFTm4b+Nw+mavwNHljpzjBORN7TmncpDNkja7p+TqJOPD3PXKOFJgrtVOyPeZKc92HM/9HQNH+VzjhWMKxDgGDRRURm0OBVSTVF1iogr4COfbdUJwo48MHDGb2k5OS0U6kqpTZlHzhHKNI9fcyDWO5jCOcq2Dy6OuHZH78qsGjno3RewyZ/FPZDO9LHA0Zw5+023+WJf71FjCzNsioJwpAjQCTwUcJUEqJgmZGaTaRpIIRgBb9Y6WIVdXpeqWy7JbLso+JOtOAUd7gklD4Gi4jj0icEToClYX4MO27O7vym57T+Do/v6WAWExY8AUCKam5c+IUQs4klRb1K2Br1zrConpRCm7XJOTcn2HcgBgxNi2bL0CoWDxQA4rmEeLTcigmbEhAEnzQEF5AUtof4ERBKI2kCbz1hPfkcyTwKOJ+kTBsDleu4bBEzObvD5lNtUwAaHJh/l9+8gEhQgc7fgLIIb1X7ao/+JEBHy2beBGPdaSdl57rBbf0ELnD6h/luUGY6rWHwgpRomNpbUL97GrWumqL6B2a/ft+xUItd+CWSLZPuvS5wQzLkkYGwB10J8EbyyLpnUonqKypcBWWe0PZR1Se5YHP/IFAeAGSIgaR2YeZcYRJOsgX8e6r5SLhFTdgkpqrHG03XKMsx8sVZdrHOXXyRDlekd6O5hBE8DR4mDwBhhphGUMigVTGuJref3lbpKTXnJw7ee0VF1bQxzAu8w42pGOJlBP8y2KkINNRrbRtkDCT4AiAOFSNptVeQbgCPWRyoHycxi7OAaylACV1stSVgeAobdsV31/V4Ej+EsCm+4JSq3Rf5M/3y7gyD519ie83o994XxMs52wn5L5xHxBG9/eyo5n4GicADZOhDnn28/x7V722L793xMCR08sVecaK7n9x3uTvOfq81evwNHxuLsCRw8FjrrncGXPd3+j48AGHIlt5AQjraOYD+O9ORMYOn9eX+CoPeDYX52yF9luTIJHwTgSO72z8ToPmwMc8T5rHdDksl4AjqZs5nhN691j55S8K3CkTu5O5nxNpep6hvJi/ePfVKk6Gx/VEoohgwDfEePooAlVJYsCSmW2n7L89izamaRFsshAHvgj/cawgNUQ0hjyxgJ8eUVqHOXA2SnQiJOTgYWaH3qtcdQzKtMxcwKDc46deRuvxOF9G4fTt3oFjp62G8cOyXjDOQwWDusceYOrRQmBx3UFj/i9CEYqGpgKKVKOB9nY4yzbYA3VY9u/KYODn/isOhEu0lg/VnZzvZ7pzgYLfG5q6kFupTGOHFxzjSMmIZh1hGfItY8eEzhiNncwcrxu1Mhh1GiIYVADvdEWzCevgMhxjSNkDnczjhw8mznkvm7gqG8zDoaApKDUdMd/s2M6l3E0x871Aiszu+GVOdx24dwN2a7fI+j+VMBRjOfM+oGdgsSchKmCYU6JNMnTUaoO8mUMkqvOkeodgZEBqbr4JXBySqpO5w2XvQpVJby37CsgEk7p4iC2gBPkzjCOLI6Hv7AaGTjaQ7brXoFgAEdbBtW3Cv66nkrIqck/DUligkNKFSIbifHo2OSHTF4Fl9BeVDUBrURSY5J9kzwdgCMwuCrziOsCsuhdfNk2zUkF5DxVaTm0k+rdLHmNmKnhXwfARTZT1FCyxF72uau8msAosY/CH4/gRa3FZ9mUCrJ4nUmSqEnmTaCRgIotwSCxiAQcKQBvFhLkwlh/KILvO9SQqaylzD7ReiRALRWRLsuyXqzKTdmojdAYwSohQMW1NGotsYKxJMRM8CJsxPpDYkHxnqPeEta5ww6dEsAdlzgfayAl+nW1LGvUH2Kdoei/xI5lUmrsHZYAHne7stxuy2KntV73YMAsWGCYh9JaFDAEIGMkVQfGEYAkzE0lV0CqblVQmsnAEcY4+oEASSS9edLV+ZTB6JxXHeCONjzWeemocZQZRwSGxrJzIVUXsFpbcxpwZFBJ604DEQWg9knVEQ5OwBFrF3GcY4zuBRwFcEyLB0BouSB4tOaxADxhI1D/qJTnz5+Vt958o7z57KbcLEu5fQG2y5fl7g7gxQsBYQXjW4Ad5DABIq3XEM6c+vl2A0ewA062yutiBmenACQHenCc56vP88os9B030ucXzQeOOi4dh9iueo71f7PnSAeur8BRT2u9zDFX4OghwFFvsF09I0/ycX/MWoYfMaxxlPdt2QZ+G4AjtbHllI+VYM6BSXRzR8oxSiidJ1XXu29+CHDkGLj3POcAnB7QCM/ct5Y0YeBq8a+MoytwhDmzevefumocYbCtscGkpkIDjqphDNBIOXmQTcHmxxIkntpx9DcEOPKzO9iY/9aJ6QDpSA7Jm59xdnb/QqOpDP1ztnIHg3bMHhhfm//2tisBelnPPN9flqxAdh1/AmT0az9n/3MNj5wDBs059qH383V+r9fYn7rHK3DU13v9TkALmOexd+r1KeDIGu2NVYQgxEbgERxQBx2JzIQtTcF6B9+mPhvPP8/5S8F+H8eC3wkcyHarva8g0XIlCRZm5EfxR9YDSXvZaqa+AuAooj68f2eBj/t2To0jyNP0AkcqKN833nL7ft3AUe8dPyXjaI6d+zYARz19gin2ZIwjgkawA4q0N/AIYEQUZ0cQmlFrsSQhU3cMHIllQVApfrcEjyh0OapxZJbRRI0jx085sSkc1pqIgAHYj8FupE/SpuK4xhGBI8iLBTwFP4bMQshKoV4JgCMwjraocRRAARgFLkBc6x2JkcKQTIBG1T8iaK5/kW0UjCLJYUVWIZwsRJcR8IdU1kLZ8gCQLgFHrYJmBMirlF1jHC035HEM1o+23iR5vZFefj7G61DeaDsAmz/z63H2a157vD547cqAEN5TTakEHJHFaoZPZrTiqVR3prFU5MX63muwGW26WJfny2dkHomdpTax3UUQH6CMCgyKlZWW3ahjo/tAsP9+C4ALYCJqwUYqQvjCBo64BgKAINsItYdWZb0Ri6xKzKXsUjGfBLixPg5Ao7u7stjq325HjkEHPix1R+CIiEZZBFDEGkfP1pSqo4wdxpgZR9s1gSMAI5VxtG2Mo4HvnyX/uGiNfPU2uth2rQZRqmsEeDYUGFT3KM4zqnGE/tRHsAzhQzygxtEc4Ai52UgUr4wjzkO8KUlC1pcisCiZOtQswpgDaCTgFZJ/W7632azLd7/7d+UH77xTvv/dt8vfvfm8fP7ZJ+Xjjz8qn3zycfnss4/L7Z3HuFheBEkPYLmdsvjfPuAI8y8DQ5jTrBWHcRwZ9v7csnTZH872yX4WPh8HWqdavHcf0LM+P8YxfX7Rw4Cjvmd92hpHSFA2OD/eZ4z3IP17/Svj6HjsXYGjpweO4F+cYo4+1Bo04EhSw9NSdXnueP/ec8XXjXGU2ceXpOq4VZjwbY9Ao1AKYFt0StX53D1t/NTAUb6Hsf+dbWjfWnIFjqb69JvMOOoZwxzvAI488N0gtYRtZIJlxpF9WkjVDfxbZ5Qr6Q7yzmX3DQaOpjbFbfPZNncSOpfuegs6xn7JwYckX9fbcc6quwJHrcX6ncn+Vn6Vjuw19qfu+Qoc9fVm3yZqWHRuCiwavzcOslkuI0vW6TuwwJAkikLyIy337BjmAJyfbhIQTjZmCkDOTkUGlcwsGWeyDIEnBdlWAI6WCqbUzT6A5AgKKaAati+kd/ivJ2IcGThif0ZGd+5bidc4GCMbrXZo4JcotBGYRsBBNNtalyCqt8f3Rpv2Wnvl8rhze36dwNEcB/gKHF3u08c4ohcY+2qAI7E4wpOp8nSqzbIUw3whsAN/KZ1GlhHeQ22VNev7oL4KAtcHytWtKFnnc+j8rYaPmUycl41DlGLOuYJtpL2gfkjaJGIDaLtzCjiS2B7q0zTgCBpelqoDiCE2xrbc34EZ0CTLzKbk/BHPpTFzzNpIn2V7r9dRfwjA0QqsIwFHmXGk41DjKKTqKLWGXwTi/TrVPmKDiWWEQxZrhN/NUtHIzGBPHmd5Mz0GjrxH8Hed+e/j8nnHQNEl4IjMo2AYob3B3BATSKBQCyAHg0eLBz9HQH8MHEnyD4Fm1HES020D4Gj1rKwK1taQ84MUGQP3AgYNRGJYQzasBSXEwDXAQumruxcaF5SpM9tLoCeAHTKBCUIF82utulUAjsiMBcCJORHMLQGhweKkzv6+lLttOby41es4H9sijtP6FjWSokbPOeCI9ZXIOAJoNB84Yh9P5ar5vQX5eFFZOjGO+L0pqbpWC1ZrbWIc8Sn3qqk7wTgiQMW52MbEsE7QDMYR5f6UZOL5IKUYr/eqd4jzyw8QkKTuEwgJpha64403npd33/1R+cmP3y0/+8mPy3s/+H759NOPyl/+8mf+/ulPfyiffPpJ+fLLzylhp/mDs+7K3d3diaXj2wccGRyyn3uOcYSaRjhecznAPiS5BvKbz2Ubdy5xM68h89gGj7HyH5+jb/93BY6GLXcFjo5H0hU4et2BI6xJlqrLftxUbKDXGr2+wJFs3hQINH5/sP8fM43Sv1nfCP5XZ+P1x4z6axyxX1k7Ua7+Q2oceTyM//YSFryaXBlHbSBcgSP4yD/69UnGETfEcNiPpOqCxpcmlf3ryjgicDRMSjsKXMeE4KDMKFSawHT24jhJ6Cnc58xOaeknRz9vwvC9+Nzn8DZgKhs8G+BTxvgUaycHcAdZ/QycXoGjTvt7dNgcMGjOsQ+9n6/ze30bh9N3eAWO+nqv1wlgcCiDIgngGdsSHJuZRbZZGTxqwTdL1Q0ZR+PNbrYzp8Cg7Ej66XPQf+rzDAoxkDbSaj3OZAngiKVNzgBHybk7QOosAKPHBo5WlnphPFULixlH2ZFknzhSx6BWC0LVIGTOcib7qhM4QlHsTsZRbs+vGzjqmyFDqvsl9hqaYW1G6oUL4FxzsuR6pNx6n+lVPK5nTbNd3yGQGb5SfZbHqHFEtpG10jNwFPJ0AZegHtEhGEcGjihPxxpHAo4YkGXA/DRwhO2aQaJLwJEmt7dUCTiixFjM/d0J4AjgTEht4YoQiDoGjrZlC9m0qLkDewg2jFmVlg4z6Kzmn6jlluvDIGueQJBrqSDyXMqeUnUKXhs4MuNIgWwAR5Kqk8McAnvVuY2AUAWSxDLC+Q4rwCG5HlDcaWWzWvIu2ixq77gGUquFZFYTTOsygJWQ9AogprU2gBbZVHJH0msKFAQYhPm+3Q4ZRbv9fQODyDgxg0WjXVItkgcDcASJO7OOyBiqjCMAR/jdkG20Wa7LG6s3+HpFcFO2TDWWGnCkXAPJkLV1V7J6HAN3t+XF7Ytye/ui3N3dl+39rixDnkbSaGPgSEEAsH7AlsjAEfcoBo4IHjQZ2SU2Ubd3Zf/Fiwoccb1ATaUIJfD4qKukAS3Jw+VmRWk6Mo7wC8YRJfLEODos5gFHTgDh5VJ8ui5zfg/AUU2aQN81QFN1jQJerYyjBBzVRI02VgGmqLxKBgwl9OZwiiUL1XTtOILXnVJ1kM5knah4oJZvgrVcgpxmqPFeWLfonu+5+cE4Aoj01nfeLH//s5+Vf/j7n5Vf/vzvyy9+9l754vNPy1//+pfypz/9Z/nd7/69/OnPfyoff/xh+eKLzzheAHCiVyFnN/3z7QaO7Lvl/X72XzGvxqyjse865duP/eF8nexzf93+Qd/+7wmBoyeucXRlHH1VI+wKHD0EOOqbf+pDKYU8DeNI9uk04yjvx+bc8+sIHPlZvdc+Bx6dAo3G79OzniFV17NH88yeyziCr+ZAQi3LOY6XT5iNqT2510r6pqlG8TmrcwWOjlvnmw4c9cQ/F8sfZuAoyWxYBsHAEQq0pqK/yjiLTWa0rbPQsB/Y7pRInkuZhkUdKBzUvcNrBhxNTUJPRv/l5H1i4EjlkF3g90g9YjDqGeTgO1GLKgWE82bVQJ5RZuezjqeQu4x5rxNSdTUwHNd7iFs0xyjPOfYh9/J1f2eOE6B7zZuI9C9LRboOwWAhahtn1QhwsYj4ezELYxgtn9Mni725jnGv6VSRUzJQNxlskfKx3vi7BWogTS7duR86DQggXOhsAuSY3ix0PMzebgCQskhtiIfAkQKHCh66WLqyz+V0qsZRQBvRDw4cGOAY/ZVREtCTPBX+yyB+Yjl6zmdb1uyAzoNsatZb0Af+U4vD1zcW+7JeI3vawJGysxnEMUBUZZxK2TNQaCZPck9cNy9dM6JGbUSPujADomhrFAGvP3X8ytvO9TlwjKsfmBHqe640+Mgw5tOjrxXxVMDK9nNUM0rjgapdU9Ow3VqdoQqqKriKTNkIkvL8GrKNxeBQd8tKrz2Ta1b5ewnMXKG2Ra5h4h5N33tIZm0PcFTXhwvzigkYABU7jC3XHcs9xczu+d7UOvaqfq8Te6wh1EECTjyok3o83v38df2uMrrDltHnqsNRDvfpbJYgVo0WVf5yjSPYLOplqZYKgSMEq1XjiP3F95flsEqMozgHWTJ+zatbqi4Aq9ghtjlvL8XrnTQmEKSvm8g4hOMF/0WdIdS7Mf+BjCMwTChihvm2KwfUedkBFLgruztJkiFQ/OL+hUAKOriNXc5EK8xV1rmJ1o15nfuRIiZh+9esZbQqh9Wi7NeLQkIG14xYH4K1JVm7YHFVRpaBI3to8bcG52W2d5APBcCy0LxyMJVrc6zxBi6YqMXn0DNUwIi1mFSjRyYVtn5R1utNrFmpVk9aeyTphzZSQL8RXwNIYn0+Sb9BLk01jsAwAvNn29ieYVQpz7ICLuL1E8tL1EYKOTvYaUqcBYsDm+/1al3Wy03ZLDbljdXzssZYJINLUljoV/3iuurH5WpRNpDECjAH9w9gwEyjL7/8suAXDJH7ux2BKPSRDT/seGUcsXZOSNQFeGTGEdlB7G9FgzCHbVOXWAte3JX9Z18SOGItJQJuWoN4bF3I4vshVwfgaJWAI4JGCK6DRRWswAHj6F7jGyCeJNdUn8tjtwJHGQQ9MpyebJ6XsRCJEqUqYOGPVf4xHyWO99oaNcTI/oJ8m1lYYW102VTjKGo+yddpoozoX/UH5rVsFOtb0UbJ18LnvHowwGIlDqJYjAWRwsKfwxwXKxnMOPSDgSOMH4y7t7/zVnn/5z8vv3j/5+WffvmL8qv3f1bu716UTz/5mIyjDz74t/LBB/9R/vNPfyx/++ivbG8B3XsCkhzu2RzzgduOq9lI2990cDb4iaWVGVuTO8XEkBYg7kvaFhgSty+V87HjtX1tdtjxSisZxoesttmla/eTr2B/miMjpJIz+8g2LQd+2NfJhsvMpOf1evOS93zenelrD/uIHa5Rcjz7zt0XDAu/t7IJ++/k+MiJ+8ry1bEPqL5l3cPoe5R47crMkr/uZIIL278ZDzT2O2Z89cyhvf7ey13tiYGjl7u5o28zD6Iz8SzP33O3kf2goxjliS9Kwrbv4VrCQt/xfUe1hZeJDClhPgd7c0LpHFt7qiTF1L21WOL5O3+68XzMNM6gUWuPqAGZ7LrvuMWmdJdOFqJ9CcbRufv3EkevO+sZn2gSx4yU15LqX+J1i67Ehj9qogbjneM1xeuGl8gxu2HN4dz/+XWuUXxpnnA9HS/nk+u7PLIW9504c/oeGf30wavYS0pSDg+Pfy5NuvHNeP/SOatGidGXvtW3Vg4ViS6dc+7nc+Kq4+SZS9fqeb7FCsCRJ1UElWpZX/oJEfiD4kWwd7xN5fYx+jQvRUBGqZs9tsi5tlHcfUVR8wx9DRhHHM6jOiOTwFECj+TPt0mQDfylzjz+XFOZofboBPSBmzwbtTr1AjiqgeTI4sTX9b0WYK4b0rjwlAFt25gTwFEO/l6a+6eM7UiX9Fw7zZlM89v76//Gw4CjuvuLsH/ImtD514jJi5Ki1B49yiQWXxcbbY3f8/Td4ad9fRIjCQG3PE7SoKsZ6MmG5ENzwNRjt84HshSZg1zB7tYqWpbqpcJJVTA0Hjl97mPtBKhPImAYGdcO+skRcQDzEEG2lp3dJIsQPBRrkoEnFnR2AAoLawLwvKHCXSPr2JnYzECW0BM/yuBwhGI1HeN7XowNMsmTlh1whnjZEzhisCoYOdlO6Brj8UKQAAAgAElEQVQILolxtN6oHoQCf61uhE7qYuXqC27ouUDoftXvUWPN4IxuJj7MdUyGc7GOg8gSnwKOKgDqEWAt4yRVpz51YE6AoKVp+AQBHPF5nb1fgaS4+7gZxqs8j+rg9OjRQYL8W9F45pCjADr7BOuuAVSMXNfkaKuvorHG9LQeqKnD6cJYxvMFeIlAKV9HG6jJ2/fm25doorQOel3MTiruuHfjNwc4wrXW33DgKI/07B5P+e2cTRMLNUeMx2U6YV2/u4EjA9JaFJiDz6Cr5OUqOyhYMU2qDoCRgCMASNhk4RcZ/rvVquxxDs6VFlwGe0k/DUjS9doDxihvD1c3GAfWCeIcDBNCM8KzrejHrsAmCaFKvg+pzWDG0QKH/NkegXSCRneSrdvel7vbAI6C+YHaZ8LAg2UY6w1v1TasrjIOXaN20YIABgGEVSn7NdpE6zODAgSNsCZoPWC70d+LfydJPyEIbr/mmQEw2pV9/Bo4ar6rwZW2TrV1sgIv0V+sz1TvwcAR+rWBTO4erzUCOjKTsw1AB3fF+BkyjixZ5oHL0UHwBXNeyRZoP4I6h33Z7sRQcp0YgA2SqhOrC3YCbU3gaP2MrwEm4Rmz/JyKSUdQhsDRhtfQXl8ydQCKbm9vCRp98cUXfA3giFKCANY4ZgGMYfkIGTX043pdNusbAjdYo1ZrS9VFnxI4IPJY14UV1tHb+7L97ItCECmSMWSrAyCp3d6Ap+Va11sDOMK1yDjaiIXkOmOLddnul9yrbVHjKICj3VasqnPAkX2jYzXWCDFUdkLymAwYhZGqxcMHAeOh5BxWNCVxeDGUlcG41uJHHp32qQ4xeD3y+kcbhZkPOc1ch8pJOrJfizVYkIuoX+brOkAHsFeyh9xYA5zai3nGb0disBhIi/Kd73yHwNGvfvGL8utfvl9++f7PCEzfvfiyfPzJR+X3v/+g/Otv/7V88MG/lz/+8Q+UrAOAiucU41ZWtf4Mkp/0qYV05Kvax5Wxl2cRNql5/uFjRS2ZOHldS/i9CBJFn+Cy1WPA/GPrK8oGa+Q71JjXAkS/RsO49on975cFjnJwULfR1gP5eA20ZxIOAWlIYGp85PpynPu04ZC7bIBWBZjCfswNvOQ1u+913+b44cCR22jof+bdjYJFrTeHu6L8vZiLM2SYp9sg5m+DpbVWhj+qbYrnuHcGDp9gTrZ9VWa4Hr+WL11B7wn/qK+Pxke5rfwcDzvL+FuPdnsnb8f7h8tXmhr3k/Mv5iDjXzGKTvmqU++fG51eZyhx3PnTE3Pw3od1CMd2cJSEVm1iAEenZpHvlZ/TT/I9j5/QK1VPa4yOrd0mqTr4G7aD3m9qS9oSdo7ndb7T9vr1A47wnK69OpSqmwaOIp6lFqu4sxniU8CRWyf3gl87vsQko0g+OdfT7G2uNw1gUZJoJFbVCEjEiFhvMWr5YQ1P8bphZOo0cMR7He3P8d7LAEd8jsn1vcWXxitJHWXpezgP/HK0n+5RvnyLHUTi7MCLONcTaSzTD+gzGHPX9x5gxe2upu9b3/vuVkf12Dif7ymeb7H53q9iLz7M4hm0eWy6tTCoCDBv3NmKduCcucyGiszTKPTaMkdiaY/NMTPs1MpukUH74Tp5EGpzrKxQ8zWrHnUAW1Uv3EiwR1BIlzA+kZxOG5mcaelz5g7KHTDuDP/bUkNVcghGfCcHVgHH4UQeL8T58/MDSUu0+knnPbsMyWq1o2vQUcFfns1AT0zko+Ee42A8H7mFiYVd59CEzwagehTOFuqcJXMyJnondJ5QnbdxNCbzG7kP505Sj68p4z4eC3PaokXMFLDXD/oZO9y2pVRgPrRfHNziCorvhXPOr/t7Z4Cj0eZWi3PL/B7lUMY9pdHkjcJEpyhA6adw2TAspt4yOyMjHjeAAc9zBK4rKIKxGauf/mhDbMDsgOC9s63jcwfb2zl0NwLTPQ8REI2gH4NIDQwCE4eB02DANAkgHIPgm9meksYB4whyTwfdaAWDKKeWWs4zH6ZNm+CoveEFOMAiZ/cqIyQCiNyd4fktpxlBGBoDvNaGq9qByORlRjYd7kAtot/4bMGaEdEIABKu4fEUGezgMHBTHxUolWId41POg2xIsClRUyCK3p+crx5GIQOlbOK2RtQ1S2+2rPlsN6t9TjUWeC9qA9XR0LM3ByfVs0u2nUHXamhyh0V/BjOBkj7eH0c/CDgyImRAquZnR72H5o94I2PgKAds2jop59bt4nU1O7qpp2eZxWy7so3ya1yrbvzCkeI910dXZrtHAFm6oyarz5QdVmciOtFkIvSR18VzG9RTjq6CkrE+ctx7TAmUcxZY6q66xubrTYVlxmu2V/JsrT3fcVnIJ2QMUravtePZbNpRTZKB4znh1/q86pWQqmNAW3ftOkQK43IBGQBHcWeqeQS2x3pT1usb/pVs5LLsFotCfgfGJUFNBGQDiKK+mugltJWLVbmHH8UbUGCyzuM69xvQegh70TYPsuCUgCMoY8Fj2fA15MwsUUGgc1+WsIEIOt7flXuwju5vCaTvwDiKGhoOTtJO4uZwy8kvhl6z2YtmDSqkgGdyceMlTWTZrMoeUnV0UNusFoAjRopAJNTsce0WTRRJOMd/oQxANs0SvXco92DlICgdbBUlAyiVQoCHwDzcmUEw92H18wHCWDKPtXni2tGe/H6tYyc7p+kuf1AZu+EbRmYi3hv4jBEwx/MA3CPIh2A96j4FcEQ1apbKwvsKHiBgj786H37BktNcFQintoNqwvM1ZOu0FnH/EfKYAkwwxhRIxg/kr1ZgVWGDWxZkG724vS2fff5FBY0Asih/hLOmubqVfaFxDPAUknlop/UG510TqKiJIW4/3pZ6B3N+d3tXbj//gpl4qKGzP+DX8mliqDWYIKYN2m0thtP65qZsNjeSx8N1Cd5KVvJueyjbHX51brCNUMeLgYXKcAoDMdqj6Wm9QU/rU+TPppZIoLCSgzRlY/cSwfvKlrYvEEwB9aXHKxoaoKAXTfkvNrq2iXXsVnuNkS32ou2A1kKNWdrxCoInsJOGvcnUmW3XwJk9gUzNnyKmVjmU58+flR/84Iflxz/6Yfnl+z8v/+03vy7ff+d75Y3nzwg2/e53H5R/+Zd/Lv/2b/9afv+735XPP/+UgCTGscAoqw9mtk88ZgViw/jjOQjq5EQUBaMU1FLySGXWOJHoyI9se0ir/dUAETtbUvEG770eGeRuFmsqsBSsLrDYzTTv8DLGAZJz/1YSlYaV/InoRyZVOfXM4JLGblvfZZfaTNJ4rmuxx37HPc8/JMYyPca8GA9aNHmq9AbOeDsOHMdqXRNx25yTaxw2erBXHwZg68TiPNF9yjaFtzYIUNuDMRkofHk3yBHYNNybthZHvbgA9XA971Eihwzz3cdinReDUXZAUpjaFy45VrX+htddu2bcsg/1z+JqYc2Go8epfGqVoY/Le2Yc6lDv0+t4OJkxFKbGgNtZT6U5UcPY8YxT30t77bPO4vkRnMHaNo5izCXgaHiXQ0gvx6LO+eUesXNjO71z0DPP1xnvA/K9GXx0y57aM/Cc4Z/qPs7vBGQ/HV9xcDKcfX41vx4BJIxbeB55lMt/1B7S78mfsH2pAe26zZTcqn8uzocUS7zUf0Or09szc44z2JBnuedG+KS0PQaO8msl99Z5RLsK37/1Wm2W2LNrYdD+vq43XHTCH3LMKNYjKba0RF8n1rJn5SDLflWP2ckPiBkhgbga0HSsbJuGh1nqbfUY78PH8cUsVXdqPuf32zwZJ6uGm53iUnne1xHp+ZDaSM/fEoX077z+5TFw2mLn/htGwfMMzXc1bE/FbPHecD0azttsOy9RNM7NiHxP4+vNGfMPPXZ8b1Ptcvn5Fs/+7le1pzLiOgi8xT1iQ8GsF2cYeqNTjaQy4DEDFCSFo56o4HEezbuhtEV/UBwR0gCOuEuPjWGqdeSJzYFvMAnXrsBRQ2izI+qM68YEaPWTxoPaEy+DTniGMXAk0KgBR1PAQgapOHy7HOu85KVs/I7xNBXcO7ovSxWMzped6fxRBo7GRqoCUrGEzsk+7x8X81DYvjaebsxsUPP44QZ0Ju1xCjia6p+Obo1DPJ1TceLBJ7FZSHNWu8tYBiNrL5aDoVRdLG+nc3/y6JCBkuyajdXUN7MhGy4ibUmNEISz0pkxEUHE+hyyBXHRCJDHPSBTNOTnDKzIhwo4yNndDBygwDF4ygoqyKGzc6GF3oEuXOtmLaqtL6z4QwQoEYyMLGQCQwyCGrRIIBOzyQ0cBYC1YMUNBkoHGZEpeJMBSwQHmD3FYE9kUCbQR83k8YlQYmRYGjQmSygyxoJF1cLl9nDMhlGmr3yetNCHrKkALAUKBQJpJ58TDbCOVPmIxJrxOQWeIFCBTR9+LQl4eSbYFrF9vGmua1VsOZ2d6u14eo5T9RJcrF39H4AR2zHJVcXtqbBmdjam7js7uvpcMTNvzOUnVoCOcaJDWQBwe8CPgL0WTNX8DCCkOq5pn9N5jWzzpgBwAkcsxh4P6P1MBK+9PpzbiPle6z4o3tAz2dY0x/loCzFq6qPP6wzOoZuYAVXKxu2lNuM6VjHPY7Arx4B6rhcmqd6ANn7pvAk4YmAsgWi1L0/02XgkjgNwR1+rGyf0CgK1rnGkKxHIr4Fy8c0FJsGWbSQVxHkNlgiAIwSvnzGA7Xm5XyzKHWxN1D2CpB3Os0fQiEiKAHQzle7utmVHcKYiFpE7lJIh0DDLQ9kRtN5X2+3nldxbAlkWCwZ+N2BoxJLJekeoW8LJJ9mu+7sXZXt3SxDpsL0j+K5sdvh2kLRrmXKEX5y4gLUkBoKFWIM3VMFrPjMeF8ARmFjeQEXf4yOAJgRRQsZOwEcbVQqGCxx2wgJAksNyWbaLQ7klcBSAfawR2opZfg7fE0iHfq2bqcQOIYDHILmSIujvgCVhhlSysW08DZOIbCv013azBRoN8qwOqwIpQUjFoc4QQBA++3JPOVQ8+oo19XCvADvuYk3yeXPmoldnlpDSmh19gpXFfjul8gCckAEl/0L1iG4I+OC57++35csvX5RPPvu8fPnlF6xvRF8S7QZ57sGSKJk0tmswy5ZLAaeU+EMtPvsDfLZIrHAOCzU8Stne3RM4ArCDsbhjAgMYThFE4uRuazPnHMFQAUcbAkfPyHZCnSMBR0hMWZQX9zsCskzkCKaRZAMlJXtOC99zyvs59zmhX4Mtg0B42OkRiG2/xcCRAy2qiYV+CIlYti5+twqWefhXHzBAgwj5M6wSe3MmMEVykIBdBGScACkZRjLEUiAt+yKWprU2g1xm2Db0JdpUe0UAP/Br1usVWUffffvt8g8/+2n57//1v7De0Y9+9EPOoT/955/K//wfAI5+W373wX+UTz7+uHzxBcbUl+Xzzz8LKN7SeGJy28/M/cKkJQKpAlarvxhrFucTgOTVkvbKgGi298deCKYS5sUpn2W43hKU9fp+0mfQd3B9AJXyQy47GD3AkX28hzIe2hrroJh943Z//XyHy88UjlA6sJfzcKrXxt4FYgi58ww+qtEHyRSs8YZ9QzDsI+lBbuHxsc1dhFdq+zDMEvd35e752SJeEbZq2Aa6fyUZNke07VFqCoJi6DV9pQE1bhmlmunZh6+nfcP2vTO+Yxw0NU/0np4t0tzq0Nb72m/oWRwYzccef8/n0vQYB0w9afL7Tty9dGzHhBsN34t+4uj43p3JXKmzpwKO3MI9s7b3nn3OFlg9P2+ZCET7ObUDyiPU89c7y6mxMD0GtJfwrNP+3D6D3408Gh7XvV8Zj5fRU/jjx7efOnMDvz2/hrHQFltV2zW7Y+UXvJOBo7BFsZtp3zIw1PbPLVWmGYi6t2CiRkriTRLDZ2v4jqZotYkT82zc0yIJD23iqaTOcfxzKqY5Bo5kjuxnOk7RHN7J/XtK6vS+T/6ibKHaYl78Ono+McbCHxmwjfPMPjVPAvavMdtL9tPn7EnwmLLdl77Xaz17rNX4GLdBj824dJ+Lsnj+9i8Hd1s7N8PP0fn32CCH/jm8WE9KT2C6EuFtovgsMrw01loGl4/NQU+81xvIx2RdHRBgCDsQTJfMOnoocJQzpMfgkbvBx4zvNz+jHXtn7TGogKJPCUTL3ToIdJ5FXfO3nh44msNGvwgcNdtKyYien4eCMD3n7h1vU+d69YGjrD3Upnd2ZIaT3oyjmFNtZ1GDfJ5TWDjOA0eemN5cngKO8lk8liPIlrXW6YjoWN2zXjPQwYxKychoQ+QU/ACE4lhu8hExSrZI/drkv1h4nLZEG+YKcgRjygWWh2PyUG6Yidzuzht1/3VdI9uTGmwZ6ajn9xHQYdhyr+z7LIGZx2O2oQziGThKf4/Hr4qJj22ywRIH9Fogqm0KRQvXZrBtCFuWyHKP9O9WeHEcdMqbkPzZFNDcwNMGHNHh6Jjc2Z66jcbg/KkNUQto2plpz4+C7a3/c1DN9ZzarEK242XgaKJ3RsDz2AZm4KinLc6Nl/pZmu+ciTNPfL7/NEcNHI1B8bk2ftxicze2HcOnHpLX+nzftDYRkPPB48/nXOfUsXPPOae4rZ/h8n1OA0dNQs4ydRg4CMYiyL8hm1DAERg9YFcgaL0p69WN7GwwycE6ArixWImZBJsX+LNAKDKEIOe2YdCewJFXoKgHo02IjAOZRpBKho0j4IX3WwKQ7XwOegOQ2SDwS8ZRwF8GjhC4vr8vW8iR3QM4uhVwFNJqCLZX2c3wfc1oYtvC7wuzYOBIKQmxAgXwScENyPYtWV1J7PQIkkkKyzWPgnlTw2LIuPa5dBzr/yCgDTBjuSjbRSm3RcBRlmSKxokAoSTWLLMq8MiLrgLttd5RsJ1kW9HergNzbKFt5zGWxz7ikW1zkLssywb/LSTtBglUyNJRmg4Z5mTvHoKkJuBot79LLFCmf0RwhGh7SH0iq/ZQoBBnqVEqcQdQBNYNpAh3W0jfgW8LKY1NAo7WAo5e3JFx9OLFi3KHGoDBNJMECUeRe1ftRplG+Bcax+wjspgkQ+L01qHKgRLd0PcAjr784gXrbRE42gE4Ui0dDR91lH1a2yaCXutN2QA82jxXWwLkWG7IgIKfcbvdlfuQCsQ4BnvqFHCU90fZfgz8kPCFVuhvgkeXgwL2W7J/NvZldFrMkl0pq/h7BEp54ZIf19yyBhA5CUiSwC3ZDP1EsJD2xYEIA5pe19ueSwlCqrFX5evA7AMzcb/jXHnzzTfK22+9Vd5994flH3/xfvnlL39Zfv4P/1Defvttjh0ARmAe/cd//Ef5y5/+s/ztbx8SQProbx9G5m2If5JB2Cy15pQlw/aNrR7reFW7SM+HsTVnPSFwz8e+vFfL6/u59YStx2BRhIo6/IwHAUcd5833edF/uVjX9fIqenxE3oFdniNzr6Dc09YQuR3H+9c8Xsbzenis7sJ236DusQ8Xkq1ngaPjIJnv8VSwc874ndteX8Xxc2IOzH+ZcVNPBaw8lX89py1ohWZI1c1otlmH9txzHtXJfTp7nV77GbOvLEr4DTPufmrf5fVWhh4JCAaKLwew58xFjOOH7IV7Hs/2aRzP8HfH+/58zum1ha1ClypXup6K+eX3fN5BHCf28jl+o/XPIP3lJ+yZf96zU0k/Aeetf4cMVLw/FzjynWZbP143p55mqt20hiiOZFneyy1xfET2O70u+b3x+nfu/C8bg3jIvQ+/k2P5l+fe/OvlPcn8b0/26yngyFmE4Snwz1zgCOBRntB54zGeYD1GmYMjgCMOEAYKEpXfwRxDmjieGorhQF1gHPn+xqBRHvynnBpP0sw44qRANk8wjiLl5IiVktsiT/bzXXwFjsbt02Nk/Z3e8TbPGL4qjKNvA3CkIBj6nMGayqZQ0ED/1Lx3ZijnrgNiXLx8bMu61ly3vE3Ukkg2RvZMCzGu7ICjo4Meg9mG+DWCDIMgSwo+ZxCeBef38RvXyoEUL5J5sWQ7jBiP085dA45sa/RMlviBXWkMGtKqTaKO7EGddyjRxnY+rCQxEdmury9w1J5PAJo29qyhUTV4E8soM44cPP4WAUd5HOX1K6/3V+BovsM2Z3Om+dcHrPpOpjY+x3epuVAWTUvcgIPFf4KbMwCOxDjURobycGvVN1JdGWX7Uz4JNjFqriDATsACto92L4CjpRgSkhGzYx3SR0yPbPUpFOuUJBulYhh9AZsj5KQiQcCBCPIQwAABcHRQnSPypsbA0d2tGEfbu7IHeNQNHInGEKuK3GkL7WSZ1QLZvkL5Plmb5t+JIRHrmNeiiuq4woma1KAB67EETWG3LOV+ibowXhJjfazSsk6qEOMFYInVNTQeggkTtZXENhJLA4H8IG/G2tYy2sa+vxhNjbWr8a3+bD6watFsFjflZgl5w2AchSydikILPEKSLtUNIcIHFk5dk7yWRb632yVkliBDyKAnAJP9oWzBugGAAmYZQMJ7MJgwhlCXUPKKBHwWq3K33ZXb2zuyjljbaCsWB+cSsz21SVOmKNoIgKjYSmAbYQ6IASL5Ozko6hf3nwI42t+g7yGP+OLLF+VACbkGHOnLHv8tkcH+xingiKynBWqLlXKL2kYPBI5yvw18Esov4Xc/CL6csoCngCOPn+ZHhB0i+9FMPo+3BFoOMh+aPye4tilU6J4tZbOkTB/JY+wM90frF1qzuJyYPk1C0v7X3T3k5rYcBTfPNuXNN56X73/vu+VnP32v/PL998uvfvWr8qMf/Yhg3icff1T++te/UKoOINIf/vD78te//KX87cO/8hxkgezBLANw5Dkada6i9pPZd8LiBQ41fy7PKzMU+9YhkaqPgeCpb/cGPjNwRHXijluZDu4NAZEjxtEVOAq50Stw1DHEvrJD5sQcrsDRsFuuwFH12l874AhWyOm1jz3ZrsBR7BTAHL0CRzW+dgWO8kx7AuDo2Xd+Qf9tgN4l4CXxmssW8hydjCMUnxVwdJpxZKdwnPFyzrjAqUeBW3n2Q+CIezB60AFpPgA4Ggd+vRH3PTmY483M2HBl4IjHgKJo4KhK3rRAh887CByf1HnMLXMFjsbj5AocpYAT9wx5jKSN2njTRrti+Z82d6pdSEyeV4VxRHmT2HnWwurcXLeaSp6blu5hIHFQh6kFDVznAcZDdSQsG2N5ubYJq3WHABxFVvDATLuugrPE46/ZR2PwKI9bvIaEE2MGkAsJxtEYhDmy2ZHNafuTgzHV5STIhszkJjs1DDQYDFFQBiCJsps1jgygnAKOVsiEes2Ao3FSwPGzNqkpSARZ0qOxroZsI7fnt4FxlNc+WpvElsqgR15D8/s5sPzQDcUcmz/3GuO1fjzH82Z2LsjTcy9zz/nVAEctmHgMHAloX21ukuyTQQbJdQk8j/o8sIs3GzIyyDharmXzQnJhf9D5wDjCMWAEiIgTQfqQdITWd2bSHJaqU2P2kRhHkmsy46hmIiIRyaAM2UaqdbQGo4WUn6j9EsDR9v52HnC0Iw0lgKMISgd+w7HLgSA7f3/Yly1LwuHdloVemUoRzCZeE8hOhJOryyuASawjMCEEzpWy34DZlQG0QCtCft0JEVr/gtEf92bgSLWmDIg4OQP15yK4nmocVY6GbUIwjhxgdxBZTz8CjhYAjsA42lCqDrJfq7Vk+iBRJuBoH4wjAZutthEAFMmsDeerWBsI+AM4wjEYTwjQg0UEGUSwhyA9d3ePWj8CKSFRp7pEGL8rggv4/PYF6l7dE3jCHcgWGgFSTS6CRmYZob4RXwMExVhUnaH648I/AXIJlND42N3vyt0tGEchVReMI3l4BsHEfMOP/QxI0gGgEPgmxhEZMssb3gPG2UOAo+xP2A/J6yhYXQKOKqR81tyN2cdjwLHZwWAaLfVX7x8DR8rzyOiBGUeNZdRYyQb5IDOHtrR8sUAirS8pL8n0Ps/F6CdcEc+B8YRf3BuYcjebdfm777xV3v3RD8tPf/KT8v7775f33nuvfP/73+d5X3z5ZfnLX/5c/v23/1p++9vflv/84x/K3z78kHWOtmAvAYQKCUpahWAbqX4KmHd41Havbiu34di37EsWyFJ1l1GY8R75VGd7NxImsWcJlAUyWpfsxGAMJqaVs6+7T54UPsZtV68xk/3Rd+0Mm10ZR9mOnOqHuf5QXz98dUddgaPW1nPaAt+6AkfVGr0ywFHvfKRPnWz4Y864K3B0BY7G8TT5YmMf8PSoy3GLxxyb/ed6DRlHN2+9fxg7ZiG+rudOEx6Zaaw8EdmiGexgwDNJ1RE4gmY9pYtcqM3OUjjy3BipgCI2cT0/MEIbSC24MHXSNaxO8gOBI1/fz5XlpfK9TQW88nsZPCJohHajZEloXgaAlM85PwB2BY7G42VOG851XMZ9lTcu2XDNNUK+58dzlmNcvM7AUcpF1EbQUnUtaKmMdMUHhowjBAeyNncE0laqX6RTR7jOQbDQGJYOfgQ6E3CU7Zy/Szm7xb6sGfwbAsHH4LPqTiCAMz6XgxN1gxwMKkrokB0lBs9c4GjqeI1ZMY74KkmIDuv6NCk7Fh2vz2fZtjGIpDO/rsCRg5m5TRy4zcUbtztI1SlgM6hrlBhHPgcUsx5Czx/bj/G/XxWpunEA6pT9ymuq28bvXYGjHo+n/5i5wFHfmceMozPAEWuIALAI/6wyMELXiWwfSYLS1qIGy/NnZbFWEH252ATTCKwj6XWXIpkvSmupvqx8v2COqtJa1HTLQBKF2RzxA/PjGDhSHSKtFQSPgrWF12tgLizMvSfT4x6F6++DdXT3QjWO8HtBqg7+nzEBXMggEJ6C1w+GK57iFoFnPINpOWGveWztLLA4iBxVQArPT5c8M5MooRW18zaLsni2InBEUIHggerr2D/XGmM2rVkXqDEnWUECRuGvm6VhibRaYyWOceJFu8241+rvaz9gm2GGh9pjWVYLrCSocbQuG9bHEnAkuVkwnPC8kKqTZO65bjUAACAASURBVJ0YZxgvkKyL2lOs2dechLoms68FHAEEAviDX7CIblFL6PaerCICR3uAU6qxBcARfojk3PA9sJJwDe2RKsPIkn6WqCNgdFPPg/ZnP9RzujBv7I2CycJgPKT5kDiy25X7W8gjNsbRDjWdAjjSs7SkBvsZuJal6tbrZ5Ldgw+yEBAGQsndXnWv8CxTUnWul1htd05qqzWCog3CtWKG8QOl6vIacZyIgLV3V8qS3LzwYcKrSX5dP3BktQolCkmezfVvM7so5lv1S+OzKA3qtVBgpEBL+AeYF6gzRtbRO98t73z3e+W9935SfvKT98rf//3Pyjvf+x7H9qefflL+7X/9a/kf/+Nfyu9//0H56G8flS+//LzcvnhBu6Pttqh6PjcnLnHhVss0+zFTtp332RnAI9uoV7M21QC9tKagm3a955042XiPl5+JbfMUUrtX4Ig90dh2Smy4StVdGu3Dz+fEHK6Mo2HbXYEjtwc8gq9fqu50fOF4TmDtgmzyU/xcgaMrcHQFji7NrCdgHAE4klPQMosMDA28Bci1zwaOVPPCm0TvOVqwVJt2BgRGGYKnmgJCFtA+p9ccjKN8/3IkH8Y48nnGwNHUvUwZTm90KIHhDQSyZLEpZ5pVyAzEBmB83jwBLg2FIZukD3TzOcdZ396sDTII9k07//K9tIyQ481eq4ES+8prjaPUoFfgSOEP/TZ2Rx2rBoilPFtBHxYyjgHFqhR1U9wYR97smHGkc7YMVbe9MnSdCa+gpYObyNr1a8ucaJ5Iqm7NAtYK+tRA2KBYuCWSGnB0ZK/iYb0J5pkjMCqz0QDn6j5OBABwnO2Ss4/znJZ9QaBIjKPhXG1SdQjA+RlR86Ed980DjrwhGdrEVsMpA0eZccRgdWWQhrhUYtws9tBJvpytO7atrytwlMf/FHg+3c7D2oc968zUmjkGsR5ynqnveEycAm2fmnE09zki+Xzu1y4c/zjAkS1mBY4o4bUuN2+8URabYHQU+HUqUk/GJcF5bJLFSDIOoHXAUngNgADrhKHDBcXLJFUXQU3X7sk1jqpcHSVDVd8IkhpkHAGrSsARsv8pVQcAycBRBNtbjSPZgSX+C/sM38/2Xu67ZVDNbNWaBFMh4Egs+kqnDZBaJCP5kqG+p9WQS08AR5XpKpk6ykPiuZ6tyuYNMLsEHOl3E7iOivgaODILx/WOspRXBYxiGcX6Z9YD2Fyq9eKaLwCtzN5oK+9AgaAmcnj5jlpUaL+DAKQNGT+qcSSCDvpX4BHxxGUksrHIu4AVsz4q4z+S3bjeo29RAwsA0A5MowQcATTCvwEcud5NAEFAAeBnyLeHxJ3Xe7C4VAOKPgRuKl7Dd0A9oRXreoFtpGMAQAmMWnKU0l7qVbRnABqs6YSbRZ0tAENbytbhGfdRb49gBd5nbSat6+tN1FEi6GbWUQaOABriPkq536teJNQkCB6dqHHEOxvv0aI9Bxv34M+pvlEf48h+iw1RTkLI60qVzKRUndrK7G+PKx5/kXEkn8z+nP1ABeQiSclyvBUsarUOnVRCQGdUO9MJJZ7zcA+f3azLW2+8UZ4/25R33nmn/OQnP6ZkHdhH3/vu37Hv/v23vy3/8s//XD744D/IOPrss0/LF59/RvCIIGKwDFk31/4nGYSqMaa2iLmQ/MmpvV7PAsF27fVfAoDvOu8VOIpmujKOTvlyj5dE2TMiv7pjemNctB0zwcqnAlbmJOPOack5bUGf6lrjyFb99QOOcMdP1H9X4OgKHF2Bo0uW9wmBI186Ay/MYEpO6CzgCJuWZatxNNwADLWXpwJNk03BuhHLxjiKDffg3mNL4fgwtPVrYOlCjaO6gXCRXktvjIK0pzKl/b5BIzr5yOJk1moDjhyIyotnDn71LZJXxtEpx/PSNGKopROonDrXGGTNhqt7LKd5lTMFpwLHPc/TjnldGUfsFc/e+jhDxhFdSH4maSLZETKSInObaZ4jIBzAkWqsBEWpMo6kUW/giJntojBFrYiWIT8AlmrWbZOqy/02tiP+N4I4U474OPCtcIskm8A6agDFNLPJttUBmHMMJUvVjTdnucZRY9UcWCw8s2zUMY1xk+3668g4cpLAMFiVn6/Z2cY4iiBuZRrlekdaMcE4sqrNnPn7OgFHedyeCvY5mJUdfLfHqXV0Tns91cY2j+uvGzjqBcbmMI5yQPF8e/cAR4QPLDpGSTrXj6MtC6In61EWAQwIsK/Wm3LzxltluQ7gCMFsJhEhsB/AEaAc1jha1cSBJpEXim0OIjsID+k6/gf2jn1Ny4826VEBCQrKQgYNVlfAETa6hwKlNzD8wPSgbBTl6u7KNmTDzDBowJHmPusmJfmkLMUGNo4TGVYh/eakhzsA/8yYb7USOUeYeARfElLRQNUsD6d7tk0mY4qyqFrX1mS3HMr62arcvPmMwBHZOwPGUauNh2sBFAF4omC1+qm+jpqAvh5l43BNgDrBqBXLRZKEVQ7Qa7P7hwkOwzXEa7b6BMAR+gHPoHMBOEI9Fy3OkqsjaARgjM+LMdOAoDv0U7BwcK3GMj6QJWx2DWTqxDgCgAS5uq3qG+1cQ1GAUU7mqBWrcK9VjlZ1uNReuF/J0hk4ktSdpBIJWESiCsdpqkvDhBR2ZPgmJpdtdxqHAIgCONI+A4AP7v2u7O7v2TWbZ8+qXwPGkWodCThiv5BxJKk6bEuwrwNwNMU4yraPPnPO/kt+VvaBUduIzNgZwFEfwIHZgYUV9awa42i8jgQp2B52MMJYHTd8QwGcgzEHphtrPyVun2iPkfhoprETnFqukq4vuUS0gwDUSGA67GhfEDjD37ff/k758Y9/XH7zm9+U3/z61+Xdd9/lnESdo3/9X/+z/O53H5S//PnP5aOP/lY++/ST8sXnX5Bd55QpMsDp+EKSEMiV7seAVfY98xo2b61V4tJQ7u/8KtG7RtG+J/7kubNOrVHj9V7xikgkuDKOanOOpXpyu433r94v+MtTgTjNFR2hz6+Mozl+Ko6dE3O4AkfD1u2Lic3tkXnH9/RfhoPrzvFC/qDWjCRbe/a2XkPG0RU4qvWn5WPLd+n56dnfmmV7rXHU6jhepery6HoC4Gjz5s+rrcsOg1Kc7HvrtQoOh+MQG5v8nSxVR4kJFjtuWcV2BLNzq6D5kJVyekIFcBQ1jrg1mTDKZiLgPC8LHA2lpdp9ngrw2wkz60igkTb/2PDnoO7UQsRNehc6fwWOxuOkx8j6Oz1OwKlxOHa88xy4AkfcWrRADcJwFXjNdOUp6rKBo+Z+KfygSZ4l6VzrgsnZwTiS5E3UOEtydQaHxsBRDeBFLQIFdiJwRfs2Bo5aiUeFog5lgyBoCojlzZfmcpO+U30PPcu5jTbCcZZlslTd1Mbf431sY7ONyTZX9yapujxO9bq9dwk40jlbBq6vsUQx+9esxtHYYXcQyBm8Bsm4/qEAe4BFfn7ZkWGdo1gsv/HA0ZhFdAo8yuN9HCCcay9fxub3OOr5GN/r1wkc9Qbk6OtELZ2e55wNHBnUp/lK9pjWr7FBZasjQE5bF8BRSIpSioxsowYcAUACA4IMDNqPAI5IOcL7kqtTLTsBVDWUyvM2XyjCvIKNCCDB1rp+n5ghlkZzhSHor68BfjDQDVkNyCFLvo62PYAjgEa7+7ty/+JL1puxjyfgSFLE7IdUZw+Bfd51BYwEqBBgYTBZMnqUQWN9u8ggJGAEuwJGCeos3fMaYhxo4xmtW7ubLUMZNAWucf7DSsDRszdR10b1byRX52pOoXoXNQPxTNv7Lc9j4MgScjmoXmusuD7UahkAxUpgzzrWTsvx2QfgdcJe4rkSS1PPFGAeAEb0RUjVcR1lNwI4wPNLpk7PpGC9AKBbyc7dviAA1sAjNRPBjGAc7Sg5t2VyBKXn8G9K1AnYwljEuPN6TBZwSNnSNyATSkwiSs8BeAjWkesZAYxYQlo75BkxnnkfARxxT8V2UFuQPUbFR+0D0PZ8bCgXJOAIUnXsK753x5o4Bo5unj+vYwz3NwaOxOIT42h3AHAEFrKeH6AUxpiT31rSCrYvHuOWc7Mk8PAv2xjAEcGjPjWEPntkENvAEeZIzJcYS5IDbyxwKVNYktIsoynGkSQ2MebpJdU9aWOENZ+gsQjNPKZs5WHHuaW6UvL1BPhuo3L1vrz55pvlRz/6YfnHf/zH8k+//ieyj954/qx8+NcPyx9+/7vyxz/+ofznH/9YPvzwr+Xjjz4qn3/6KYFSSdUVAofoE/wT8o2LVbDVMH7Ack5sd0l6Zlld+X/nf+S7V5XHnsXkgj87XFOdZNB34vG4uAJHfe12BY762umrPGpOzOEKHA17pi8m9rS92dN/3ybgqKc90CP0r3M9x0fsJu+PTiVGDJOXhheeWkvkpsJ3keKAf6ZiflN7sxzb9j1losAVOHL8S8m3AtEu+STTA2YcS8v9eQWOcps9MXDEDY0zeHJ2SWz65gNH2iSdCrzkSdZnS6S5vi6hoT8CjmrgSjtE/jwEOHJtoyxZp81EG+B+prHhysARjwmpOjOOjj5P53R79C2SV+BoPGauwJE3ho4g5jGSzHMEp9qqyFRl/VPp0cMFM8s/suDxqR9/72WAo+G59QSucdTuLcvWVak63n8ECmr9CGyyEdRyRo/uLc81ZeG22huWp8vAkWoSZBk8bNINHOmecxB8DI7bplwKBDM0wqyUyMqmdJNAmrGjls/lz84B0wLpEaCaUeNoJ1mYDBZl+bZsExe7JQfZ2FHKzpfvOa8JU4BDOy/CdvhVAPZC8pZsfozlbA/GDqQ/M5g3vIdcw6mx4Ha7+yjC3oCzYWAmMcJ2cj7n/kwlJAzaGME4RPs622LgPiTQcjAO03x39tKl+/Z4zuN+DApNneMKHF1q2eHnc9a0OcBR76bPklCVDZom4ID5E7PTjCEzLKRF3MLHZBqZRQLG0bO3ysKMI0qBMUZeoiRkAEdicUQl+JaYkOpb2jhovQDTKMS/6v160VNQNP+sV0smAJDoEYV8b1aSNEPwWxJhYBzp9w7AEWvpaOPjILtPnPsMn5mBJIBh+f+z9ybsjRxHtmgCxEL2vqi1y7Y8vuNl7rz3/v8fubN5ri1ZltSSem8SO953zonIjEoUiCo2qXHboE0RDRRqySUyMk6cE+kEDBACRwbgwF6B3mQyZgy3M8nIGCVgzqwEgpBxwPo9xv6whxE4ZWADQQcUJD5Jg5NNOpkM0/gUAAZYOgqayx6WRAbNSw8aS/JKYFepyxewn8D8EeMHwI0zjYocntWyMrDR7XLtA5NFZYF6dRdAIwCMozQmQ0osqgwcEYyQVB0D6Lz2SVos52l2MU8XF7N0fn5OEAlgksAjrKGOCJR+Wy3XaZlBk23awLYSIBIYOhpN+BdjkptRtslJGo0ByIwpCwfAAf06APBgtYtYGwm/A7GOHPT0OYPPcC6CghhD6GuyaASG6bnkk3BcAshaS45O4M7CGEJLPrcDRxivk1u3ch+3AkeQhIT0HoCNLeabgKNDjKMik2auotc4aviLtkaDfdODcbTXo2yoPTjjCO2k/hSbrPgcWj+tn20sFX/vEsYR5v2JfLxoH/KYb7DhxSyiadtuCD7KN1gT6JyeTgkeoe8A5hFkRn3EzSZNp5P04MH99Nlnn6ZffPELgkh3bt9K84sZax09f/6MwNEPPzxNz5/9lF6/fKWxbjeC8ezA0YjAUUob1OwicOT3JTsgf08+Ce2Qs6A6LEGWD9PhyKsc0i27vi2p5AgcdWvvI3DUrZ1+zqO6+1xHqbq6X7rFxG62N7v03z8KcFT7Ape1PNau8RE42ikj0GW0dtn/+Z79yDg6Mo7ax9TPBhyVAG0Gkq7EOOoOHB0KqNpWRVInG9U4qoNc1wEcRbDoKsCRO+k5gNsTOMJzdqOtHoGjepJ0MbL+nS5OQJfNbLxm3Kh1WRRwjH8/Bq67BGD3n9/GhWVORDQ/OzV/r8ARAa4iVSebgiCYA0clOMbAmAXQHDjCe5LaQU0Cr9egwJmApeaGF6efMrMUvbFbryWCU369y8YFN8oWsEJxbgYkKyDGv+/2sgZiInBUb7y9PeoaRwX88Fo9hX0klo1Gjme6R0aS3jcgYzNkfPl9Bo70PHtqHPUBjpD92y3ZujEk3mfgKI6FaMPiAx6Bo64rg3k8ERw58NW/DeBIgDeZQghUsgacarkw858yXmAbgZUySePJrTREvR0wMACYMJAtxhH+JkrVCTgi4yXLkpYEAa6jppQni49gqoAjWWZn8fDIHBjGWMTxAI4msOO6GjMkxwE4AlADptEKDBYCR+cGHCnYfgg4wlUBwmht0bM7kybX0MMzjkZpC5YQJUoNUEAtHsinrSC9tuRrMBgQjBaSEbIi2Q4CWQhQsQjQJp2MBmk8RXsBONLmSoC5gB33Q/yvZFmDjCtZUWVTRvllr8dDPE/AkQDBUOeI/e0M4ERgiT4S6gSFOqBcL/I5kRwGaS9JXRNgI3sJ9+CA/pqRNdU3AvNC8niQa7u4uEjn5xfp7du3aXYxI/sIwXZI8LltRb0gJMEVlg3a2satSXQ5s2g0Oc3AEe6RwJHVDRpj/I4nAhwI8owFFhmDGa8hXwfwiHK6GZBCmzlwhPFjICE11lSXy+V1BQCmdEIW1IrAkeTqBByBLbVYgF0lGUX0ZgGO1C4C9CZZqg61fG4WOCIKeAPAkWQKU0Iyi2a38NPC+L06cOQgZz0fZDOQJKS/+DdYYThedbUwvjjGNiu2NRhEk+mEYx3AEewHoHOMe4zls7Mz1jp68vhxevDgQbp793aCbCUAwYvz8/T0+6fp6Q/fpWc//ZRevXih1CnzZTHGCRBhXBhwxIpuLcAR5oz7YhgrDkR2WYGOwFGwqz3rzXRp32aW9RUcxQMXOQJH3Xrh5zyqT8zhyDhq9swROMo7/7+JGkdH4Kj4w3GkeswnxgKPjKPdvawn3RwZR3GH6q+ve1W6AeBocvuX25z9DW8Dmz1s/izbzR+FxxgbQZs4bQgbmfC8P22Qpd/un3smtpxvl28qf7XZ9Z+S8WXZY43IUwGOcK8uVecTVW69XQ+b3yAPleX3jEFRAw0xKz1mZsZFywNfdcZ83pRWcnSIhPBYS6GNmxw/Rx1kuyngqJlV35TdYz9H9hMCnz3Gr7dRDHzW19MWDMGZ/ZyVRldXMiaHbqcPcLQvsNl2jfrYCHL+TwFHNXDQbGsFH0rILDxVZBRZFmMDgD3EOGL/7fvZZRxZOXD7wuVSdQIk6h/M8XBelxIxgIXz3uVIHDiqizZbBrYtXwxmZdCI9sprMggcUuapZGokOWOZ1zXjCEEaB44cXKlotxwfgeHEkJsX/bAJkeVR7DPEp1YMZCk4Em1NPU+9taItiTamPt5rHPn7Pl+bYEmQrcuSdM26Py7Z1rQZAo7KOXfBtHi/xd4Xps6uzUC9BAWL+jKO2LwhK7qeM/vAPN2Dj8UiyYcgEQI0/nmxdX+bUnX77NaOnYxZ3WFNvczexnPU17nMth46to9d9vuL9vjQGtH187Z1bMcyRaZWTWPZcyHNfQtK1czOPZI/XZ/PGTNtbVi/1xbEqK/jQLNBMQGkkD3mU1gdzMw+MvDbpbgIHBkgpKc220vwaJJG47NcQ4ZCxAy8j1Langg0p4PntXYq4IjSpC6dHNjysBZgCeX1xO6Xh3stJl8NQPZBLZ0h7QzAN6xvIKhCso7pSQQ5lmkNAAfA0cU5WSKNGkfGCo02h20Dhm5OSLB6PcY4AoA0JoAmdgpqzoinoR9nHeG6y6WxZ8hgUE2bzWrlkfMy2szeCXAQ2ALwaDAE4wDgTWF8RdvogBL8ZbAlMnDk7CSTTWuMkUFK47HXHwJYhb6zuj+8tmQCJQ2IdrD6hGS3bMgEItNmDcYLADErhoX2B9uINYKwJuOcqmPEei+sayRwpdQ4glTdgqAR2EYAji7OBRyh3pEDR2jT5UJ1YiSZh79qRhvQ5qVqrKH+ltfpIvYJ6bfxOE0n0zTGL4AjAGL0G4xxRCYZ+roARxjHmvrGZuLY3qY17wGBfwfFAIiZ5CD3YBqPQ4Jr6wZwJDbVMi1XAMcW/AwXOTG2C5lRVm8qAkcAskhVGTqTCm2AMY5fsGcsacX2MlrrVUPKGT4yXQJSyphwYMUFhlUd6tBPtLWX23QBR2DO+T2pTSXTpvOgnewsvHSpf+mAKP0/Y9uVOWASmMZ8w7k0BxxkLU8hSToHjiB36HWnxOoRGw0sdgA3a9oV9DrqqE0m4zSZTPj3dDpNd+/cSQ8f3E/37t1Lk/E4rVfL9PzZ8/T8xbP07Kcf07Mff0yz2YwDFPck0HDN+TCejNJwjBYWA1FSh1af01VCMqNtw/Pj/thOvt+r6FXuafsyFfsm9rn8R7W9M7oO9XPu27CDiD5Z236x7Zw766HvY+y5PGEgfvddfJK+Qfxu7RDrlXYHjrr6Am01qtq+GwOc9dyr/cQG+e8Gahz52I19ta/f+viJfY693P40e7bvefsc33fM3RSw0iem0m3cF9+mz/E39Xx97qEL8HcVxhFXqT3lKepYk0fQXGZ533j1ee2f13OqaWstXZXJQbTsB5uljklc9gXKP3cqv3Hwsq0HXLZuxPWlZty2xQP8+a8qVZfXX3teXz9jglkfO+Dnu6xlbppxtM8ev8tzOHBU/Itm/e62tai+Xnv/yYM5StXFEXMDwNHp3S+33MCtVmmLNE9sELGhnaiQqgcuiQzappDZiidyQF3egI42nObJWBtPK+rLDZp6UZvoIJURX/NawYmNDmsxDNh/DtNwY8WXuWtsIr++IfScSK9bwhswcIoDLnwvDkDfMHcBjuJzxUz/BiDE4spbbfLVCCXzsZKg8ue8KeAo3q/3xz6jcFXHpb3fmlmxfwvAUZ8lKj5TbcijY9XmhB+6jn8/Ln6HHOcY8PGx6/dI2Zcc9C6stOyAGDDEf9tOgAEUdxYOAEcE/po7iPCIFXCkyGIQ1bocOKodM7YnT+FZoBY4zE+ouV8DR7F96AR5gXS9YCDLsy+9mDdkZ5QpXCR8+G/LkFfQoZKqY40jHHOol/W5jw+3FTRJBrT7GfAZAp4MhHgtkQpArcdjPF+c135cc2x1l6pzBzKDXQYiOci0My9Mqq4ey/E+2pyNy20GkCjUVrg6cBTnbO1stDtmZd6UudRe40jPswscITH6f1qqbp/d2tkM2nx2m9BWN7DbCH/3o+p7fvczXu0MXTaJfuY+98zxYv6QRV2zbWhbS/rcPdgyACna1o82m3HZWlY+87lgAzoUTXfzbtvOYuetrhs3w8weGihAbnJofE5jZZyMTtNqjQA2rPgwTU/P0mRymkYnU2NbGnjE2jBmvzleLaHAxy6u4/JRg5QWlHYDM0XrR1kTxKbJv2aXwepAv0ASDKFYKMeNcPvus1FuCsDRMs3P31KC2DeDnn2Z2918S7+GB+/hF3t9IU9WwHvj8YjB/qWBGL7ewYCQnbNapeUCwJGzZ5ZpPpul5WLB2ikaU4Z++NpMFxfPjZUdrNFlgrSVrqf7iO0wtDpBeB+B7X1+cKnZJ+AG0lv4LusgsU/9umCKie3rwBHXNMqiAZxQEFx7D7B/TE6OAEAiaAQpP91jAYrKfZocF6+hMQ9w7fx8RtbRmzdv0sXFPM1nBqqgzqjtRebzZZlWXLsdTNRYzXW06HeEzxL2N2AZTdP09DRNpqe2TxIQg352lpGYZGIfDRJAUKtbCEYugE3WE4I8nSWGcMJJ/lYgmTG+TC5xCB2SLCeHdhOQCMYR2GgCdUqSg/dfloUMjCMwoyT9WIAjbxuco65x5OdFX0XbclngRXUCABYeDkJ1t59C94Ynsjj6XgvjqEHEM//TJAbZLibB6G1UfHCBIegbPLP3AeanPytAI9gBJRMJGFL7CLyJOQE6r7dDStPxiGwjAEtIQsGcxb+fPHmcPv7wQ9Y/gjd7/vY8vT1/k148k2zdy5fP2dewBZwvlJ0Di3CcTgAcmVRd7Vvh39FGTadTzvs6A9onQ92fcUz4ehDXKP/c/dhOaxXdcZcMLPV8fQ7jHPU4znuXPReog7URONq3r+p0r3ZQ371wt3PHpKrob+7/9o7fdumFrh4siuMgtn3c9vl4r+ul6pbEBNXSGVHcdgn1bu3VPOqm/LM4zg/dV3e7dehMu5/3HXM3Baz0G3Pdn7NP//WyL91vofeRXe75qsBRvJnmnCvxTb4f/BMfq21j1u1ptH9+jd399tWAo64NCFMw8jqjXb/U4bi+84/+WQCwLvNf2oCjff3SdquxnjVjOmSKy0e77p+fAzhqi9u823OUNS8mIdfXiWSOtvjgvjlwBI4aFsX2Me/WY40zNoAjYxxRSqMCjujMUQlKjKIIHPnGmZ+NRzvAkRwIyzcNwJFPLgdpomGL3ykGQjWOOgNHuKbrOps8lwfHlAnbLFLvi2QbuFXfWwzW1o54AziKjCM91BE4+htgHPWZQvsCsPWCXS/WXa5RNq2aH/W12gx2I/AVs+0YnPv7Ao6U0e5ztQBHymk1MMYZR3QKQlAwBMQt1siM8xJUMdkkyuE4cGRFva2YtbKoJb8Ti4N7308t87RLlo6Pj2g78J4Dxb4Rh4yOkq8tU74HcBTHT9yA+/sCgZo1jvAsCID4Jk+bwrCwu+STvX+TwNHuHLge4Khtrvr83A1MHIGjLrbrJo7puxm4iXvQfOju4Pe9ZyboaEBm8D7adB+rfZ31PsBRfe4YINgNFqkAu2xc0DnNL2WjS56A2WBnpoOtkIEjgQm0pwhgpxGBIwTWEeQ+PT0jeDQen6btBrV+DBOB3J3ZRNlhaztjyDXtFRhHa8qRCdUP95Nr2cm2EtYAMKEiO2kIxgaTIwQeUf6PbA8AR+u0XizT7OKtABCTqXOputymBhxFKdQsGUZwQT60s3sILI0nZBsR5OKakiNvab0Cq2GeFgCOFmAaLclCbsSPLwAAIABJREFUgDzZ1gEDY6TwHgLzgNWlBhhvq3RyMqBvjrUOr+OY470aeIQAc/MzSdGVTZzYFgSOTiHVps9iMkbc8Pkc9XVPG+l1Bo48GJ7Xxc2W9ZkEfOHcyh3BPatNjW1kgXkCbFZrBvWNLsg6ukizGWr/ADgSU8Z/KfdHn8H9fyWTSL6NFalMElGvs6+RTggcAdicTs8S2gnsI1dngORiQ6qORZhOuGcRQGS/gPI4dkw+z/dHbg6ccUSWF8bgNhE4IhtIv8vlzOo3iXHUCzgaAAiRP7MikFVANR/LdYYsxlUf4AigEa3CDQNHrTWOGsBRrHnpEoxKCNoFjmBvShKIfw72kDJkNefJIiJQasBQThxy5pPAJNlxVegcYa5Mxhozo5HOs16ns7PT9MHjR+mjDz9Md+7cZk0v2Jb5fJZevXxJ4OjZsx/T7OLC7E1hHBE0QmUsgFnm09XrYaxbBUDYEzQbe9TwpRhMawOOYtZ2nQDVaS0+AkfWTJFl35Qc3deO/cCBJrO2U9/YQUfgqF2Gqm7Dvn5frz7oKY/Yb2x0v5MjcFTaqsue4Agc7Y6tvzfgqAacfL/msQv3G3xORuBI0mzX+3MEjkos3/vmCBzFMXb1JJJ9I3WQgaP1mowjaqQDOEIWpDGO3GFuAEdDBQp8g8HJY4wjOMYSavcAiS6vrETbZFpQgRtBbg4t8MDgQAmiE2jRjOQGbrA5SSfbscmXWCpiyObHodR79u9pVvP6vH8Ga/ReHTCsgaPaAMRgS8wydQe77S/vGxrma0guNSWZovMez93NCWgPbl5mknzh25eFFe/hqhkvu9kMlQTe34hUXR/TfQSOypxBu92YVB1ZNvpRIEevVBTdmUe+S0eQR28z2ONsoMwKchmVIlfmC7xL1ZUi3i4zo7oQkJxh1q/VNXLgSPOy0ItgsSBV15VxpO8i+KBCxsrMK1mXtLNW/0GMyX7AUT33MlgUwGoxsJp2SMe5/IuApWwLLPCjf3udCNVkiHaEbbuB3FMpyOyOVH0f/r7Pwfo88d9cFXg/y85Sdfscu8scvqY9iLa1vFZ2ZTepuiPjqI+FLcfe5Ga8zx31vY+uIA/Pawk6fj/7AjV97ld2uTvjKJ67nhfNf/v4j3PC7JKZZ/pcZrUJMZFZLl+PksZgHNn7OCyzUwYIoKK2B3msBE/Ozm6l07PbaTpF9j0+g02Ezdym5Up+ndc64vm9ppH7fGTPWv0TfIb7IDikexGLtNTsMcggDVUsxaR0t2lEaTUBSgMyZcDI37BmCQrZow8R+F1mybpSF83Z7EwKsBozNXBEsAGycPb5YAxAyUAIyPgRWJMgCXxHB44AhAA4urg4T4v5nOwHMJLoh9tfSJqp+AuNMuurDAebNDoZmHQZkiF8XTT80hKsAAKBRaS1Ur8MFnM9lJ/u9Y6ccaSaVXgWgFIm0xXu31kYDDSzdpMyML02jJhHVa0oBpg9yQPAFWSnHexSQD6vSQZ84Dyz2YKA0eyigEY4tzcH/mL91Z6gjNEsX1bV08L7GhViIiOhjsARGUdTPrNAUNyf1eqymohijmH8DzWGAUpgPHOdF5CV9zpscGXqq5RXYByhpg0YKmS9CXADcKQ2XKTVGvWvBGigTXz+CswzecQhwEJjvA10z7gY4hgZOML4pjyd1+6SnyL5N4Fdbudctqz4VNFnE2uPa/dNAEdoUvoihpEaKF0yVw3RdiTbam2pjx2MLD6j7/soI0jinrzQyPwSw6kwfui7DTGfUD9TEo3y7dB2mo/oXzD+ABpNRiNKxQG8wbEuLYi59ujhAwJH9+/dS2e3TtOt0zNe6+2bN+np99+n7777a3rz6rVJLurc9A6HgINRrytK6LrcEFrf7odza2XXhrKHA1yFoWYOtk0L2B2NTYFDsv0OhJfgjPuxkqQ89MMZdwSOrJlaQ8yXNmGfIH6fwFl90SNwdASOom+6m1h3aKYf/rwLCBPP0i0mdvi673JEl3s+Ake7Lfw+AkdeLzYT+APdsrbDxX9okiPiOumMoz61obqO1SNwdASOLh8rNwAcTe/8ijWOPAPKGUVgDtFYmwwEHUgDXpghD6DHApKOomIjjO8hQwvpoQhA5o1nKEYfGT0RrInBl3YAAowjAUc5K7BNqi4Uqo95w1mCx7LF2hymNvAoLpx+j55t5fe5j3WkuKeCDACO8BPP0QbidFskj8DRvv7ranC7HncEjn4u4KjZI5p3AxYM99cu4+M1NTifDJAWKNws+O3Br1gEPAJHJbhS6hyNWKtA5/Hi5f7vYgs0l6e5hlp0GdtHFr7r4HJkA8XMFGanODhRscn8rPV4dPvttqUNMCq2tQRzmsdF4ChmQJZC6CUwE48tNm24UZD4svuI9i++3gceMSTNgFh34AjnjTY7Onr1++091Q4cKVh1BI662s2rHNcXsLnKNbp8pysQFMd61/PG4G7bWO1ynrZj+gJHlwNGPocicNS8apQ0hG/obYEAcw4ygraTJFVnlTUK4yiN0hJlWSBxCUnQ8TTdvn0nnd26k85Ob1Pqa7UC02FN0Gg2V60ayikzWK91gTbVgqFKGhIwwNp4DOiWmnYI/scAqIAjyEkJOFKo34Ajey3ZZQTuJRu3mM2t7tEmLS1I3NgQWnIS7o8MH/rE+B0TYBFoBGbRCaVOWQtnfJJG42k6sWNc3o7Sg6jLgzo2i6UFj5fp4vycrARIIK+81g3+sgaSAAZJIm4IspwMt5TeEytIDAqNPasb5LWRToasv6LPLIBufn+pNVSk/6ZTB4tGZFOI0aS11MdXXGd8rcJGWmwgydU56ygnZJFeZuAJa64KPLJRxr0F11BPZsC6uV6nxRxttGRto9Vyzfckkccn4teF22JsWFuAAUZmMcA7Y6MQWBHQoFGBe5GkIACj0+lZGk8nmanMNSbXfnUfBGMT/TdgzULWdcIYomSegR45+cWBI6vlZMARrw42yXoXOIpSdZJBaQeO5ONM+Izs/wgckQVVGEd5L+h7wiCnHX2WaLeagWZaAc2pGwKONHYLcBTHl2xQKSMnwE9+ZKlrFNlzBiC6rwmjZq5cHu+oPUb7AtAO7SzJPpx3MoXChlh3uCfaKqt5xGNgS04G6RQSkZBxR1JlSmQLrpYLylTev38vffTBh+nBw/vp/r276dHDRwSkZhez9OPTp+nrv3yVnj97RiadyzsyiQVso8E6QfBQ94e5XpiEuH5kRWJuYizUe1W36o2AmLH4aj81Mo7cl8XfTntWcz0hVafczX9sqboyh6K/uX/17wscdSy7uHPBv0fgqK9P1QUsuUlf9aqJu32f89DxfcbcoXPFz7uAMPH4Tvalzw1c4dgu93wEjnYb9r0EjkyNwJN7o7/jr2s76T6Br2v7gKMu46jP8DwCR+8OHPVp767Hdo8h1PGmrlfoetwNAkcOhHDQYyPlepC2MaeTaFlYzCINgQJvIG66RpB9OrGMR+hEh0L03LSa1F3DaSwZS5eCR1tWJ0mjhI2tNnbOHPIAgu7T5OCifrgxjnJTX0ITcOe4ltuIjoJvsGLA09uwIQPADLZN2kJv33Y1+4Kk/n4Xp0W7G1+musnqHBlHXSda87gjcBSAIwuutbsH/q7VJMqZuoUlVL7XkqHoGaLx5Bbg4Vvc3O+yjxggzPZEmeU1WKCNPVOwLXDZtEsqbC2gaDzyGg9Fts4z1QPhiC+nIdu0y+jyzXzckEcHgxt9gBP5edvlC6OdPAQcNR0VZaruBlt2gSMP9Mps7TKO/P1stwLjCJ/FZ6yvV87pZrHJgsptyWxn1ehQiKffz/5N8KEzVdrsvCxXlqotZId3gmrHGkf9OsqOvsnN+JVuqMOX+txz7Ux2W+s73ERPxlEdEGgDV3Vv7mPsBrfcXOdPBprzAFNOLIgO2TXOnAwcwSccpSHlskZpsYR/JDaHgKO76c7tu+nWrbtkcJBptFyl+WKZ3ry5SMuVseIR9EcCE2vWiWWuAvEKzEuHzGosZbaRrpN9UqwZzlkydjxl6vA7lGwdA+DUGBMQQ/bPYpFrHEXgiDWcglnBOgSGAWWfwTgA24AgiO4BWnio4yPpZwSWJ+nEjmUtIgAwrJGDuisAWJYEj8isuQBwNE/r9ZJ1l1ADCUASgRgDYwh2bTcCwsDYIYjk2dQFFPI+1lIrOTu+Z+tQAZAi60d1eLxGE/6eTsHCAZgySqMT1P0ptj0Gq9mG9izlr8uw2Tq0Vh86K1hrM/pU9WScFRN9biZdEIRC8B4gn7MlysqR2WqQKuMYEpgi+T7VKCrgmvYYpYbiCftIUnWn7E+CfjjGCktzzpiUIkAjjAnWc1qCsYO5ITYPi9cbWCFcqrCpMhsMYwVsMUijGXAE5ogzjsTYWhBUrIEj9XOREDwZwr8pwJEY2sOEZnbgiPW0AmAUJRjJsCNQV37agGeBOjcLHGm8GqvQlummDRZzSD9F9pGARWgXuVg+HwQZi51oQFPYI7K2UQaOxDzGmARjiIAMa/4KWAIohLZz3Ho8Ggo4MhUPtCNB08Wcc+jOnTvpyaPH6dGjh+nxo4fps88+S6enU87jZz/+mP705/+bnn7/NL15/YpzHN9dAbBG3cfRIG2sxhGZngE4wvNF4MhrPOS56OxXaymNXTdgSh6K0jr43OUo3X/DeGFjh4zsy1YrBsS3R+Co2FzJHXb56RPEh805Akdl/enSvvGYLn5ZH7+v9/WPUnWNJjsCR5bscqxxlMdF3/nXp8YRPIGcp3RJIqr7EPX43FfjKCp09bUJ+44/AkdH4OjysXTDwFFGTLFJQ2ZkYBxx888MMnOsLavSJ68AJ2z+LdgK2QXS2+VsAkxyp7NkLXlgQptQd0bl8HgmuwctsZHldE6jNFGBzcFJlp+LwJECGQrmKYhgZ/ONLGd7U0LNrx3RYnfU3ImIwU/fsPp7dRZXDiRSqk7yNDXjqAaQ4j0cNipH4Khuoz6O9eH2LUccgaMuwJFNKjZbCNTYZl2tGcGiQ8CR2xmvOyCpOpdvy1IzzCwPAHIDNELQQNmQru3uEiua517jCAG6UssIxa+9CHi2WVYToGyQJWU0RdDAgiVdxlQbcOTfc5tyXYwjtydNkMr0QkI9LY3vXTaN7GaxMy5h1zy2gFBdGEd1YoA/+z4wnasOgKPNuwFH7uDFDaGvGbv9VmeA2MaeG/wjcNRlnF/1mL6bgate57q/d91ZZFe5vz6Mo5sFjhY7jKMMHNEeg/UA8GicVuuhgKM0Itvm7PYdgkd379xP48kpmRmL5ZoMkufPX6bZfJkl55AMkFlH5i/iOuSheI04xkJNoorFcQw4gv1n8NwpCgBYUNtIpdtPBgjYCzzB74Dyb/DjAAIsM4t8CaDCpL1ov01+VMvgQDVNJmAdjclQyWwjA9YAsLE9ENSfjNMQcm9gtYwRkEagH/cOSTGTwKIc3TLNZ3MGnlnvZrFgMHk+m6XVQhJtlK0D4IBf1G2CZB1pN2bLMpDn3rFLpyYCP7TxxuZxIUKqxgaZP6yROBYAF4LnZBxNJgK8CKg4+8Okoy1QTeYN5dYEgizA0OBzFQlUue2qrVRqJ+lePYjv9WYKY8ak4EwSzuvfSETNpMmsrbFos82zlCDAPbClwMwRoARgiTWOLGFFUnWTNBlP02R6yn7iMQ6wuqyr+T8cixgvqw2BI4Ce+GVtIwM2cy6MJb5kmTpTRYCEIn4Hm6VqHBEYA6vqwqT+HDhS7RvYz5LwFpJjTKqOoOlgnKV9N5uiHMH9kkkw+l+OaZe6DcARXR4DC2hL7N8OHDl4dN1SdZ7AEveH8nM0XvS57yUld+jgsoNIDh45QJRtIRITaRMwHx1AMTaWAUfy0ZAEqHYGO49BIipwrLOcHPodn0OmDuwhSBqjfhHew9wi+LNc8jyUq3vwkJJ1T558kP7p179Od+7coq15+fx5+vNXf0rffftdevniRXr79k26uLhgvTMCR5MhgSNnQlOO0/bo9DW9P9drzlV8zjU29GtGGHI/4rYKi4lxAbrfZS7SvmWJwG7AB3voCBzZ0u7A/RE4uoqv08ffqpN1ulzvCByplW4qptKn/xg5cLn6Lp13Q8d0uedoCWNCVZ9bqveojQSNI3CUm7LvXvE6gKN9+6baXhyBo0MjPsaVvARCSR72b0fyRj3/2hOX5Lf1kWq9yvpw6On8827nruNNXc/e9bgbAI4mt3+5jYAIJwb1ugtw5LenfGtDvulJlvRKB47AOCJY5L9ZVx3gkYKzNRATF4a2AGJufAJHozQeOHCkTV2ctHwW09On45yBo1I/xYGlutkxMCNY1HavESiKzKIaOMJxHOgOHCEDraWf64HVbaBpA31kHDUb9KacnCNw1ASOHACtWj/804GjIg+iDw8BRyVzIEqMEBiSF2vZvJ6hq/f1eSzIrusrCCCnU4wjP42OVcBOvwwW2S+kR8rntlk24KjYGhV+vg7gyM9ZA0fuhNbjr/63f49tUdVRy3aouFsdahwpiBhBI9f4r0GmeL1Y4yjeS1xfavvux7X9VedaYfrNohPjqLafbc6FhlJJVNg1y+3AkYbhETjq6q5c5bi+m4GrXKPrd7oED+o51+Xc+8Ze97W//Sp9gKM4Bw7NkX1+RptUHRg/q9VC4I6xa3At4+qZPTbgaDhOm80obTeAahDkHrO+0Z07d9O9+w/T2dlt+nsIvM/m8/T06U/p4mJGqTr5qYFZ6klBpjQFzIelOWKNI2evEjRCRqGtCQyMbgQaQZ50ANaRgUVW44XBe5qjLeXhWO+I9WZWZFhREs2Zos5thZTVqcCUDBxZ8NjvPdd7IutopPqiI7EYJPuGtcmC+7iXjSTaABBREmuzEuNouSADaeWsI693tF4RMBpsIXWGWj/GzDIJMvcjHSjygLhLwVH+jFoDWo3kExeZKQbHDXwhu8peU856JzlBttOzLl2izmXqoj/t67mv3WKJyf56rTlnxPhskNqg1anxNExnmBggAKAH7etyhy4hiP4ZEaxDDRoxj1gHKABH9BPYN3YcAvGk7/pqqdozWiPANkKTS6JusQBotCIImoGjXGMJeKbJp1l9I/kfA4JG/LUaR848c+BoscQ4AOPocuAIcysnx5Dth2czKT3zGSJ7y/so9kmXtTUCR2yYDmyK7ja/1FgsNil7dYFhIf9PgIfXpSz7RGdb7dpAgC4u5aikRvlPYhvVz+NJkbKfsgdgf/k+kgmTZBUOyfgD84i1fH0OLMGkBnNpkO7evp0ePLifPvrow/S73/423bt3lzbq/M2b9M03f0nff/895epeEDx6m2bzmWobnWwFHBnIq3FT9tgEA43l5vvvuIfd16eY/w7MOqPIE7D8/PE8XdY9tvcROLKmKsBRcy+/vyX77G+zFGbXjgnHRX+gGcQuBymJDOCiwOrmOFKtNtn/irmfk+y6g41tj9AliH+FR+/1le52q9dpefBRqq7ZZkfg6Mg4qmdR3/nXBzjyvVQk0kb7W4N78d7a1uAox3zdtuvIOHo3xlF/69z9G936+j0HjrILbpv+uDnHZw0JJXMMfDLRmbRAAd6bsGgoMvolZ5E12y1zwAOa7mQrE8tZRuVvdEiwGRtsR2kynO5I1eXNY5Sq84wo+9CFFiJwFM/vneyLVBtw5Mc0ZBzCxsufKwdsXapurcBDG3gUh2F3Y3gEjurp28ex7j71d6XC6kUjOtrd+0934Pccx35zzO862BHcrEFY1newUuVxQ5Lv2QBf/ttWRc/S1g3tAsKKFNn72Izv1UDw0V1GuiSJ/P0DwJGEQqxdbMPPaysIxZvwzCMLCHFz4lmlFkwssi+6HkAjymfmHxUQLsARAgaFcQTZGs19gUbKHlFR9XCKNBxsWfS4L+MoshVVO6GAGJSK8SLiwR7WY6Lt3/UYagNsPPgRx6kHR3yT58yivIOxACDGlQJJuzWO2DuocVRJx/g9RdYT+yyMoXrONP9twNG6O3Dk524LiLeBAXXwRH28K1XHOGJoi3KfR6m6Pvb0smP72s/rum7beW4KOHL/Yp+dbx+Ph5+0L3DkZ6zXzfZ1NPobNg9CUNhLg6iAvIAj1PBBQJxzRlXR+cMAJBmeE4h9pg1ZR7LzZ6e30p2799LDR4/T3bsP0uhkmtabLesbffvX79Obt28brFMjGmjd8MQqSOYxcA82qvgmDkSAceQMBMnUMcTM8DLYAWAAiWeCujJgGUmiLnNdccGVwBsGipertNyoYD3stsPtPO9gkMZg4UC+DfVNppI249pCm68kLQay+Z7AIzBfyOIBU4myb7pTC4cTmliTpQPgCJJsYi8QQAh1g8BOAdC0hczZCiwpfGfN+kdgI8mWyV8Qa8dBIjyyauaA0aQ5Ke1NBzR8cxxZQe7j13JW9boUg9kFoLBrmH1VcL8EwR2wkk+jQLnumQLaxuTAlyU3pj529ognwSFwr5o0GGtIjnPgKIN7I9SZEmiE/qCqgTGWMHbQf5S1Q12b4UgwkdfY2q4yyEbgaCPgCNJ5C8rnrcSyMhkpsY7EqqI8OOteOTinsQmpupMtflXnKAJHqhG1SACPInDkoJ1L1YllZDWc7LUDRwJY9Ay+p4n9ExPifExHuxHfk93gqCq/NwIcaQw0f+LuqkjVFeCoyKF7UtHuc8CXczk7Z2Jhnq90qLmfcSw6g0htJrlF2AC0hc9d2ZUB57G7r1L+lQ0BmItaYffu3iVw9Pvf/Tbdv3+fNmA5n6Uffvgh/fjjD+nZTz+ln376Kb169YrA0WqzSsu0TKhyJHC3Ceji396n+Os1juIetV5vvQ+d4UjAzKToauAI52+CvYfXqCNw5G3Uyk24tAH7BM81pw9FG9ov9/cIHPXx5Q6PYvN/dgCzrt88fNwROGq2UZ+xf7h1r3ZElyDwkXG027awQqMYO7la8+98q+9esRdwZElkNXBU+zvZmod4hvutHtNmoleo43nV/d2+ZjsCR+8OHHVdH/oM3YwBHPzSewwc0d23gp/czFZZnXQSjcmT00ks8zBPFKtxhMk2nUBuAxstKxBcFcz1zUlk+fg91H/zRGswjqChLg372OnsLK9xRPZRzJctgFQGkVqCs22B+dpBjlqV+9hGvG8W5kXw0+j+BwZRd2N4BI7qpjwCRyoS/r4CRwrwlWLGthMuwJFJ0nHx5g7c0Wum6VrBa5Ok4UeyDU3gKGrYFymXkmkKkAlSLgpGuZydAgolk5NSLIMti5sjM7T7jzKQI7gRwUO8L+kjaNgrGHA5sNIuuelObgwS2HYnSBDFWkcRDFIWYUG5a5aNy7U07+06GUe5fWDLGZid9wbe2wDe2kFod+LaGUc+5PSdQq9mFnzO4FcrD441jrpPiXBk9/XvSqfv/KW+jmSXTaVvOmp/Jfo79evON9yzxlENrtYbot3n301gYLDSTB+y3v3eGWhl8pHqZTI4HeK6BOMp8TVNAwJHA5UQSsN0enor3b93P33w5MP08OGTNJ2eMXAPpsbXX32TXr1+ReksgAZuR3VtC1pTjk5QkAfOsrypBeodSvK2xa2BZYTA7piMowIcAUyJwBFTG4gpKSMfNXrANiLjiNLI1g5coww4cqm60ylr/3DtyqX6wrrlUnoAJwBqWJ0jMBXUZgYgQZ4VgJCxjzYWsF4BlDDZN9RAAZgAqboN3psv0pbMFAAXkrtTfxV5OGdWuBQcwCMFwwEymZSdMY4i68CBG5fnKIF1l6orY8fnt64lu6m5U2pySPnN5WcVhPeAtsZl0z57gocjh1ma0NgjXoeI76OGIYAjZxqPVdMQ8rRKcJuYTLfAo23Cr+6FII/J26H+Fj7XWESyxyptDDjiriMARxE0AnAEMIkqiHgMY0NT5huMFAOOsgzcdptGaZNGBDIhVSeAEIyjrsCRfBlI6loSTBJTCu8Xhlbpi8g2aia5FKZubS+KbeOo+hmBo+h7lcQluS+OJBdf0FZnMcXsx22dkpxcejCCaQKO6EeOBTZ68gze93pbLhXIq1Gi3QAjA43AOvKxTHDVgB3048lgm27fvp0++OBx+s0//ZrA0elkQsb169ev08sXz9OzZ8/S06dPyToS42id5ptZWnHcFQaL/FarLRcYR6yx5lJ1Nm7jelsAA9RUg/0AaHwEjvoG8but2ZGls5uU0XaOPvtbrX199iXliv/IwFEf/+smfdW+Y+6mgJU+Y67buNdRXf1lP+dNPd913/MRONpt0fcTONI+YB9w1BZHiHuqmvUbgaM+Y67LsUfg6G8TOELfxRqR+/vyPQSOxrd/abYumDzfqJkDykmCZHLXug47bmW1qY6R5EmQ3WfAEfWfh2nijCNm56tgLLIekYknCQBl3fMOwt0AbNFb1ILgZow640MEHAQcMXPTtJn1fcnT5UUdmyMXkAj3X4qcl8BrDCJG8MgXOj9nzM6L78VNVr6+AUcoCKztS5PREZpSz2osqcMGwzYKDKt49p1vqv1KzWCPNN/LBl2bH79SLKYJVklTWOzQ/cQsam/H+q/flbZMh3/6OmY35eTU99EWkFa3Fr34w0+nIyJo4P0fx2FbYLsN2MwBmQwcNTcj+Z65nwh1yqxwuYDUwCyyB+D3AjvJ0lMvsYGeF63rIGhTNjCx33c3Ncj1Fghj2dj2WjUGLGM0yNap0LXNJ5erc5mOIGEJ24R6Edbidi6rfZFrTIhRxCLtZBiVwtJiJjkg5fetcCQCfCVcUUBqn4nlaMQzZeMIMiBYZveIgKAXhKBtYYF5ZJN7VnhTCqJtXvjYi2Mo2qb8mkBMkaJrHhPrHAkc4fmyPJvXQoo1kby+AGyGyfYw3TGASpn5qWhZsfPhtQH+sDscuaarr2z4VdqsDDhyexVNXRiNvFfYOccUbUznLHQHFP25QmJBscWqz6efktl8PcDRPhut9z3720dS+bd6Amy/AQvHHw4L7LNbO3Yy1KrAOLxiompXk3fpcX1t/rVctOUkfdaSvvfc2ATDP8g4mmlIAAAgAElEQVRrss0Hfy/3sdm/MFbrUYRH8NoWHrfN4rzIX8E49mB1ns9m8kXLUUY9g+RuKe19rzeZ72drY8TnCOSS3LeAb+fAkTGOQgzLgXwwPwbDcUrbSVqvUcMHdnEr4Oj+w/TRh5+kDz78mPWOcOxiuUl//vNX6eXLl2m13qTlUjJxBNkhMWzBWjqfxuBRTTwDL6ztYAey/aHzo4LyAI1gh8eQlUI7MOnHGDtkHDGlQU0DUADAEWvWOHBkNXocOLLaSmAZEZBAItXpNDOOYCrj+q8kqBNEp8l0wRoENitrCI1RH0VgEoLRXEco4an6S5SVM+k8spAIGin5AIjcBsyUixlZSpC1I6gE4IjjQXJDGTSC9N1abCPYXRyH/nRwhzLWxuz12ktk5NAH13jJ7C+z43l6eSKXjFrx0aNNdx8Ef2mIlKDhbaU1U1JIfk0yh+Bn8DNfxy3pw2XnbExgLR+NT9nGhXFkfWQSdGJMoR/AKDLgM0vh6nsAjnB97GUAYAI4Wm+WnGc+vljfaG21jcg2klyd5OtM9pvsO4BGAo7ATCGwmOeggKMx2gD9BmbZCsDRLC1YzwpSdXOOQ/QTrk3gwO7X/RYxjtyPsSQYfzYMdbK3ioxgTOwrIEkMpPjr+LeNcXTYQtf2U7OyLeitmmNKjoqDpnmsWEZxhSwempY6/CcAR3Y0JQqdVmx+mkC0peoVoU7RRPW81FaSmvPaXDEYSrAOwNEA9cUGaWyMMvQvzoVzwN7gHLPZOfvu7PQ0PXzwIH322afp/r276ezsjHMetczevH6dXrx4nr777rv04rkBR4NtWqwAHK016ljfSmB9BI68LwtwpKSXnOxiTan5JH8a4CSkMLPUmCVSwZ8vNggAaKmXdKinnXQKP5HWws7pc9v3OjEJp8s6HHe58lrLO3EP2raXOnTP/LznXrjTOW2RVoxDPkCbZ1jvH+jnB9/PXzdMaE6xaptDh++uH3BkibG2lvq0c+ah2jzuRdvkK2MP+v1d7id7LGP3adq/1xV46OPL9Tn2cKs3j9Bc8XaLo2C3T7UWwp61jQwbwEHNo8+9dJl/fc7nxx6Bo/2tdll8SaatrG+KzzCCGti+eq29sPo/x1D9X/5+DgBujf1exstuNMPXTiVulc/js+zOP8ZJ3jvGkeoTZmsU98ghbofPS/KTeR0tcrEOHPUd913mFnsCKgvI8aDVOLz+1ffRNub8vZuxc2X8eH3Gtus4AEdfW4WLOvaJj9UuLXgzNdTcnz58B9X6ePgLPY9o+rs9v9x6+GB8F8BRczEq2UsChSBBNzixjvPAn8drY4DVJReGKAo8yYVDxyfQD4cEByAD03hGpiE2txQmV9Fdyp3YBoZuVK5P5FLZkjORxInkoyT1Ue6fncXNtCKQ7mh58JMOc2QkBYqhD8zoOMWFLjrbUaqOptYc8chM8ntgIVJmbWowl82Lv2PBfDPqpaivGfHKrwpmgRIqZZt1mbOFAKwtIlZA1p06ZSc13W8EKGOY/5DTHY2Mt1n8jr/GhqGE2suY3Hf+Q9etDUkcC9cxQbxv8/1X7JK2sXKVe643OG1tx9ETFrD6WYvhBShRb66tNXwxzACNY7IMOVjR5jxSHem0QKHCbg31kUZ7WLDH6kwokBNZOhVgmDfxkKCUDXBRHi9qrCnjAUydL8sPGaBVwC2vfWFgst0bNrvYqNc/tG20XyZTx3u1WgM5W9mLlxfgyOcv/jJz3tYod919yaIbb/eg1rUsVhcgtwAcNPB99sFWIBDKrPAAHNXjMC6y7ty3jSE/Ln7GLAgiNMbIzEG8JnBU9MlNgilLM3jgwYEtsx9WX4J224ovI7BA1qW5M7wsDzeQBF1ln7NkeASO2ChYH9Zpi+x5byWPzNm65Rne+ZnC5+5Y66sIynlPyBYi5FJ+tI5wjNu1FLRU7xSZGQWwMqDGYJZF5b0j4/TL62u9zceIaIL+ZTnC+y7fqpoZvCfUK4lJCJcYudoRi5vAes1kqxiAGYGjrva0zRZdxf7ejJN6lTtpZtfX889tMf0Lr2fY4TIMltkmSv1po8tqM2rI50opsodmTzF0qeimkdwIE5S1wd7HXMwIEl4rSUTfs4QRdjrmnCE7CMgTONIgxmtIzGk+FCiVG1FfBOJ9+5oDcNOlizmmCvDNHCQL2g9Oxmm7GaUVgSNtcifT03Tv3oP08Uefpk8+/SI9ePCItWfm83X66quv07PnL9J8DtaFWD4CkZbaVLhUKYP+SipC/TttogtI5v5fYvB+LVkp1rnDXwFHrABjbCMGZK3tXEoVQA3AGUqHWa0j+oTWHm4wWKsIMnXjCYGjXGckutxcI4ZpgJo5YCQxyHySxpRFA2iEGimSrCOLi+sO5Mdkw8R+3Kju0ka1bvi7AnC0SevFMs3PZ/S3yUoyxpE2vAKI5M9izQFIpLUHAXP8Ajzy2kgi/ZqEXBoo+Yu2T2tANr316MTHZudDtlIwvQ48yZ9XbkPwSUN7ZeCIbaAaS2hnJn3Y2JKs1ogMIYJE2RcBQDOVJCDbV9JzBPdYVwqsDIFD1I0zVg6nIQevJZWYHwIZRcnLGihEFh78Gby/JbgIthzGqIAjMa3wGdrMr0VGmdWzislwSAobgdmMMWwsMgJGy1lazAUa4d/qK8kKsn8IJBdfptRwlB8jGNRAMQOOPADitW1cClA2ubGgNfvNwEKtL/6RV8S9zCjqYNrPeo+TbWRzeVYwzBNfWrM+Ql2jYMNtUcvrVEt2BPq8ESwxNhz6lsmRmItjjRnsU/G+A7jabhrclX10/RtsxjGTKzGP8XuSCOJgT71ep8X8gnZkPDpJt2/dSo8eP0j3791Ld+/cSaenp5wHF+fn6eXLF+nbb79NL2EDF/O0HQ7Scr2Q/THmIPFnjn09S2RDTaZTq5cmlh9tJm9ce3CBOQ4caTxzbpsfy/OOkLgZA5OWRJQ7sO7IEsbK+wYAR5lFaKtZ3gvsMuw7LKvZvpvHGL7iCZHlr8ac284OZw9xnbYQvnt1+84UPy+vlXyhNtF6ytdhK14+l3mVL+A+agjruvnlmmULna3gHZ6u9ZC2fW3zwGZBc48lUM4034Kv+7EBq/EhC6DfHIdwH92P3Y1rxGSbEr+qW1r+tScZdGmLPv5nn2O7XDseIzl4gWzyzyT3C9CVM4pjB/6NCalyPSp7c71ufq9x/lZgfvcu456h7zNcdnzftuu6D7nKPXY9d9d79lGbR30zvHrpLdb30j4P3WaaHC/zTNyH175RPyXmV9s8xfyaieN5/RYVukrOaM7FMourOVcbLds/tMX8rtJX9Xf29UlbDC5K1dV74eY430q22sDYtn1zvX+OzJLsH4dE8rqOZ9tzdG2PtvGKfSHkvt0Vj/Ee9X1I1LIL3VRMs9tzNKWpuQZW0p91u++Lq7bPkaBI1OGG+iQWdDhdPqRWotn/3Vgaoc8VyrH7485KqLvOn8H4wa/lalgQliCH1bDA+8xesw1ruTGZRE0QbX5YCJQ1jXT8dDIl00gbYGmDEzhiFqg5cdAAZ2CRdyBAx2ScmEPqjCN3mih5cpK2JwCOigY6G4TRAQuVBNkgBnb4kRc6bWZbxY5tm0j7vhcL88ZJWb+m+SZwVBhH3tZ66rC5qUAJz8rkxDfLH/+6Iw4ddK1Nu4HI6FQ5cFQyU9z8734PBZUZYw1ttw/M6DMguZGyhS0aims5d2CZ9Lmn6z62qxGK120L+rvBj8cddnLc4dzd6OfF3rLWil6OR8UVIiw/ckaC2y/pN4bVLBDnAJRtOEuqrDH9PPgTM+UYgLHrILDHoHhKo+0wDe017y2AZIptlo1Tvk0/hjI/zboIvoNhYGliwFHYMHqR5CajyDa1tC8uZacMZJcAiVkQ2qCrZbVhKlmbnJE+p7GJt8BiBKjZnl5I3DbzCATU8yEGp9vmTSPg4YB7sHlxLCFDtl6oM+BtkkS6vstPKTCpcyggpGeQ4xnje36fsONYR5SRaiMv1xux87h9sewlBSA1tDxDiraNgVvYOGcy0apqbDacjf32rN5c6un0P3d9y9wCC8GGeGPIeaDFgKPMYPVEBVvLhJtV88iteNwEX26vdzbEBsgh8zyPt0uMV2wbd2Y1RNVubEVbK7lVYLBdwKwfF+1NdOTqMRw/a1sDL7nNxkddN2ddz/eux/nze9a2WB7MSGFwGXMX9xw3DrUDV9vsuInKn4WEnMzGiPajMZxKsgzti9kY3lrOOy2ZZwSAvAaGZaQ5AKJgpwUYMkDk9kzfk7k2cNsCGmQw5Q1JcXqx11KNuHxbgjYYnNTdKSNe9XwEGsEP1FoDJgdYRmAc/frX/5Q++uiTNJ3eSm/P5+mbv3yXfvzpWXr9+o3KD6UTBuAvLi4IJsF+sD8web2OkIEwJQu/SHKp1s+KwTYHYkYAkVjbDusckmdClZSszHfCeSPgSJJOvjHM9s/6C20xAdtoMk1nZ6dqmxO1pfxsD6wO03Bs9XXoR4NFo0AzGTAEHN3ubdPZ2TSdTgGWiJHDQBNtcylqr/op27Scr9LsfE7UUfJwDgrhvhdksOj+ATyoTo8k6gAa4bOFBcmRKCBWg8btIC3mAJrct1b/xvHvigS885UC7WZd3PkVyNfI4hymDeTcUBfUJbMjQOv1lrjvGDIIjwA76xeNrC6UsbU4zrJfiKvA5iJoP05DryVFwMjqsI6VRCIGWKaFlXNQ6kvqC6xFSMabmBezBRLhgC3peVzKcD4HQwjtDKk5MMUwFbz+EsAtrwemoDyv7+p4CUGMROBos1ql5UpA0Xx+QSYKf5cLSth5XSqMTY5bAxBcGvKEyTCRO+dyZpbMZ4Cjyxf6SuymR1Jszuew/YyBRfKlvMkgpWiMuGy3mtEzbTrt+sotKT8OAGsRKh5p3B9l36YacyGwXta8Q0EEXbwkhoSguCeQVAwZrVMYn6qLFtfXbBe1wHJuwmMejcA0OkkTyCNynPFISvFi/qH/MM8xtx89vJ8e3L+f7t27R0BpMV+kly9fpW+//Wt69eIVGWaoxYUxuFgt02KxTIvlgsFjzE/4vACgvU4Zzo9kTip7ACzeruiPcj2zpEaB4whQD2mP4SZq2+p7/SKZ6f6Rg0+l7qlYkNGPy/aAtg77/CpjPsz9OgiE+z7040PHAdc4lPZ9N8oKHjx/8DF9FLvPqNZp4D0R+8mv930PIGIrGBTOG6/R5Xp8HgLTh57sXT5vO3ncKYbXJmNb25NydR27Pz6xCxztB4tajg3JX4eeuI//2edYmbJmknP7vRS/3Pdf9djJ493HCH2DdiZaPXY8SShY1UubpNs9H2rVd/u8bzv3udp1P5/3DfdVHrfrABz1jRnpvj0xxBlntp5ktQ8HhuoRw9FYWRga/rgIXwocSe2lPkdlCQ1EQizRMoEOdk29jvoX9sVm68/j3tPXYT/Ga3D6v2Mcx8eB3Iet9gAV4yiuTXHceKJWOYfmeYwd+z47spP6xj/rtdFtiquEiHEk39Sfvd7nxw44HEssR3cdn93nalGvuYmFSv5od7Dk+p/v4FAPB/j6tyc5q+VUdd/tG0v6KvYCrrjU5772HzsYP/w1dR9i4JGD3LLdBRqpcGvZ9EkqwgOpLgXFbCRmzZ2kUweOPPMvF5m3IIVnuVlgUZspp76bLF7eTWiZg2QVgKMNGsGYDL5hcUOoTV2zhkicRHEC501+mGjeVHUg1ie8d9BVgSPPXMwLd87Wc2NeOkvB06aEnGe2WTIKD86Fmxsu626nd6OXynAqWKsUptoY1wa5z1A8AkftrdUFOOps6OkouxFqOvgu++a8CtmVvOM34MgdiBbgCIyxQTFCvCf+2nnMUHmWfN40koxUmEOcB5ZBp6ukdLI5IXDkRcsbdukS4Cgv4gZIZX1Zu54ykgE2V5spy/7X8VGOToEGSdcVxhFBcTvWHRwWtA7+Fl8GexoX+0PAUcz4jcG36IDUDkHtUMUFJLIfmzbQJdGaAFKmDDP4Fxex8m8PmLhcjICjMsbcpjbs5SHgqEW2yIEjhBkYeGFQw+W2yqa0ef02B3nPfMvAkXOhCsinYaNzNbHKXeBIwXDVsFPb2DDLgNplu4a4ye1gRTNwpADuof1IHAvRIXenFlc8BBypDXSl6Cz/IwJHSgAJNR8oaaWgobdHTkQJgHljQyGSz96fxlzSpN09NoDTeQx4vZIGMyh7M2ET2GGc5UPKxhABR/0Ye9DHfQXcYqgwaGnMFI41Z8TYsyjZCMFyAUcr7CtpmlWL5dbtO+nDJx+lX3/5m/TRx5+ms7M7aTZbpL9881368Ydn6eXL12mxgg+KjcGQLA6wOVjzaJNYNJ5ScKgpkoEjyea5cLGYnapLxLUH9wQBZLB5WBhXcJuvTWBFUirZWCJeY4mgkbF4AHRwjJgEMJ4dbQFgA0Hb09MzMY5Y9ylmAWq1Hk6maTgS4wV+tEvTkWmUl1nZmwklswCKwG4B6DaW5MDYRwQ1ZIRWi21azBD0L8x4ydkBFFoaeASpM8mjUnLNmEYAKsSqWjAIDVk8jmezPouFnpm2hkuGAUMeQzADypHkoCttqwUe+Af96LWMJGMlQM3qDHrdGfiiOZANVT8E3wdpDOBoema1DMUgQvtgs6Q1G1eHjKoUC1hbi5+B5YOENjG7mMDBtta9xZnnLGeZdwONXGWAKgeDtATBC+1icwVtTFm5+ZwMkRXlFT2RAmCg36PYT7wfjFn7Pptuu+ZYRAYs5MwI9FmNI4BGC0rWgU0GUEoSg+gjgkYug4fzGhvLA065PbgGdASOMK+yvLUDR2Vd0LnRj9A1L8BRW3VXtm0bcOTjJScklbHmiUAx6YXrru2T8oJtlsrXvJyNvd/qavxxkhU5PNri7FKYRKP5ds4w9ms4ex23za9kX0B7KdVQG1Bykqwl1P+lScXc8b5bsv/BNLp37266d/c2GUgYF8v5Mr158yZ9//3T9PYNgPM1xy2gbQCSACZni5kAXl+zMeRNhhLHQ2YP98cxApCYheVk/4i1+6weDNNyndKKgH7Ok+C+ngy9DBwXmbLMkGBflP23kjmN1WTcVaUAybK2+RZxn9OlRkDuIjOSlyyveQTEAF6XFTGuy12O73qMJ41xOrSEaiNo0PWcPA41lbs0RK+TxoPbTu7vFf+cs6FQzfb4Ifre/vjElW9S12tc//JzdQ989mfGRf95/114ENH38B2e3RJ7OhypWWdSkZ2O7wR2dTnT1Y/p0yd9r9KtT7qf1WfAzwMcmR9d9VGM1/WyW3SaD+0qvS3cdrujp73BrhXTnnlARYBuBqkNIMlXDcGWOu7gx+wDj1yqlbY2MF7r11iTARwp6bfU2Izf89da6pU4WK9l8T7cR3aQyb/X9gz7+uwIHHWfh//IwJGPrdJaNwAcTR7/ZlsHhDTIbWMwVFFQOTha1OQsY1PsTCNJRdCphEN8IuBoyszTUGDeU7rMSVAcTBtcZuJxI1Y2twrGhcEyGKYNsqEoIaHNnSOFbcEwn9wxKF8jv3Wgtc1AtX2nC3AUjYMHlmrjEw1QDQzUC2Z8jiZw1M3cx3s45LggSYh5sUfgqLu1siM7AzwtZ4593uhvZwRElKL1zsxpb0jV6cA8lSrGEb9hm/jmJr8jcISTe2SrTKAsT8a3HDjSgNdbEWBpAY5yO3r9M/sOgzjeDn6OACxl4MgCMKwXgULDtsjnW8ysxcIo0j0pU0FFtptMI69/5JnUupbOWC/s9b+jHYnP75vH6wSOaucxjiXKQhnCUevLKmBXGE+egaPjPRPX6wzsbp5agaNgxL1Noi2qHb1GPxnz8YQ1jxxIL4vCVTcVZE0Z30hyDwZk1mCRS2/wc1MQNgDHwTUETfx5PNiUY6Qd67l1MjLM3EKtCxWrP+TiXwU4qudxvbHy/vNz7zrdBUjMIEqnhysH9drs9Dx338Pdr4jjOjOOjB3gPkg+pmIMgjWhuikGiRv7uL6X+Nx+3bY1e8dPyOuOODLdtmfdW6I5BjRzNEcL8OxzFvZC9S6RWFQ2l9GndJY6ZL9WGM5gwlhsEbJiAI4++OCj9KtffZk+/vjzdOv23bRebdM3f/0+/fDDT+nF89dpvlwZ2D/mM69WG8mCLVYMoKLmEkAjpPorIG/AkSW7a/wK9KD0GwADyuhqKQMrDHWOMLfZL5zQkgaB9DJsKL7rTKNaigLfQbvBJ55Op1x/WLMEwJH5wcXuGX9ycpqGkKpDgJYMfgv+Q57OJeIsKQRAF0EGytaJLcFfro3mA2hhp/b5aiFr4fJjAjUAGgk4IquI8qiQVIP0GSTtAFKI0QIABO+BFeE/aBYxaASGKJjelD8RY8QSRmxg0o6b/y6cwFm7Lm1b1l6vNyQWkGXFEijD82N/AeBobMAR2hv7EMgDIoENIJ1qru4AR5S51pig3CwTQAIT2nc7rmJgTCr0OVQSCA7aMyO3eAOGxhb8WOuElNi2aL/5fJbmcwBwADeFrakWExQZIEE44T1TkYFzhrNJzUwWSiITCa8F+IFhAsbRLM0BHM1nabVcsP4RQSPzjxrAEdhZmXFUgLQ8tEN9o32MI/R9lmcNEq9lDfBEi4GoKs5qzfBrsPF0gFoYRw3gSHu8Nn+69m/yRjH4x9qnRqnkfTbP9rXOAHImYAXa+/mif+LPHrOXG/7LRpLfAIkwZyV1Z3ObToeAo61JRY7Gw/TowcN0+84ZQaPbZ6e0XbBtF+ez9OzZs3R+fs5AFQBmAkfLVZovFulifkHWkWqUuXcjXw7jFQA0xhXnMWUs1/RpCJRT9tGZC4M0X6E2F9wNgYp4TthIAF+0lSbHmJmkJh+o5KwgURZfc81QRV62StgHRP85vu62ZzVM2MZOl/Wvj994k/5It/FppqCq8XDpCn7jwNGO9xLeiLI7Xgkhgknxu6W3uvZ1d8+FBtSCI/uu3zxb33HRZ2zUvnT7czhwFBL3Djn6LjPdpWHAiD0CR7mluvVJl4bVMe83cESB5u4P2+nIABzR7+v0pUb/xPWgDTyJc7COmcXPWFcwyNHWe9cyFjY5eSzebSNeVQFYfp14TO2jeHwHssUNHyEkkdXv19dvXSdNVevIOCqt9f4CR9GK7J8r9TiL42Z3DbsB4Oj0yT+3AkfISsKPim1KTon7KmaLeoFPL96LDL8J6xjBMSZwBE33kQrIFiko37x6AFIbWWSKIhtPwQW9p+zepuwFGAvYmPUBjrzp4yT2CVxP7DrQ5t9tA47iObzT2s5H1yVI5/nEj5uhNmMYzxmfIQ+QkEjTNU+gm2Nmm6gjcNRvhbvi0TEQG09RL4Caix03wZma39DL0mJlC54cHNu4Cw7W541N/rsCR/ZEnoUZqL81K4ehjM0wnUCuLnoXVTAns5syiFR02f2cbFPKneiZxIgsNY68bQujyKSTjPrtMphtwJED4V67CcG7uJjvA4/ifPZ56Mb/OoCjeuxEICO+hn1FAEs/hS7stkvHSo4usm3UZn9nwBGCNpZBzkTxPO5i8XW9Zh+T8WQpuLmOXlO2zpOfFaAtc+yK5qH5tRsGjjgeD0jV1WtRdL7rMRjXw7bgX1ub9NmIX0ubdjxJAziy77g9dlCIQWUGAEu2vbdpBI42iMhd8hPb6tCanduYdm5MRkWXwFnHx86HZbDDbIBvkaNd8PdkI+UnYjxJhsaTkTzx6IT1YlYMahpwtBaL6PTW7fT4gw/TF1/8Kn3yyWfpzt0HZGf89dun6ccfn6WXL16ni/lCorfDMdkjmG/LxSpdzObp/OJcev9gyZNEAta8AXfBWcrJUVa8XiJe9svaa8ibsZoqZHLgM0gvj4kjeX+jz/cBR1h3xDiaUk7NgSP0sfuF5nGlZLV3CDQyu19Mf/ngYkJxSct1pzZ6n3JZ8tMhtedKa4LCQTsYpu16tMs4AqvIgCOvkYN6RgAlEHx2douDR/jM6+hw7YCNMx+dIEquTxprWjmzwBnGTlAWEBSD8dmWAMAjA0cbfTGLPEFD670C2cY4GrtUHQLzAo6U1KYgt84LxQSEyfFvzRONHwMmbPOd12lbBdFoAoYknQcZWdW2see1uk6A8TcQN/RarWB6EeCRrByl6rjH0RJyQtBIvw4ciY0m1k7ei2yWAo4Ashh7RIDUjDJ18wVkGi/SEsAUgKPN2gBFgQEYR5Q9BIiW/ZsCHGmvVbJmXY7O939RRmSDWoMZLG76lmrjABwxcC1LpBSHZsSInwTgKPNnA3AUWSn1+hH9lbY1ow4KXW7vrg4cxcTF1iAk+joARwKNxCwDjiOQV5Jx282SrKAPHj1Ot2+fpdu3b6W7t28p6WkLWchFevXqVXr79i1rZhG43STK1AGYfDu7EHhE+cJlWkOOzqR40Y+wHwAWMX7WRIXWtHeSwxRIDXuBnl0sIYGHcYhxp36Vogj2/AU4yolHjBe4byTf0jQZMyOdfZ7VfIOWaUi68n7q6i/YKcvwqpiCfde5fT7JTfkl3fZ0uqsu7Kt8/0fgyJriZoGjvuPr8Lg+Akd1m/YB867SH4f7pPtZ32vgSOlSnR62c1KgyyhjoeooGemJCnQRWphB/v6h/WMdQ8M66sBRDQI197Hw5FwaulxlX2xnX9y4LR6MdtPavT/5tS32F595J3Z8BI52hsL7CByp37vt3tv84bx3qcbWjUjVnX34223U9ysBEgUX4eC6PjwdRmbP6tc3xZiQ+FURYAFHE2TSZX3xUgzTz6+/2rAgkIlNP14DRHLgSNIjZRPqUnXvAhy1gUA+UesgDTonblAiWOSvY2fVhsJH8xE4Csb3H6DGUaeV98BB9cKiudhBszNnq7ZI1TVAo1LPSJDADQFHHi+wxc1BnbhB9EMgVQfgKIcYIospFp3xjWYueq7gT17Y7Xv+7wgcxXalOJFlpULWpmSNdmMcKXjVvHZ0dupNcBOcKU7RdQJHbc5KdEQcqC/Hyc43vpdlDqPu/98ncMRntznj8ksRMOMsqYEjfqRIsSAAACAASURBVMnAAcuybyzaJAW9n8CRaV9l61Q72P6Bj5c6cFY7LxEk7WIXbypA0+Xa+46Jc8OfLzry8olU6yiDAea8xQ0J2wpABGu9NJNi/Np1e+5rjzpwitk5Gk0IvOymC7zL0zeZoS4hCVZibAu91pojm2oyY5bl7uweFatWIB+oB84iOSSBEIBmpqe30sNHT9Knn32RPvn483T//qM0mZ6lp9//mJ4/f5XevL1IFxdzSikpnx/1ODZkG11czNL5bCY2OorDsOaHWCAEsfJ65A66MYPIOBJ4TNkm/DI5xwqwIGiOZJqtGEcOHEXwqAEcWv+7b+zAEXzmmnFEUAINCOCIQNiQhXm9Xih9cIJDYhfhh9J0A9RYAftGeuwno6GK+jpoZ+08SKM0TBMBJy6vxroqAIIgQ6d6RmIZAeyY6X1jJC1XMwWi7bgsBa0cgwIYkcHVLHIr2ylQQetrBIBs7UTfmGyVH4+xjF+CHsbScn/c554ASuxDwOpCjaOhBba9hoyzhQVcgNUmkBJhAWXX8pzmW7BtQpFeVZ/C8du0Yl0oAYSqa6T6ffxhsLoAR6w0tYZ8ImobFeBI+xl14MnJlIARwK3xaGpgF4AjzqTcTykCRwYwiHU0J9MIwNFsdp6WMzHDHDjytsEejOCbMY7y3DPpPu23ugFHAB0i46i2TZr31iRk6+n1IeCIU8wnpp2A/WL+WVtgr/al2u6lGQy6zAb2B478bDGYVAeWNPLFXoQpErOxCRxhHhOh5lhap+lklB4/epzu3ruTHty/l548fpTu3r2bppNTApeQq3v58mV68+ZtOj+/SOfnszQzKcS3Fxfp7fnbdDG7kDQi5Ojwv1wHDViRMQ0XAhnRymPWUvP6V6iBlNJyveUvi6gTOFLyqIAjsfio6kc/KNQus3qVNAyWZJPrYzpn2xUAK3ZYWw91CuqaTRcY2ZSY3Nfrnc4bvnwogeMqK2z0rbp8v3OwlpPupqXq6juOAa9/HMZRl36Lxxwed0fgaGdk7fGV+7b9PvtyuE+6X+l9Bo7gJ3alBHW3Rf0YR+6fRh+P/m5VR7BPn7lvAB/cYy3RN9j1E6TbsA9Cq9f5uJer43Yx9uLP5nX7LjuWXmAL49nbpeF/HIGjnQn6jwYcxfGyG1soKkrdLdnlRw5uffS7zDjyjVnJDhVwJAkFbdCwmfWsKYJF43GW4mC2n0nVsbiYZZRpollguhFcMcaRSYxo461fvl4F/XQsHszmQxYpMga7SdV5g8bgTwSP2t6vjVLZbLucXnVfNsHbgrbx+nGyx2u0bTjavheN0FGqbndg93XEr2sSxfO8S+Bz3wbZz98tO81Q6x5SdQyo2EWuk3HEUwbAJ0vM1RIVBgR5jSMGHBi9L7J2fh4FFEwWLmQJi22k4xWrsqCQM45Gqsvk/eM2ybNw6xpHHEsMLMn2OWNAfaCC255Z7xnQcVGv57Tb1tox8g0593qU7RRroc2paDKH5KLWi0S0EfXxfqxL1SlbNBa5t6CfBYXlsGlg6Lx/b4wja0MGbxQIkQ3hE1stDwsqUZolyEcYcIR2wfvF9ltWrWXgO6vvWmzNz8A4YuDFgbIwT+v1yp832tw6IL7rwFxLK/xsJ6nnoF+4ft9tQdv8b6zZGla5GHndPn4eb9M2UC7OebcX/LvdphGBh+tnHOl+wNgoGVGqW6QHirUvPQPd68Fxo0YGhWybZ1RxPEF6mAF3AzSIIA0IEt17+Dh99PEn6eOPPksPH32Q7ty5n3766UV68+YizebLdHE+TxdzgBwIoiOgD5k6/C7SYrlMA9avOUkbm8sS2CtgEYKpZtlKPRirb+SSTaqg5ImSBiAxJxNtIfU69cGaQV3WTOLfYldRWw/1jSYTMY7gQ4OBj8ePDB3GW08mKVn9TkqxkSkliSgxFIpkHeqlEEQagEngDC+xqzLQBJCGwfcRGS4eBBbwAyDEwSJJoBEQQWB5uUibrQNFVgsJn5Nto2C0y1FtUR+HYJHVd6J8m4IFgl04K/h/SsJVIJGPrbJ2a90mGwdBaqv9w7mAGHZIJPN5wjpSU9SGQgDcahaZNKFYxZ4ABpZXogSXs4qRjOY+BZlxzAkwe25gF6Tp0LesZ4U2AKsQe5SQHYh9CcLw8qUEHAE0Agg3m10YI03AKB5kMsJYmLIOE4AjsqMsIN8AjrYrsULgdxjjJwNHJlM3m71NCwOOICcHBonbkho4kk3xOlID22t1BI4soUR2q+mjmMuV2WAAXDsDRy5dFk/C1wIa/cfXoLZ9VtOva8oGt/nVzUXkeoCj2v5zfIKlCEajlREVg05z1OcwwV9+eZMm41F6cP9+evjofvr4ww/TL774PH3yySfp7p17BIgBHD19CublT/b7LJ1fAEBcpLcXb8m2BHA0m88oRSnuuAej15Sok6yh5jvhOauhxXYiUWiQVpReLCXL0A8EjjhOVXONXFKy4ExC12pQet1Hcxw1q8weyCKI1VQyxPBee6ZtAZr3L/vxm3zSJrmt9Yt99orCv9rv712dkeJvHj5TvS+49BtH4Mia58g4aoyTo1Rdozn62IHDM/T9lqqDn9iHcdQNTL854Khv30Wpuhif2d1nob570eC5rN8vi/n6Xq3+G0G3feBR3OfV/k+9F/c9+1GqrvTU+wscaU996Kce+3WcofnvGwSOPChdghm6eTq5lMw4SdOp1TEyyvpkUmQ4XKpO2UhDK3Kfh7z5kDqnJo4nJIlxtJgvLWjq4NGaus7OPuJ9YWOGjQ822B2Ao3pStgFGMUN4nyGsgaP47zjB9xmRaDh8c7Ez+Vvo+pcFhY/A0e7U6ruQHJqcV/m8zwajPrYGG+rrH94A2zesDoIMUNMIuVSdV2xxM3UTjCOOdQQ8rEZRa20i2z8yWLQ5YfHxCBzlZ66AJL4fah81QCYPeNvTkwE5RuCs2RaFceRF7j0jusjb1DWOBBYh8BfkmGogrPq3z3m3A5GFoSCZGE7vAhy1OSC1PdI1iqRQm1Sd7GwJ8P7dA0dBRUe4o4IYmWXEmKfGjULcjJbkAtAImHqNo9wHCLoYc/Z9A44swfhgva4aOIq2N467eu3rYlM727kuJ3uHY2pnLAYu87pvdQf4/CErLoJokamMsQMmSzw3Xnv7OVMg/vXPSgDcpHyDNB7AipsCjsTMkOScbIZWDdkKAcpqD0+sgVyWfEb8ZcDfgAU9q2aTMzW2kEe0ejk43Xhymu7ce5gef/AkffTRp+mDxx+mBw8fp9cAjWaQ6dqk87ez9OrNeXr7FlJdkgETgCQAZwiWymhkMmMGyFuw2wOpWjOMcYR6NwSOjL0DACaH+UNdXycHmP/q/qNLFPpft/FtUnVu7+M8IXgGcAdSg1gTQmKC/G8BR85wncAHZ9uSl2E1pXT/BJtQg5Q+MmAuAUesWul9lwwA2ahukezVOkGOTHJ0K3sNkAS1j/QZaxyRMWDjILRDBDLb/KB9MiHae2hMcKzzeSQ158AR5xYT6Z3VZDVYbf0cWz1VjTnVLnLQqPjowmzni7XJpAm8dFtvo9tqwmhs4x4IBDnjyIEjB5d8VgA48vpHCXuaVQM40rhQbSP4HdPJWZqgptXQJPlYjwk+RZhbXGdWrI/jUnWYRwL3ilRdZByhfxjUZ82awiSBVB2BO2f7YSygthiBz27AkUvYNqUni4FtJFxQ1lE/BxlHtAU6msMz160UyNa2Hvjc2Zf5HNejw+tJf+Bo3zmjrdZYlsQkJSStlpqSL9E3+IUEnOY7AKTxaJhu37qdnjx5nL744vP0+9/+c/ryyy/TB48fE1R6+3aWvv76L+mbb/6avvrqL+kvf/kmvXl7TsD8fHZOtiWAyhnrHS3TEnPbgGwyBlf4BSiMea2CW0qYEY7DeQtpS4I7Q44N6xKC0pqPJlVHf9KKdnlSgW/s85pg64MDR1ZDdHdn0g7OdN3TlTSAmwCO2tnB7+Ba5K8eHpvlKt2z/NkxXWvRX8djVPvMfwzG0TU1XHUaB3mPNY68Yeo42HW2e1f70vWaboc4V/N6dvjbvl84fKTbY62LHreNdqRt39/lvJCD9vrOh46PNd4vPRYJzACxkVHDZObLfzy2urOOmk9QgzyH+i+2i7P9a98gJmTrM8nsutRuvQ+MT1D7IfW+Lo7h+nUds6H/E0gI9J1CXbu2+CDfOzKOdgbV+wgc6SEOg0byx4pfXI+Z3fGqZJ3r/Bm4VF00QLqwF/dF5qYkIE5PUeRXuuPjsQrOZ5k6aosry5MGLdTgifHaplFTJqAXNcYkUQFZKzpsjKMceEHorgfjqJ7EbpTa/qJR92kI+/F+Hz6h46T2Y/yzy4xNbezaDIIbkb3G5VjjqMVYtG8yr3PCHDrXVZwcDxy6Qdj3t9O5LcNawbxqe7ZXqg5BK2MEXmONIzzH0OwBzWFV4ygaQJq2DQDnZoYp50bL97L0UOWctW1IseEFcBQXZl4bueMmd1MYRwWdFxsJzpSzi5x5JOAI79c1jmqjHvvSx85NAke10xjHjF6bKkoO9Ea2jAeDIzNAi5ns0N8X44isAwS1DTxykUTzxdhdrVJ1AThCg+KYvKm3dR8BbIB017pg3zDjyB4424J6Xao3Jz6e25iQcT1sCyLvs6OHNgKH7O91fl7b29ge9FvADPSiJQYcRWai2xtnEeIvhtzYZO3iXN21MQ68uIRQyaL3a8faOggOqt7P9TOOpJEscNt9wwwcZRaSAu1oj/VqQdDGZZlkQcTCaSTnMEpOKgr/wvcDowQSXrdu308PHj5KH374SfrgycfpgycfpdUSbY4abdv06tWb9NOzF+nlq9dpdoGC8AjuWxCc9ThGBPKc/cG28to0VjBbmy4BWQQZhgrQky0PeTiXrfPkBki9mTSbltYiyxZBfwZqDVggG8b85NOz00SAA8/r8nwWUJXq2whQBVn1ksvTupOTtwAGUToajBWAKmBzlcAvv5OZSXoOJjmgls9gQkDGqZUCYcAaEWNA9kuSU95XAgIBGDnDxOuQRgDR5e8czFSyl75bZqNsqidk+Fj24If7bQ4cyQfA8ahXlOuDDSRJiIB3nJvOCBYroqzpfvWyud9ynCzmK7axM1pcEIErHMcIUgSUQDGEugFrHAGQxDN6e0GsUfKF7nOsjHW2Yh2ZAhzN5zNrXxWpRTLK2entNJmcqf4rAzZKRCkEG+2/auBIcoE49wVrHIHRNJ+fp+V8QWlBgHzos8uk6pz1hIXPmXPRpmieljqIuRetRoHas01usyRcOK8J3+0DHHmhJNlaqUrUwfVoN92e+BoTj923r9pdI64GHPn5/X7833EvDRsCEHdMpp0lYhrjCOAv9tHjMea11T06GaTxaJQ++vjD9Osvf5X+v//nX9Pvfve79Nmnj9PZ6TRdXKT0pz/9Of33f//f9B//8V/pj3/87/Tq5RuCRACLZot5mi0WZBzNlyZjB4YRmEYAjTh3rO8w1n0No6+SV/RcAwxjnoE/sy1gsAmUBGUS8wLAkfe7Bdty8pHbyBAwpIRok/3v64qD2rF/uvgDGTQyW9qVcdRVlklAabeATh//wwHrrvehsd7xPo7AkXXFzTGOvK+7gn/d/OAjcFTPoU5xjz4TLxzbxb70OfU/EnDUbTz3ZxzFeRXX8Brw8T1TPf9qH8D/Hf1I+ZcFfCv/1tWpLpJlV5tJDfV4jPHkOv5Sr2Xx323nKXssXfMIHPWZfXG/IWWgrj9dgdubsUUlall8gsvvvAaOapyg+W+c6waAoxi0KBNVeswCjaRtfOvWGWU3FBAYqq6RFf/F567JXgNHmgxqiNLwJdXbgSM4tQKNrNiwgUiZKYSsVGwekQvakXEUJzKuH7N/I9sInzkVvG2jUmdTxuyfQ8HaegjUi9W+Dc6lhuUIHO3MrOt2AroancsWg0Pn2LfhbQvads44yzJ1uzBKK+PIZIM4P68ZOAKQ7MGAvKELjBz2mTXScHtCpqJrqpfMUzsgWFUUPg/FZ4II0e7W6jLgqNi+d6tx5I5HdEiiAxTHwf8EcOTjTHZYwb5DjCMc41nEOv7vEDhiPSxzFsMwa2McIQ83g2gux7QjVScB//cVOKoB3tpZ93Ecg2V+TB1Iu6qT1dWJO2Rb3/Xz+v7dVrgfQX8BSIYmvQDmkyJjGf0dB5kAUJxOUG+m1DHRPHOQwGqSWM0J+FV1+zoQ5cARA4IIFNFRNhmgd3348H0F/IvjWdsOHWqiSAiwLxdsB0qNwf5r1hBMYaAxhr+sBgvab71cJ8iCDU8m6ez0Trpz71568sFH6cmTj9NHn3xGRhWy4WfzVfrpp+fp6dOf0stXb9JqqbpJZC0xmIm4p3zEFRkaVp8GMms4yGLSCvCWQBzrCJHtA9aR1TtyRSUDimQCvLiecZfQlwDMnAFGdokzVsR2pVRdBRzlWkG27q63qE81ZHIUoTSrFQWgkYwjMhQEHFGCjAkVWLG9hpCYJl7onnVLLPkBjCNn2Go8GVuM47DYdYAlxCsoL4X+Cp8RRBIAWOY/mCsu2yf/vbDLyiCKQVKBSBVYlIsgl/UJx6imikBIPGdhHFkGBM13qTMIdnOWpwu1gkrdVCSqSfY6AyhDT6hQIJyxcvYfakg5EGvcOnt2jFPtCQw8HGzTEvsVSNpVwBEk6zRn0DdjAke3b91N0+mZ3YMkBfnkQ2cfGmsobVTbCglzmyUZIwCIABwBNOLvfEb5MbJJyCpZNIAjSvjVjCMm6PQDjjhXKLHoY0DjoPyUhMN3AY5Yi4w/h4Gjen9XB41kmg9pl10PcOTXigGpCBw5E8wZR9MxQOWTNJmOmEwwGotxhu88+fCD9OWvfpn+33/93+kPf/hD+uLzx+nunWlaLlP685+/T3/841fp3/7t3wkevXr1mjWCARotVnPK1uE1ZOvenEu67mI+T6vlkvNH9eeo+8j1C+NG9eXMliBJAMzHLRhHsm0am7A7Ajhl8gUwInEGPrah4SZLlzf8mkc2TgjuTsa0oTzCk5my/KWPJn2ffXew/wy8NQZsF+BITLZui6SSrQ5ny3c7W9tR3W6k1z0QOOoIMl39xqu57//8x2EcHbYtwTp26o8jcFQPx6vuI7oM6+uOGb3fwNG44edf1n7dY1FS5xhgfenAOKrX67b1PB7jLHa/13q/Gr9fkoRNQPkKwFEcizVwFuPJjQS5iiFSJ7uU2IxGTzxvJDO0xYl9fcSad5SqKyP2fWQclbF6eN2O47xt/Nw4cHT65J9Z46hZwyMUwxyrmCc2b3fu3GI9IweOABr5b5aHMKeS2Y45QFmAo6Yx0gYBm004vjVwBB1mr3fETRoLKQ/SAi+uABzFYE2c5P5+H+CoNiBt4FFtBNqMWzSCtRNyBI66LP3RWLxfjKN64YkLQ1vAtrPGdU/gyNIJtWhdO3CEzG9jM1XMocbzknGk4JAt66VmUdjhOfDlEnhkjFTcqiyjY0ODwJFlOcYRpYCTZyh7gNbl6uwzq3HUlJBqMo72LuiVw5C3VVHe6pqk6tqckRoYL89e6pXEIGC2YQ22Wix2/ncMHFGzv2zgPaBMXCkDS6XgM4MuWW91t8YRkh/eR8aRx8V9XarHtv+7Bj9rR6YO6PWx5H9rwJEDO63A0YoFU5Blwz81yBOdOrxGwP/22VlmqPkc9XN7kNz9sTZ5LweOPIvca69Qioy/1/0j5or7MwU4KmCyW2FKnS0WucaQgK+SMERGR4D5KUlm7CAkEK02W7IyTqe30tntu+nx4ycEjj799Bfpzu17aTAcpTdvL9K33z5N3333Q3r1+i0BMzBTYMvJ+gB4YcKSGTiC1JizKKiMJZDPSU/qY8lKMYxvxd8ZfHNWFRAFSnA5I8YB+KbMqMt44JwYy5lxxBpHY74X2xLHbcimOUlrC5bjc7GOJDeGRC3VRdF6RSZkWK3lw+sz+uusRyJ2gEADB47s+yHvotGfkL4z4KgBKBkLBewjsXJEtVHtK0ie6f3or9cpHD4XZEMc7GljIgm4wY8YGUpWw7N4ELf2nYgHNgCpkrHp95UZaRvUStU92FZdrKqNSdJZzTDWairGX8/q4owGHFHCD88OeTrWgAL4qcQ3MI2WyzlrRml8oU/0LLdv3Uunp7fYdqwTpSi6bWsU2GfiHmpYOXC0XhpoBKbRBQEjSNYtlvO0Rs0agkYAlWadpOq8GMyG1xeDUj5mO+NI2LH7A5F9VpiI3lwU5LN/HGIcEY0y+xIZR+6LxjXI+73ev9UWb1/Aqd0y9geOnFXUts75Zw52wqaAcSTgSPMU43o6GaXpZJympyOCy2MDjrbrTXr0+GH65S8+T//7D39Iv//979Mvf/FRun/vFm//669/TP/9339J/+f//Fv6z//8LzKOlstVmi8XabFapDnZR7P05vxtevn6Nesiof4RgCM86Qnm1InsMmuyAVBay7ch8DwE89EBYWNTsxaSSyDaOMB8WUsaEcCXA0fNoIW4lLQV3LYP05iJE+qJen1sfrdIuF62ouVgLdmS3aTq+qyQ9T68z3f/x44FoNcJqLiuO4xexz8WcNQVPKqDyZfZoga7rAOu2NlnPtY4ajT7ETgqzQHFAiS1dPm5KeDoUH/Ucy3uj3z/1bYPoz9tUuJtcbaybzM/jL5+SBQNpIc6UO97t0xwcBnjnCxREpvo69vn9foX/+2vj8BRl9G4e8z7Chx1TWa5DCuofSjWtg2xrau1aPNbg8nj32xdFzxS+VyjHsV8xxNl/d2+DeAIGx/JqOCzmBEojW6tcszarICj3QVWG2g4rShyrIBI2cDAGUYwwTc0yPJbbVIDOKoNTRuAsw8wOsQ4igYiGoX6e/U1fdLXm1tv+vqe2zZGbUalcV53xP1vh9Gw736aX7VN1EZhKBW2jsFjHd3tXC0TGmMj0Oau9dwtshYdmuXgIX2ftc/x8dh9wJEvhH/rwBFGTp7jZgEpXWmBMhQq5+eBccRnsx442aI4Y8kG4dvOSAoBHAR96CibtqsX3vWtS51xCOAIG2UbuLm/mzWOXBKqyDJFqbomsO41kS6XqmsDlOIcdjsQA4mR2eg3Gu1XbVva7F08Znd+lUL3Cgxqk9dwZpKxAgLLqMFOYvCogCVt14vMzrYxHjdRcWNeO2UAaCB7emKScC4Ptc8+HpzMdgADgKpc3WAcqU9ivDDUO7Iiz7HGUbPekQLL+GGtFQRjrpMiHKTqFPJsQgRtdicGay9dK3O7KPCyDzDy973PaqAkjtluG+WWNaKr92Rf7bpx7zo26nnn/46SfB5ozYyjnCUf1kYP3Li9Q5F7JOCc3doLHCkpRwyLmCHn7ewbD2cbLZcIJq8YtI7A0fW1ieg5bYyjzL4zJqJ4RZu0Xa057OEPlozAph/hkmhYGwQcnSiIuUZGPGSQb6Xp2e306OEH6cmHH6fPPvtFevToCeX4Xrx6k/7y9V/Tt99+TxBpPD5Nk+lUwJGx1VdrFHgHA8n8R4IBAgIAGg3I3EEtHATNxUpi+UzKxGEVsrlMgMT1yCDFJOCI/REGFAEVC7y7nBreQx9Cegrg0akBR94mnMHOPBsM0mozTBtm4juTSAAXatOwHorVRcF65rabktAW0MX7Lg+YgSMraD8eQqoOcnz2fGQOhMU3j1WZRK9zx/EGaSuTs5Ndl9SVr88wGHp+tXG0/UYrKOwCQUYlKYT1jCxdxNhD2bYPIFsIJsbEQDDVwhFohesbumesBUOyeH6OQzKhwARDApoxhBgPMLaNtbPPKRwLoJH3z+c2uT12tDb/IptpLK85bvz4TVqxxhEAlSJV58ARzoBxDdYc6sTcAnA0BYCM+5EEIs5LxgkZIQL4ToYAmyE2CHBuyeA/GEyQpxNwNE/L1TxtmGSH3yXfJ5DI7xuDEX9RXynUOHKNVl6/A3CkoiklI772AQh82aQoHCq82wSz2Y5sUmMWccHVvel9TwDbZRzVvkJbEGbf/mq//S/AkUBul24s62tc5+Lr2v+KPh37EFJ1YM5xHjsjEPYNwNE4Tacj/RpwhCbZrNbp4aMH6RdffJb+5fe/T7/97W/TL774ND24fych/+mbb56lP/3pGzKO/us//5hevnxNlhF+l5AxXK3SbD5Pr89fpxcvXqaXr1+lN29fpzU2z7AVkJmHZCbn0pagI9YQAkcJLD/VQ8PY5JxmvQ4wEQEeeXqNzSfYTQeOMD6I7Gos60fvOUSL759QNtpr5emY0o559eWpNJ4OR845Lx046rvQHzhebNlu6Rj7jtr7GN1O2/+JtjcHHO3f34Y+9/43KdiS3lc/SmmAq/qL0V/baahss2wsdkir6bN/r23NZR3V7fmKfc3+/eHh34FVacs1vIAtqyJ2GlN9/ci+x3e5iWjzuxzf55i+93vo+DwDsl9X7qZrPPDQ/cf1J+5J4vf8Wt3GnL45BCs9KAtcdh/d+0TymkPKAHQzdm371LZ2p49jCg9yG0rieNu+tAaO2r8jO8GaTJ4w1lDKiqpZNqcsHhXjNLF9an/BwaDL4h6x/+o9vPdLbpOfocbRoXHfNvYuH8clhlTHMQ6N/y6fv6/AkZ7t8DyJYz3GzNpjQNpjXOcPgSNlKTZBIGQtIjsSQBGAI7w+g9TGWJn5ks5QcKMATyjMa5tq6CI3nr+NDSIkDJv9xXxpz6X3uIlboggsMveQtbekQwzfdw1U3BhHbOaQWVO/9k1h3Bzuy8SvNwH7vhOP8+u3XXdfR+3b2HDjZBu4+Fyt586KK8rsu75hcfPA0ShkNewb9H2ct9jOfQxc14nUfZEsC0nXc182RurPOrUJBwI28EVmrGHUc1DWA1QyU8oK5TfDRq1k5fpUxkg7GRgIE4AiZvCGgLNHEPrUOBpsFG7wscy+NGeA8IadnwCVAdR0S3Lh3dL+9QaexaU1qUpzKEphQZpSywhyMvyEQcQSwHVb59JNCu60B9kdDNpn4P0m6vEaHYbIInJbVNubemy22aZ4Hsv7tI16lbMxvAAAIABJREFUAY4ats+Ao7KAlSxjXd+CsJVDheBDHcjZZ5v3AUc79vQGgaONL1AWQC01jsQ4wE9kHCm656yjdsbRTQNHzCJdY7bKTre1b3wvjq8225jtbx6QAI6aVP59Y3WffWqzl33scic7Zxfvs3HvY5P73q+PZ45/RtzsV4YEEUMG7eFnnU2mO5K5HGsNX0oB33oz5G2LuQafKAJHJycTMYPsPPXmKfZL9w2lrwe1RrLsqMxpyTCGXwhZNgTrMzPFanvIXg6UCMRgviT25EeeZIkwMI7Gk1P+PnzwOD158lH67Itfpk8/+TydjKasbfTnP/2FjKPzi3maTsWEh22DvwjJsOVqk5YrsUAo5cegImTwTtJgJLBCawskxhCMX9CnBcjjMnDZlsGXZf8g6DLg/FO3WgJDkED2JCeASAAfcAz6XL70NDP08V5OGLAWXG+H8m9N+m5r7Cz621a/h8wj1BmxFP5cB8mBAvfJDXjA5+PxNJ1NwVbweR2ZccbUsXHKMZOZJSYlFSRKHbQpARJbmG1y+RiLCRAKxAtE6zqvdKx5JI3aSM720vqsNcrHqIAe/ar+EMEfL1RtEnSQNrQeFNQZa1WFgDZHDAAkC4Pn/UCWqdMawGukRLYHGUhg3a3XZBqtVqo9pD0TJAtP0+gEY+EsjSG9iJ70QB6HpPw2H1sU5iYTbpi2xjjCedsYR2AbgXWEazrw5DVpABq5hB/bixtJAcIROHJgsK3GkWpiKRCkudGU75KZszFGCVdzuQKLzueNHtKBI9Wb0oIbx0g7cBT3b/v2ctH2HR5zWksBIjtwVPtR0Z+s15Ho88S1UsxA1U0bm8ykJwY4cESpurHtv5HsPdgSOPr4k4/SP/36V+lf/+Vf0m9+85v06Scfpvv3bhM4+v77V+mrr75N//Hv/5n++F9/TD/+9Dy9PT9P5xcXqum23bLm0au3r9PzFy/Tq1evyDjCU1JicbvleALLCfYQY3VxAbnDJafTaDQx8Ei2Ovc1fDELObPFMNbXazE1zWEquwrKgvjSl+Uk4/728vU4Bg8u392aGy9/qFPYpY8n4Pakm1SdbI/uPYJe+/wUHXs4UNTzjsW3vQHGUdyHNO8pPkNpqxKm2fec5Xt9/L4237N9r9GvxlG/dm4Gqw99t5vPdTXg6NC1s11ixUMpe1z3z0354n3jL9f9XNGmH1pL6pnsvgO9ZFMa4TiNczP4kYfuPfqc9d5g3/6u67zCyOia6Ng5iRniy/RflQzVxdbh3P4scd2t32tb4+v3YhtFkCnGHXFMc4xpnTNdAHZJ/PxQe+773K+zDziK93RoHDQ+/xmAo1730+lgAUfl5/AaeKjd42XfR+BI93+4HTo1b2xZmpvu9v6QjaNvA6k6d2YjeATgCFmSAI4m0zE3v3iN92W8ijRGAZAKcMSCmjlLpwSiohH2DR9YRculF2MtMh4MAiyWBI6wsWdAAPR46C8rityguvu5awfCHXt3gi8DjtxI+DHxb9wgdA58tvRyvcBGg+iOWf0MO0aFNlgZYu8XcATZhlr2Zj/413eS3MTxfR2XzrTxm7hZW5zlsDeNUP6XZ3ba0khNf7uXqwJHzv7JRseCz1cBjmiY+B+jfgS2UUlpdaALwSF7soI4SYrIsscJjN8AcOR20AM9cR7XwBE+67ZxUEe4rYpOSw0k+Wf132gr6o2emsodpf3AUbE/7uzVtTCaLEQcjwDtPgernkNtx9X3rXX05hhH+4GjInvUFzjyOMBNSdUhGKB11bPuzd2w4GccC5pCh+U7o5Vgb9s8ik54c91uGq56bWqzl11tYl9b2+X5rmJm+5x3555tY5jbJbiDCLBNR+MMHEWfwjeFnojjwV9vO/z1+czEGgOPnHGEgB+k3GAj43fjxsjvqbstsqA8WRrhJ/uhGUJQ8HUI4GhioJDYF9FXxH1JOmydVgSOVkw2wjHU6AajB8DReJpG49P04MHj9AGAo89/kT7/7JcEk54/f5W+/vqv6funPwo4Gp+l0XhM4GkxNz9xuUlL1svcEDwS2wjEhqF+bWIjGI77AAB3MhqQmYo+wv1wY2M1bAQcDRUMByvqAHAUZY8dOHLJOoBIsXYVT2kyzJCCJ3DETH8P1IOt4DWwAByJTUK/zwAjsVMka6f717+xBo5HE7JbFBSwQvce6K0Zlubb047kpCytARrnuKeyCWnbzGmMeg0gq/dk7KsumxJcG+2vYz0BprmHaAZlfU1z4MjXKmePaIwKc9+m1XJNcJzvWiCd92wJKC5Hx+e1cLQYSP5MYqgVdpW+IeBoxffFCFxyHmw2qx3gaDI+JfuI4JcxoBxLyawdAg8OHIGVBAUG1TgC42iJmjaQqlvM0mqB+ke4nsAj2hLW6rLEvmsEjso4aPqXsl+yEVyn7GPsUrLfFtckl6frKVXncyvuleI4bAswXb4GqJeV9LjLpo5rX/Troi2t54Hb8ggcYd667LuAIzARVedIDMECHH340ZP05S9/kf7lD78ncPT5p5+mBw/upskEwNHL9NVXf03/8e//lb7+6uv07NmL9Pat6hlBCBQgOYGjN2/S85cv0mtK1Z1zXWcNYbBTARBBrm5owNFsRuYR73c80bg0xp6DhQSIzKfG9wWOy2hLljCKEpZaXcops7pq5ideZU2+7Duxfup1h176+CTx2DgO3ReLf6Nvf33tYaAVYwO2q+seMzp4G3i+KJ9UeYL2zxIg7gMcHbz4ngO8zeuYiQ4/AkdNt+0IHF11nHXZE+zspcx/2NnvviNw1GZbom+1C4Z0eGr6IXWCWPv3PDHo4FnBUmXyhAFHB2xRjFfE/WfNFvJnjclIl4FGeT0OahbtsQrzBZRW00jObI1PHGyAykKaD1nb/n1xk3q9aLuc79lvssZRz8fscHgEEbut2N33rEoqU83fbj83FZ/odvX+bdHtvDpK4YjuTkCXthjc/vj3GTjyDa02upLXmJ5O0mTitYyKRJMkFWyDmmVVTHYCm1FGo31A1Js+zxDU+9hkgkYvYyC9b0wkB44AGpF1hCy+9TYtXc6jAo7aHAefkBh0fYCjuClxIxkdlPpal/277uRDwFHtqLYaLDI/rZhpJzJ/16GmQYwyOTcjVXcEjrr2xNWOs/77GYCjBuDJqWtyLuHGrwoc5QWTaazB6PnrDH6pLDsNpF2X88sCbWRI9QCOWLyX+u/dahzVjKM258Wfpc8GNDpm0Ya1ORz+3j5npAlyl2QnlzvatWte6N4ACmvdZhH1XQnLGNCJ91Tf16F/N4IwVuT3hAzLbmBJl3nDTHOLbEGyrgQ3ilSd+lKVMDjWLUjC+zPmEV4PgmyfPpNU3U3UODoCR83e7bKZ6zIe2o7pGuSOY70NbIu+BCwZEif8vXoDVvtUkXXkwJF/1+XqBMKsU2QcxY2SbyLjvKsDnfvbqLATdIxnDrqxdctrAasBMtZPDBhTYFFMKq8lJwCd/thGQXDWYiewLtQSwUxKeo0m6f79R+nxBx+mzz7/ZfrFF1+yLszLV2/Tt3/9Pj394af09mKWxqNTC4Bu0nyGYDoSkQw0Yh2OtdYI3LqDRraOsB4NAaw1GQeo1YH1QvtcZYaSqWRSZdxWk/GHZUlrhHxYeyaTqwPoQ5YNgJ3sT0+zLy3gSOwKCfwBPBokAkc4lwNHbBQlaoldpF8UqSfzyAElSpJZPSRjcOEYXGM8Gqfp+NQou0aAs4ie2z3Lw2qwqPzZ1cPeFrDBJWmjkTlrQwLN5kwfPAtknjDeXI2gy3wstrc6+rL9j0lkcT3DNR3syq+VZELgyDmbLikTACQHi/jcBBBNms72EGLMqZ6TahxpvVwsBRyxP3msQCOMBTwPxrMAI+ynpukE8oGU/iJiIJ/DMJbMOmLGroIvWH8kh7gi4wjA0Zy1ji7SEoAprr9eEWCKwJFARLDUnM1jFNut5iT7y4C+wjAJcoS2/jnjSO0RPzfL8DMBR3E/VicBHgqotY+9mwWOyO6BNObQGI1MyoQ83ShNphE4grOBmkOr9MGTx+mLzz9Lv//tPxM4+uUXkOp8mE5PB+np0xfp66+/Tf/5n39M3/7l2/T8+Yv05s3bAhxtNmmxWqdX52/TK8jUnb9N57MZ5yTWCcjCM/hPiUIlKWH8UHYV4xRScnRxNI/c/3G7I1/IpCkx3rN0pOogSXhSOnNKALNwJEA5S3joYgP6HBPldXvESDpdoo/frnhwiXuU8aiG8HntF5aP2C1w1jz35bcOP1HAka17nZ708EExsNs8Oj5DqHGUZZ/3PWe3Z7/szuL+xY8r/s37CRzlMddR3utwz7n3dgSOurZVfVzX/UAe0aghl32iog7R8L1Nj7NLsJYWxJLCDq1zPwdw1GkPYb4LOG4MKnb48fPuA4JiP/QBjvx8l8WJdXvyt/YxjnhESNTs8Ej5kNp+tsZ2c8JW8asutX+W7HkEjkorHYGj0hY3Ahzd//xfs1QdgCOARdjUAixy4EhMI+julyJfLkvghkwBDklI0WhBc8OomXlTZGivA0RZu9gc2AgcMaPWpOoycARJOzjFaxnkhupUVYcnTsg2xlHM3ndDVDsgNesoTvra+Fz277YFKBq/ehFwwxSdoB1DZcCR+4Vd8MROht4ZK0fgqGHsu7WdvtLVCeiz4HQ/9uaBo9FQUm7uyHC8KgJVpGh8rpt0JZ2pCAAFW+Djf7jRcp3HcpYTcoX0cA77vgd54vbDbZDXc8DGvSvjiPJ0Q2NV8nWRsFMAVLJKHvTLGbbOsNpTgLGvsxGZCD73r4dxhKBWtiyNWkXZ/iFv1YxrDBD5ax6X5YuKQ9yg4lfOT22/OttPZxwZy0bxXAMKq7+13bzc2QJwpIbIDJucDV0kd67EOEIQ+AgcNZq/q03sY2drG9TdRnY7svNGMWSR+eYk1osUKKLEFTgtqldSgIY6k8rBIwWbJWkWN1HRHnigFwF61P8B6OIAvn8nPm09dw63BIKE+zIRzepWdQQUVzQpAoKyLmtcWCTypVZpsZxnYqnsEthAyL4He+ok3bn7ID1+9IRSdV/+6jfp9p176fx8lr7//sf0w4/P0/n5nDYapgCJRhcXAI7AVJdUHTZTgI0EHKFYGjKeBNbgHgAcFRk7y6g34EjBegPEuPRgbXKpyMul6iLjSPVA5U/j1xO04pxQFZGUVvhFwHYlthbHBmJfBigIwEqU1MMv29aAAa+NReUAAGBcvwAmjck68vW63pDX7+N+XVZkx9Z6kLMl3hf96Og7+/j2cX14zCnYGc9X2/baTtTryb61Ukw9gXH0HTgGShKEQCAXvUppMCogL4LuzpTLEogEkVDbaMN6Q5zjnpBAiT5wyTA34TsAMDolkAdg9IS+BaxB8Sdq4AiMIwaBmSQmhrBqKEGFYUbQ6GJ2nhazeVqCebRaUkKMbW2MI17bGEfmoSqInaXqjI1lsmQad6XOoSfpas332ob/s8CR78VqnyOuCXGcXz7mDDjiYn/9jCPI9Iw5R1XjTvtr1TiiVN3khID1aCRQfrlYsMbRp598nP7XP/2awNGvv/z/2XsT5kia5EosAFQVbqDv7u/gcDhLSlxSy70kk0z3Sr9dtruSmcx2Z4aUaSmSM5z5rukbR51Ayd577hGeUZlVWf01vulvFjDrRqEqMyszDg8Pf/6e/5P0/NnTdHy8l16+vEi//e236e/+7u/Tb371m/T69Rsyjq6uJ7R0AJ/nyyXBIjCNJtNJmpoc52Q2T+MJamShPtaCIColhq3GEQwN7o8TkHLzzhxywFr7fI5D1h+ea6wY1ToDRyGz27YGqjwGwHUOK7c523HbtQqye658sNnG9D/iQ4OEcX8Ubay/3va6/XwjT/xEcsM9cPRjZRypr92/2mC9tpAkZCLlvVRd/8n/oUea/YtSdXnX3QI69N0ffSrAUT9bhCdWkpVpDOWQ77pmrWOjXf5qmz/r70VmcNc+ri0m4fNOqTz0OvV/mGM5TrLFvIvP28bYrK+/zbCjpcByLSJxVuCJzxfjSdFH2uZ7Pu6xMZGgX/LAPePow3rgToCjB3/0V2QcYTMb/zlwdADGEeTqRsiOK4oD/tonNYMbBI0sexQFkoMWfASPHCAqhdh8E7OZcTRb3KYJgnIBOIoTuTYG9QbWAzb1RPLgTnRWY4CmNha9A58tfV0HdGrgiMBbi6FqGDDtevkP+9R74OjDJlWfs7Z18Ps6AX2+e/tjfjjgqLEg18wgMxAZSMaDbACOdhCgNEkkkQ8LUM2lxd7D6xxUsiBPG3AE3RRkaQM0+hDgaFONIzlxVug7SLDUjo7f6zYL3w8BHMnGlELQ2fYZcKRx7wGizVJ1K0HGDhtWO2L+d9v5CDYgaLaL4KnVV4jntzl/feaMGEchSMisWB9vRapO2bY23hhM8yIaHkCTlnxjPVmiNsA94yj2Q1+b2H9DUq7eF+DpMy7iMX2vKxaABc9gEwJQ4JJkGSgCIDCfrzCOom2I9qNmHPnGKPomvDalwAQcRfvY9gzbtXEEjiq2UQ5suPV1ELn8Jns5yxoXho6kz27SdDbR5pI+j4w8Af/dIWu/HB+dpUePnlCq7s/+9M/T2fnDNJ7M06uXb1jb4/LqOi1vURtomWazeZpMpmmxwGuwjgSSU1IM3wckCAVjjOWjgL+zkfC9qv1BJhGAGvpVzkY02UfcoTGOfBPP7XHFOKqBI0k9g3FUgCPvZwcqwFWh1BTAC7BZblCnR4wd38B6WgXqkwA4EiighIa6TimYbQLtBpTga/rgXJAbgCTfseQIzQO7szUbZB9L0aeNvnJkh/hc6DcPi1MbbXz92q/V5rfHdSV+fnMjkM7Iodl2S47O7fqSyTB7BhxxrICZYVJx+r1Ic7DVYOshDzabil1kagwa4/gm1fES00g1jgAioRg1k1AMOBKwVsr9qIdUVw9rHxUA7Jo3N7M0AyAA4Gh8mSZjgEgTytVhXvnYdPAQjCOAR/rxOe3zEUB2U4YvrvvZ5nxiwBH6tGYc+b32B418BAHcuyPgKMEHTUy8dDWP4XAVOMLnGCuoNXR2dpKePn2SfvqTP0o/+9nP0p/+kz9Nn734LJ2fn6a3b9+n7757mX79639Mf/+f/i69eg0AfUxA/ZZdywo3aQoJzsWcSh0AkwAiXY3H6QrHXl2n8XicptMZZe0AVNvCIbCZQKMph+RMd4HnBN1xTdSOM+CIWCmyyymRqHUi72tDEI4JFKil1IMJs82+C1+vGMRuTgTqZ2c2H7XNfbT5D137/drv3XwnzQBm9/GICQBw/iGBI18vyrohUxNr7bYFCPsFDde1TVsgt/g4P17G0T1wZF7IB7I7+synuzimeMMlKTF+T73Pre3Dunv60QFHxjjatfVhE7tS/mqRGGuLjXYBS21rfzy/DZxpj1lIijpK1dXHue3edvy4z1Kf13Zvfa99DxytttQ946i0yZ0AR4/++F9kqTrf1EKmzov5Hhzss8ZRF3DktyfjV7KI4Ihi81uMYmQracPiwBHloaDNTwfVpRPgQGPz36xxNL25SeMZNvvNgmY1yBOdsggeRbm6eri1BWujU9LlQLYFL9cFZzYBRy5J4/fXull24MgKN/cBjvoFrj1j6V6qrq39+xjzvkHSPtfa/pi7B46Ge8pe9oWacy0wjtxx4qLtDEQctAE4QmTPSxLma8caLTVwhE2y04Z5Qr4pgdgIxHDT/oHAkWXkFqaRMriZJWz35cBRHaioHbxtHY27BI4QONNPM7s22zrLVPTsZtmyzcBRnC/1867bfNdBv3iuaiUs0x7tnDGEOhhHbc5d1/wRZ8qZCC6nUuoBqUg5giChPINJ1fGaVhwc39mUqlNMBG2s++mnGd1rnjOA+Idd46hXO3xiBzEYtpA8FGR+ABAcHx+nw8ND85t26MeQOT2ZpMnVdaPGUQyu13a1ZhvVQFCZs6oNlFj/8WP+1MCR7Eb5iVkrCrrLzyiAqzPRBcgUcBbB6flsLK4NMubwK/uFe+lmsUyHhyfpwcPH6csv/zj9l3/+F+nhwydpNr9Nb16/Sy9fvU0XF1eqY7S4TVMAR1MwLlKagXE0R7AfNYMEDpFZiAnN8h2qWbNAHSHMdVJH/Z7Rls7JMGaR8hhUz4PsD68ftl6qDu2kxKw24EiSeAbf5/okYK9Iqk6/ZWskgelLHFgruKazSlgjxdgMYh4N0tDYsqp95P41G8Fq0bgf7skPXrtUx/b6sQK3tU8bg/rud8bixJuuXcrcr0qi1mtJvVbG9WPVN5eCNpbAvGcgi6eARmIdGXC0t5drG2HvMEMgfj4XaGT/XK4O8xtjWTW9TIGB68eSf4txtE/gCHN1d0eMI/wGgMRzglQdXZolpOcwBm4oWedZsACOwDCaADi6vkyTa4AAYBzNyDhiAMZYRwQC+H0uVYe9kyQotddoAkeRcdSc60XC9vcpVVfv9WL/x3EYgd1N443gtSiGDRZ2PC9eT0C37GBXNi9ttwWgCBxVNY5GlIOHbdiVRKbVOAIj5+j4MD04P00vnj1LX375ZfrZT3+WPvsMdY4epOvr6/TuHcCj36Xf/MNvKFUHxhHAIwFHu+l2d5csOFpi3MfeIF1dO3B0nS4uLihvNwbgOENdLAOoHU11PyM787KJHkzjGDHwFH6iar5JvjP7xFWjw08qjKPNqxTnYJa77+5BvxKlMD8B4KhPsLP2lTePT42zzT+WZAAbAH+1B0C3+Zphte8M4lc+QfYRNgE3m8fBpvv7wwWOBLxt+lkXa6rPvWccbWrNNXamJ8Mk9hjsMdfxwMCM/ol/W/151118KsBR/1ZEDDilgUtcbwhUdgFHdRtuAo9qxhGOr9fptriD+saBI/cH1KOtcdj+DZGv0WbHoz8RL9lnbt8DR6udcA8cxTX7DmocPf7pv2zUOBJ4tAocAUhyqTrdUsmCDLdY1Oc6gKMSCCnAETdNtsk1WgEneaxxhE0ZdJvx73qG3ExJTfgkjOBQbRAiy6hoeBeJJb//GiRqMxZtE/kugKN6cWkzWqwjZcGEPsBRd1HLhqlSAOVeqi43yrqgd9u68Z8LcNTI5ggMoQZwFMCebYEjB524qDou5LWNDKjmVsqLWFfAETN4twaOEERzYAjZ56rr1vzn0jKliHdsiwgi1RkvfRyBLrvjtq7NFnSBLyWQa1abxW0jM0Cb0WbmbgkQSbLGjzd2Us6kbtf6bQNwNs2hLicOUeBd1AphsNbYPjbpuuxunzaOwBFes8+CVJ2zjISH2oimlr9t3pGZjo08Ay0F0PIAr9oYN3oPHLEVXNOxh6PddxPVp597fF3rIdtcG+MA8wegEcCi09NTBvjwGyASfhDsu7q6SpcXF+nd6zeF5WDntmXOxxtrsynZb7EXYOlYJbAVOcf6Wvi7XzvXwJGzjmJeZbkTBM7hZzCISJDI6gX53CIbw4EKJAdNUkJwHPKOS3yG6OluWt7upPlskUYHR+nBg8dkHP3FP/1n6fHjZ+lmuZPevb0gcPT+/WWaTiFNB9m7RZqywPtemk3BAEH9IhDfFwqimpSyYuYU3iKoxLVlzwPBei6yRix7XuuIsY8MyHZb4eO6jXEUAROXqsN4cKm62P43JqiHuwF7RYxF/QNz3+2Kj0uwjQAGCRSAtJ+Ahwwe7Q3oUzPpwVhJ3udlLDnjiJ/kZAjP+NT9Ne3XSgAEAUrr/hi0r4P7bgP6jTmugCaHWtnWFtkQArdACMNPu5/uiSYUfRMgZEBn3iOYxCLeJ+yPIHyuWaRENgeMwDYCgOR7CnyGbwBLSUCRMYjINhFwxNpdqKFIlpH+4X30VRtwxLkB5tnNwsly/A4BR9M0mV5n4GgyGWfgSFJ1AI/kvzQZR17jSPMTwBHaq+yNXGLPGQ42102SUn37+5Oqi/5KbTe7/LD164DtZTmQoxxfM2j74cARioMLONIcBVi0l0b2ezjCHAZrEP0hsHh/f5iOjg7S+elpevr0afryiz9Kz58957qCMYeav5cX1+ntq3cEkQACYX1ZIBkGPvLObrrh9N1Lu5BGHI3SdDZL4+k0XY/HBI7eX1ySpYSaR1zDyHJcpBskbE6naTGbF3/HQSH6SeY9LXQ8wXRLsBFYCdat1zoKPiJ9JkjVYZ70++kDlrCXuN58GsBRDFrGdbYG12nlegaj45jvNZZR5+yOgKP272+Ey3mILGiod9Sa0rIZGNk0Uv4QgSM9cz8pmU17q4bvdy9Vt2k4dX7eZ65mr5i1izT6ayD5g28gMz89AaR57RpM2WZcaLh1SVKv3nGftuBZSJqh6ovYvJt+8AySSl396fIdo12t90ltPmm897ZYCqWFbeqJMW6zMSSs9n7+6jHqeEzdZ/Hwvv13Dxy1jRUlePf96Ruf6Nsnfb832/m8Nm6eI9td24XJ+iAEunKftth5+rN/3QCOXK4u1jjCa212i8GSg90s+FayBBELQCEip6trU+qgkX77P21ekIVHO2OMI1x7FThaJEjV1cCRT8Z6sxodirix7wrStGX5R6PRZSy6AphdHVw7kPXC4h3Xdl3ad88+DVmofYbFPXC07ZQrC8Y2C0Wfifdhd9LnLG2ClbnaNEL5LwdfLCgE/LG494E2qFB6AyLGthGMoxVniHUj5Mh8FOAoAFG4Zl6+vTaSsZf0tAJQGRBk0K/Ymw8FjtwW1cCRMomL7WJmepDU03mydf7aP++zCfYejsdGu+bz38dj2+/4Xu2oKEDkWdwKkuCnYftC8KRp54s8G4Kb9b1EW5ntlL1Z2zIfP7UTt3JN1jgC46iMxHXP7s+yaaY4cISAsg3zXF1L/WeLaBvjyMAi2WEBR2Wt0X4PGez3wFHphW1sYt/g8jY2edN4qD/f5to4Fs93cHCQzs/P0+PHj9OLFy8Y5EMiDgJ9b9++Ta9fv06vX71K3339TRgvmosx8SXOHb+Pts1RvGfYPQSgWRI71Gypn6MOrG5uly7giHdZsY8s3M8rhQRzAAAgAElEQVR6S8o8V7+7ZJfNKYAyDJIu0+1iyiA0a3Pc4hkQVN+ljZpNZmkwPEin54/Sl1/8JP3FX/5VevbsBSW+3l9ep1ev3qX37y/SNWW65gSN5gswM0YCjqYI9KMg/DwtUMvIAjHIwKcqKr9VIBLVu0JAXIkCCPZa0kAAjhgorex8X+CoXapOd3KTFokAUgYzVEx+ydisQGrZlCUZJGgrggL0n5vAEYGCyDgiIKef6IuXNUoGzxMk7MisClCOC54m77MAR+7fRxseffC2wGnr+GOdGR8zxYep7b6fi7bHHGvMh5aArG+w0Xsy3ZIFbCSWkeUg6UemTwRwCf6zy9VJok5/uywhJMbwHYOhpL+xX/JxxH4icDQiiLNc7jFQgz7c20VSnmrfWIkyPgq+GzWOABqB3WEqixwLUaruenyZpmQcjQlsJZeqsxpHBK2sxpHmv9hGkipcBY46GUefEHDUtdf7VIEjzD7UOHJAEcDRcA/1hHbTcGh1ygC2GKsHIBKAR4BLSEZ49PBxevjgIdcX1b1Trc3hzjBdX03SewBB79+zltEcQCqAeIDBYB8OR2l4sE/K0OL2lvJ0rIlEuboplT3kFy7SbDpLk8kkvX/zNo0vLjmWcjFhYxOROWrsS/qpZELLpheWm4B3t/15z0175sDR5iBJG5trxWaYSfpUahw1gfdic9sCyLVfvG497tUWshwpETiCTewHPmz2A3REt190DxxtasN++7/gU+Wldv082WYM3TOONvVS9+d99gQROHJ/o9V3Cr7Y+nnVvJ82363t+ozDbCvxdxfAEWR6wbSl/7m6X6hbW35Se8B/3b6w3h/V8Zfok/p31u2j/rX4GRVO1JvrYizbjqauOIj3YX29PjbjHjha7YV7xlFpkzuRqvvsv/hvM3Ak/WVsbvAbNPpR2j8Ypf39kWUyCjjSRCqyJHFzKPVweK0Ulw9BVZd5cgBJRejxUzOOfFO3QCAAWaRTFIIF40jAUaxxFAMuERCKGwt/P8rU1U4Ynss3gLUh37RgtBmgdedsAo6igVx3bcY7tmAc9XM83XDeS9V1LTCbFottgqSbrrX953cMHO3sppFJ1TUW8qjpFWnZH8o4svMahdW0urJJAA4x/uEU4hDCzHJIocbR0DOnY0CJfoHsEaRjyry0TGxK+nidiMg8KsWsHTiKzlsbkLStIxftR7RltQO0zqmpz8O5ADSQza7rNLNrsx3PUnXFkWocG+RcuhyrNhsan6l2AtudONykM46MS9EiU1e3VT9ny4K1aAPbXPetccTvg8SVOZpe4yg/M4Ejj7fcM460xvdvh77AUT3GtreV3Wdsu+nC84FNArAIwNHnn3+eHj58mIEjgEYvX74kcPTtV1/b/NPGpM1vaXu2tsAT3zObSMYRMs1N2ixe98MCqrKPVhzIOZ+h0eqNIMWFzKdT4BPtIsnLYmsYYNwTOLu8RU2WhYFnAo7geVB67nqSdgajdHL2kMDRX/7lX6XnLz5Po+FBuhrP0ps3CJZesGYHahtNp5ADvGGAHsDRdHpDybrZfMZaNACPVKmXdCKSaVhUFkCFsUoQNMf9or08eMsgLZMntZlkkNSlmWxcbwKO1tc4ki2aL+cEjng32PRbfSNgRgTqCUYLrKbPbMxYMopM6gxsFvwTcCS5NPzmxt1qtWlpdbZRM3tVa1dJevA6SHF9i7MGNU5oPi2orC/RYuzPIcDLR0afWdqskbVyRpUlhRpj2Cc0f5hCUrT98odiY/j8vjGQjgAQAu42Tp2NlPcMNoYhbbgIgJEDTwy84x52UhrmRLvCOnIfY7A3Yt+BUYe2JdsIgBJBpT0DVHWzuCZYA7cEjuZZqo5yX7HG0eSKwNFsNmF9nFzjyIAjgYuQxCtSdT74NT+LVJ32QGIclUCKZTZ/4sCRd3HcX/Vfd1xS624YR+RRGhANuwjAaICaR7CFAwNcdjGvUYZN7CPWnzQJ1OOjk3R6ckrgCDKoJyen6fTkLB0fnFBuDnYQtY/Gs0maQkIR0oswcQCNUFvt8CDtDgZU6ljcCDwaT6y+EeXgdhL22xPUQLq8Su9ev05XFxcce6ib5WsJR63PPwfasc+HTSJwBLvjcnUGHBkQC7YRbNoOWewc4RuNQb9kR9lxXwuJiX7En218Aa0bimtEP6YrYWOba/fbv1u73s4JHv1wwFHsz+IXoGpf6eu2/t48BjZ1ZYw/+bFlT7BJKm/T1dd/3jsZIqjjrL9iaTuN583tg2fts+fhmLxnHH1wh/dtY49JcEZ4HKNiHrXtf/vc2KcCHPW2RTtIckLMCDLam4EjPF8b42hTDLZrfxPfr2Ml7mOt/jZJeE69pjJVtNeb7qmtP+P59frQZkv6rH/3wNFqS98DR6VN7gQ4+vIv/ocGcORSF8yIGgo4csYRNqjUZDfgyIMByq52GSNEzFQDwoEjZxh5NmMxfgrKYkPjgdsoVdcKHMHpXUBiwilYpk9O51TyQTHjllrx/r5tDHnf3CCWxsVzcZMY3qwNQ/23T/x14E6b8dgEHMVz2gLD8rnFsmBVGJNZ2rTwRGCs+9h74Khum22ce5zbf7O6qcc+5PMewJHnUliAiIwjmwtU0c/ATwvjCMDRQPJLdET92Aj06IN8TN7IGSspn8e4Tqkr06BKh41gvFZ+bXJHrcCR19LoAI44xS24xe9n4E3AEa7vdZaw+DBoaAXvGYizugH4zU2iAVgEoPx8LxAcnw+AO2sntCxybVvoGGizwBuDh6E2A66U7ZUfH4N01Xk83oAjDwoJEGrWkag3e63HVoxTXbu9BpE7ZjVw1Mt+knGUJFWXaePKvC/3FRdJSe5s+rFQMSWsPNlBmbSlBksTu0SEWUG1yDKyG1FgNzMC1gNHW8c18qDxGkdW9LhljMjXLUFaH5Occz1CNe6E8h69LVyMysZzo23dH7BAcTNg7EZiO5vY13427PKm/XWfhw8PpnnRs9FM6nA4GlGe7tHDh+nFZ5/x9/7BAesfvXnzJr169Sq9fvU6/e7bb4ttrFnbYS427GuxuFkazPtHhhgAwYh9xmC2s5iCzakDql0AnTelQfQBOBJ7qBnwiw1fspsHAI32JJNGm3O7yMHoDByBdUTQSPMKU2g3A0c3aXx5jchnOj57kL784o/TX/zlP0ufffZlOjw4TtP5TXr3/opSdZBpguTSeDKlZB0AtPlsmaaTmzSZLdJ0NmUBeAT8kVS5g1oYYM9jPWIheUnWqa4Q7ofFltLeAAFcZUDSFjBAavU8GEBVgNRtH+xfYaE4WKb6NkrE2k/7GVQYihlrjFncw3w5o2BdZtAa62YVOBLwQyFW8595n8YyIquBr1WRhDWOBljftN5mAAnAU5Co02s8TQ0cFVatIzG+vC+MPcD2sTXRh2r0XQWEFWBxvX2Wcy9AX+Mr33e4f78GWUCQ1Ypz3Iysn1do0LxR2z+YLKD3W9wfmJQdEtZYw8jmJYAjgkvhWO1/wJ5TbaHhSEl3rDVF1pElpwC8QX0j1CHLwBGAvmHag5wY5QcdeNPzEziCHB6Ao5ywAYbVNM2mE7KMJgCOxhNK14FdB4aSfJcdAkYEcHswjgDACQhDgF8SjnGulxpAQaouGAvt62yEcL1WD5GfF/zBbIcyCw4Ih2UZBx/KKom1Sv0oWFr2nfV4Kut48C+r52meI7tGnlnwieIxvm/laOS6p6fz/i9t5Yx3zijOJkjVAXT2sTAYIAsbIEMScESfVcARQF4AR2QATSZpPp/R5z46Os6M1idPnqSnT56lo9ExgaN37y9Y6+h6Ok0TyCnCliHTm6DRYTo4Oko7+DICyADmAbbekIGkeb9L4Oj66ipdvHufLt6+SeOrK343AEkw2bCOFXleMa01VuT7wK7r3gUeZQDZaogtYVvBRq30DbpsAZqXvlwPOTftMQAKx15YY2VqJ2yN/7DN/g82PdZyy/bHbSv3F2Fv5H5GcZVawG59uOLXNu45/gH7tCjA0Xpju92nduurzVX5AeYnaM/jfkFbjSav27bdbcSjV4EjZ+ZyZQ7gyyYncft7yLasx6WzT7n2a3z/7mvx5nvC3oO1EHv8OHDU2FP3OK/PIXGv0ef43scY63et+e59sXDglhuxrv1721dzTMok6SfUao5+OF5vZV+CcpMua156rAVt729zXVxrScZRd6PET5QotX7QyyQLONofQlFqM/uRMZXAOIoxg01ATb3m1+3s/dQVU/V4ghibzjgyNZuWhNXOIbduLfG6fTmnyeZ5i2oN7qcrllF/BRPgLDThMaHY/21AX9f+70Om0vbnxH1kD+PZG3j36XbXUnX97rnZLuuCEPW+evsW7TrDhXH6XbGohKw7fucn//x/WTIDyqQStNnZS9BQB/vINdkBJBEAkoVRNlQl8+DgkWn1KEPTMhijTF0BkBw4Eu1ehlDGC9dGFiGc2cg4gkMM4IjTmpnd5T60mSgb9vpvBQaKFEgMsOG7fYMYG6wLPKonXW3g1hm5LuCoawFqNXhmgx046uNc98sSMMdlTY2j2vDGBWzT4MT4GQTtyTq4UD/rNtfe9N0f+vm2C3DfwOeH3s/689zxrKXqioScb8g9JMPZbFFSAUf4hsIQsCvm+QlAmf0SAjqtzCDzNOjSGhCUza2iWAp8ZWel0tgNQYT8zJ7uaOfLHBWRTAX7KchuNSp20wAZnAaS+Z6VGYrMlFYq6B4KVfPavrHT5h9BN37uGdwIwljADt+B64r9ZHCTOQAAw0uGNwKUVsTDcvLLEuLBQ1vwPEvJgGHW5fDAlANHngVDicFS50yv9Q/QiZ8HcETJPtpQgXFUxnR5nYEfYxzFILGOFyBDO98iVVfbl3rexL/bsmtabYFJ1YlZacGdioKfnXR7H8Evu9ENU+w2LSwrsxA3bNzkOiwhaOrAkbTorA2NuYU207Jo9TM85lbVCNnoO5ujGu487z2cSm91p7Qz0YzSR5JXKu87mNnX0lgLi4xhkwPVOMDKKDODc8fmLAM2toHIAW8bn+gzn/vb2MS+x+bxZEZld7mbblGcz2axvAS1Xttrh9d2lrtp6eeh3gdu3IOHOelTQakcDEUbmTwm5w3aYG83HR4cpLOT0/T42dP06PxBOjg8oG29eH+R3r19m969e5fevH6dO8TjqQUIbRbBZluwBknZtpUYrDYdPpcIulgR2NoPclsvsAJByhJQ3bj9o64bDWUBjlr2lxa7Ux0Pk1CDGUQ/LcD4ISgjWT+CRyBIgWFj9VLQBgig47sYxIRU0u4gHZ8+TH/05U/Tn//Tv0yff/5lOjk5Z52ji8sxgSOCR1YcHqyj3b1Rmk9v02QC6aV5GiPAPptRzozA0WCPQVRuUPcAItySkSR2iYHDsO0OHNHvBcgl4IisI6/5YW1C+TAyQRyAwmvZCDEMhmLwj4ZpRFb/kG1Q1q9lmgNc0wzOfjZ9WAddzH5zjbZOw6rj/rSSHKzekUnsiXEkKTsEprW8OziupAglS5QEJIAaJYmigOnui0XA35ORfB33tVBz39cjvV6iPVpSJzjdfDzxtRlSPC9tkfkk7iuYVJYHZQEIzmezFSPnn7M9vVFtfSb0bgFtgkHs+2VagKlhSWhYR7D3IFDkdY4ymCeZO9kgfTWAI/gDZBwRILS6RWx7tK/2Ofh3C4O6RJBEEnX5n401KTogaI6gIO5vzrGnYAKAJDDsINE4TtPJdZpNAI5OxQ4hcKSEPNXOUS2lYle1x6Ln5dLgeG7UrMlsI++rYh0gLUlzz/WvJNn5vPc5we4y/0W29+MAR3UHa3+Hfmyvt9TmY6yVy+GD9AGOgm9cAf3uxbEt0JdIekEWNW2GCoVLjgcAkWoB0QzZmCZwRNB9h0DNhGzKCf3Pw4NDMlo//+zz9MUXX6TPX3yRsOZdXFxzXXn99k26ns7IOFpgqgOwPjhMo8OjdHRyQuk6r3mk/TN6Ej6ufF/Y3MvL6/T+3Zs0u75KiwnG1jiNJ9f8PZ1MaUPxD2OSEopehw29DNCUoJGpi9hy4TUAWS+TbE4DRfnta3441jFTQ1C88p/i2sUpFa/YWNjCHwpirHz3OnJHYz8fLlWAKnn0BI6sPd0PifsALRflqRmMtj9lo1pWY2dvmr3xFrPHsD9D4AntS5BO9UmDaV3B1v3bfD9SH+seZgx58ZyVjjM/NH8kEJYsWfPAaoaZTPI6wEPr7KaUJ/cD3f80C1X84B5Mh74ecn0cbYw1RmyjtvbknsE8qLZj45MqDLbeM3NHgetYL+BI+1vypzuSjbPvsWWD4DxPYN50jfx5rF281gwE1odNFvgIO9FpaIxyNJ6Pq2ZPNM7b1L7VPW0DHK2kiAZgJ+5vHDjqYjPVcUZPXoiAUe2X+d/r4lat8UmLvfoa1oTgPRFEmyD6ttjzROctvKavwKDHkskwIB/0+amBI/eP42+/TnyGGkDrThwpd5HtxgpZoMRRYMO42nvCrm5kjWSnxcXy1A2GMsthR5/KrIePjxAXw1d1JfvLjviuTqP9lvvEprRefMa6z78vcNQV4+5/XbeG9SrUPlIEVLbZxNqaFhyh75jbLuZgibu8eG3p8Zn7h27pms+n4Vbfc6wF2Oeutzum9JXfW/d9qjZUW5/I++eO7Cf/6t8sXVeSgNFQG9sRKO74zUw4Za0pa1GpVnTaudm65YawADgs70unEpsLOi4mkeAbXOk8YyPj8lCEPywAIjCJGyRmRS0oU4eMJxY/Xtyk6WyhSWIZ9IVlZBs5C7RiYiGzSuwi1zPXPfMf2Uglu9En44blemOPrQONstMXMvA2XtAOWJn4ATzy3WsMvva97upxkBPwQG1hEbQxCvB97Ru09m/H0JPwi366jbctX1UmxYc/04efuW4BbrtqXyP04Xe07kxbTJjlqhXP10Uf1yyG7KbBX3N9Q05rCRjHLF/Iu/gGCMEON4l5kXAgxx1pl9GPpt6j8/RfFYhVSM4HAwyW76KM+eQ4lju6VYaN942HOTxApMAoIZ5cHJqPtpSjv7TraV9S2EL604NlytpFJjVqSsBeIYs+M1MY5DEnvBGQC4E3D7Iju92LnEen3QAnvx/2GO1zkPdxe2uZMAJKFJXX1l/3zHczyGRSR56t5QxLBiFzgzeya8sGTAujAjMK9mquFtmJLKcUnK5a6rPNFrU5e24HWkc1Qa9SS6hh5xwwjBmpITut1RZmNg5XD3smbVAV3POi4l7Y3ILsTGawAJW3h27cAru2FiIAF5lA8aE6QCMFpc3hi0Hi7BgaQODTxIEjA4nKhlkAMEeCBWMRkHJL7mF/jnFzAfRpsbX+F90a27TX53GTaMGh0p9iAWdZKt6Hb+EF5Pb96Ws/+d2l+BnndnGmMccxduz5saAZtkefxAEi2oQO4Ajti+ltUlwedM/Bd8twRoAPgeu94SDtj/YJHh0eH9GHwrMAUEDQjQkwU/yeNQAfa/2yHjIYWkLsspC5lyzLMLLj9JlnOmsea2PB1xiTtcNtNlgrRPMnuoy6KdCxdYw1Z76HfKbZaXQzQIrIgnZ75e42wQXmCIDhAIbQ0kCaIQPvOB61NsZX12k4OmB9j5/+9J+kP/7pz8g4evz4adob7KfL6wnlmb57+Sa9ev02XVxcUa5uNDogaDQZT5lVT5lj8x8hTca2JHglyTrMGQZDDRx3XgzrjfCfsVKtMPwOotXYGPMxNDscNBebvQRUMTYYwB+Y9PPI5aAhUWZ9aH1L2bQ4F60fmVFMQMPZDZYwxc+1WdTSKpAgghH6DlwUbBhL1LC56/JlOanL1lZXkjKIsayHmZGkNZM2Iu7lnHVodlHmwPzrAMDGeURbZCCTS/NBOhCTlV4KDaMlg9g6LVBLazl+k12HQHYGzW1TbQOZv3yNYLB+j2ChGGJKHsA+AQAUJBIJAOIzBNZvwEbT3sHl7LJagbW5728wz2BvXe57D0l4AG04H8A22qNcGPpHSWwCUTFfClMD+yAPCPgapd8OIoHltZhP0tyBo/E17cpiPiPYQJDJ+9olCSlbaFmYFiAiIEebaEAk1y4HwxwYUgdzXN4sZFNiwNfHgbmNOa8nmhT6joXF5smEuZAgfRfbE3gwkb+j3SsXbGRQ0ubXwec4KNs+a1+JtFS6rxOtYtmv8BgP0ITNtdto+cMlKYoSbiy2jfnXAhyx7pGY6+h3AUd73O9CdtBZbAAjsJ4cHh0SOPryiy/Tl59/Qdno16/epm++/S599c03aQqpQkhTHhwSNBrsH6S9/X1K1i3BMISM5VA1teDXul+PFqF9wTxazNP48l2aXr9Pi5kASoBXArHGaTIFs3OWFjOwOFFLR+C0gxSyCwZSF9Kg9ZNWAfyP44pbENrbHdQsweV7dAcky7EN34e1UK2v3BdxA9McNGa7fU21+caBXa2G2C+QDcaieDkwV55AGSQIx3vXM13FVA8odc01RHGNEmi1RD63S7YX4nWDXyubqN1NZnuFxJyyvzOf3ecm2zA8l63dMfHFTCsng/t79ee+5vv7AucK9lX8SJs3wVNR34i5LZthPo09s2fG+25UCQ12z2Eb6Akr+kwfNIvWl4QE+aOyYXJWwgDs6YD2D3xmbm5pQ1+/rfXjCGP/tbxvd9m4BlshA17xKvVrV4uInlz07v19t2G217V9d9uRXd/WtX+ov8ETrPQMYcjb/scTz7RnLZ5t/TqnKdkAks0wf57+gY0F+vNy1HGN3YZvv8Nksq7zkLuz7j45fGy8EyixZJY8dzqer7IijZFXj686vhQ/7wKI+gJH8Yvj3rveG7NPrPa8zmmOSvZUaCi2BYcz2lZKVOoNW/v4Sj0oH7qs/zwqxHEarkKoD+3vx/apn6ErnhCBI/++tnaXLYlAUKmvqWtLhjXPLj/W1hdvqfIMGmmSvS+f+kstQwXUVLvlIBcVEHRs+e0+V4y5RFUtfwbF7wqDrS22Gtu+pzlcOWxTXKfv/r3sPH22tFlCb0P4y94LnOVh51qft9or6561DazsOl5tKlyjbZ74SqfPhH34ayV/RqWzyIxdZzE+tKe6zvP2Wl1LdEZsW2/z5rE7f/Rf/29Ll2Li5tZAI5enI3BkGXNgJXE4W9adgy9LZsQpU4sbZzTOYkb9em9cR8ozSAUHFtczRpIDR2Ie6Sa5mWOdI2jXo8bRDYsfQ7seE6QhSZez/5qySwwIhM9inSN/7UGa7BB5G33s/vqY16vqG2VnfcUQFgS6H8BjxtJ0q7kYe+A6SFHVxqOvscB9OnC0bkHwpup3zx+zYVevVS/sm76tb1tsus73+VzBLp/0mYgip99slOeicbHJQKYBNuagabPT/BepxI3F2DZLikMIGGr8BHApU+V94eStMprIU7QJa8qMxLEQvzfP72DKHTjiIm4SPtEW1c6ZL9Y0m/a8DZtlmcICjsQyYiDG2UcGmDUcFgve5MxnB28iGFYDYmb7PIDDZjGJHw8CuwMhX842WrYti84CglNiBxVAibFwz9rqUeMI2c0OInmUXt9fAGXvYweOVpzSDDx9wOJoEnAM1uZF1xfcKFnnd6Hgqn6ax8W/FQXANRXQcTCQgEiWTy3MDPRrG2PT25vP7gkJLcARx1f1+D49ONQ9owl97ZmlOahg2x5FraztLYrRJVdoLdBHqs7vIzPp6mm7eus5q5iPFAG8Khsr0+bdvvRYW3vbT8UIchSDgPAKDFIepksqa/W8fGHfB2XQnLaJjn4BvBFohp8ipvYwDYZgEAxzko1qooAlUJJWop3IwUZfu10N0UAO/7w4oWILxAA83lHwsbSBbL0GXe6H0ELF5svl6pqdlGizvU7WbM87xSKpQluL7HoPEkff2tcQr03H2kII0M8TEpyQnIQ2c3k1Jg1NZ5RnevrkafqTn/4s/fRP/jR98eVP0rNnn6XR/mF6f3GdvvnuZfr7X/1j+u1vv06vX78jcLR/cJjm89s0m6HNUeNoTikz1MhEfQ858AKPKFcHFqaBwoLYbKvGzbTWIgGltjqZLcrtb4Esn7dImnJfGMFftslgz3xrAUcYJ14DSmvdLuXLijyXrdkMGOL+BDTcWGIA/G2+JlO+bETBOiMQARYLA8QWjNsRcES/wDbnBI4MRHLAnNPZQMIMHHkgNGz48zywgaM9trVc43WOGpYUEU/ayD5HAMLwnAhGGLuFAJ2+THsFu5eysdYY51qXl4ASoMxbfr8NXGcA+UQHjgAYLbivEHCkvQzbmvsZa3swygAicZzIBog5Z4AQ5O9ubsS6oGoD2t5BIwXp0TcEk1BrxvoR44+sIJOzI1vDFgt5Qh42EHAEYIjA0QxsIzGOZpNrzhUE8wEaMWnP+kr+G9pOMmXaXzGdXe1q9tPXpxXgyIInHGe4tgdTspsYEn9a8gNkjzy5pgK7gzydA0eKTWmRaAOOGHihzF/9E7Myim8Sk13yGR2Z5g62rV47gBH2YZ5y/NuTHmkBCwOBz4HkhZu0uwQLDH6GElQcLAJ2rb7H3NQz4ArY72I8AUin6gf34WItPn/+QqyjF5+n/cEovXz5Kn319TfpN7/9Kk1vbtLO3igdHJ+k0dFRGuwfph0oBDDZy4CjkaQRd5AIavLRvk7glvd2lmk+vkiLyVVa3mBczZn0ANBoPB6n8bXYRwCUsO4xgRSMB2Oi0w56klTezfs6AX9UIG+jFyMC7XLAZDGhNWwOZPCn+D7Z16QbgMCZxrbcEu1l8z9HMBjsjLWa1KkFwIgjwBLQdge8TI45xMCRA8jeljaEIYkqhqEzsKLHZ9+R10ifRw7cWg1pZvabnLJpEeXAY97IOdjkfgv8yRowbZkyH/AWJZGMgb7+9GiDPehs+5Wcve/vq4+knqKZby5WDr5m99Ga0OUkdXRJdHP/2Jum26vpvvveMQerddi3GbdhrKhFbHBs8Jn7xyd0ofx8H7Ad6/usm47r3cYWr4iM+03X7v05gPoe+xG/Xj+pQTt6q+s2GSwrsYkKZHahXLAAACAASURBVGmLg9Tt2QWSuF2Me/RsgphIVZIkmlaw1FPPttUmmfHxQ0jHwSMHP5pS5V1xHL9n3/9tiiPQ77OFuG+b0R9piUc055B8Q7cdPN739NnmFileBxe1hsizUvhqFQTyRFNvW4875fiTJVTneYrkDrME3JmEWKyvRfnebO2Lx0Rgza8Zf/eeK75chf19WzvisN779/zlcaPYbZS2YRxt81zopxjT7D63gIp91xUla62ywIpN+T0a4W0aqTqWwJE3HDabZBmNRtzkZsYRpQ4kyxSNRpZDCQERDVoU9ZwacISGKZvVAhyJcaRsR2lwy6AUx28BDWZk8xpwNIckxeI2zWfKs/fAiBuQ+NsnD+VJ4mQLG8Yo5+JmwmMK36NNf5hTA9vIwiAN+mTtTJSNwaYVTS6L9PyFTt0DR+upqXWHb284P/6QKcBRZbRM4lF7KBsLXKxKRlL2AAIoYishN/WtwJFWSgUu7XU0iXxtXhoX+eCx5UU/AEcNB9d9sQAktQFHDUcnZK4IOCpU6S4nq3ZcPMBWpICiLJAFX2i32gqMNyV+osPm39P124+N9PXoJEVwqB45ta2rzyNwhAClB4Q6ahy5vfgQ4CivESFw3X9zUz+RNsUCjootigtvdI667N7K93NjjQACBFwU0PHMe+/3+Bvf58BRHHttawvbvMEYKVl10VeKYQSGRzwA2iK1p++07WQIsjQ2AGW3nNeCbTZoAPQJNPX48bZqc4BiW7sN8PBNM1rU/kX1pqf7dnbSzo276ZtvuksOonmm32nUxm8e0bUpywGiYHsiEyUmsHi/uGMZg105bmagd96OuI2WMV15YAYgLfDiCbel/XMIPScOKkhbLlO7sPLcJMmXwWbH6Uye0+20XwrjWBWBykaTmYyoK2S/sRECqwT1fG6Wcz4KAPnhLhjvYsywntwypfPTs/Ts6dP0kz/+afqzP/vz9JOf/El69uLzdLB/kF69eZ9+9Y9fpZ//4m/S3/5/f5e+++5lmkzm6eDwEIK4DPqDQSL/cS7p4xtnY+EGLQvcmHEct15jCL+ZCOHAkb0WyqSIu4EZtHdW64PXAIjsjJYF2GU7BHNGxuh3GWix7gu7NS09aap0Cr6OyZ1Wt0r3D0k1gRt4DQCJTEOujwIyKBc4AEPW5bBcKssDoap/4/MYTJm8YTfgSAEBzyYNoE0ceQY8cOw0AoKF9daMsZbglSda6hklfeIyqGoX80XjBnwl0UJWca1MagPIBz3CWErGIqL8FphHAI4YBFfyAZlGeC8zvRxSlOwc+49tLSlbgDp4uuHeIO1SihBsA8wGSdWR7eGAUggGUbKMEleqCSZslalxbGmOSpOtI6NojmC+AUczAEfjtFgHHBGXVG0bgEfKBPYILOa2sylCtm2uYWjZ+2xjZx/XgV3NfseGfXi4nXTgKGYdywcsdY22A47agluaj/rpAI7y53k1atjQ7rUyAke6yNbA0a0BR0a+Qn/nfgemR/KjsbwNxMRafDAapePjY7KNABwBgAbj8vnT5+n5s+dptDdMr16+Tl9/80366qtv0vTmNu0MRmn/SMDR3ugw7Q5GoDGlG8xl7LkBHA2HZL+RdZQD1Ap07YFBs5iknZspQS/WELM9OJhHBI7G43Q9HpN1RFBpPFbdLyRJIB7AhE0HfDz3TOwwyqh57RlPfvJsfpdVNjAAcyknwJEdZ3UenVUtoyMoCOBoiB+I8dJIj1N/GxvHxbsLjqioQrC+BgpiTg6s38sKkQeP70tCDVdKZZtMJG2s1X/j/iiMOrlsSl1x10sBaiQiGZPV6wRZIligThsbfxU40nN/3KAUZ00EjnoAGmzuyi9dCTiaP1uAI19ba2ZC3Ub+fJbswesUe1V/94rD1PFGb5/ZgKN+HnNTgrjrXuo9c+2jtZ237d6q9/P1bbAPOG6be5A/3A5ofMBX2ymKbek++s2TfvuH7e+o7r+4v4jtFOMFbbGD+rx4J+vmYBM4aloN207wUh5nlA0tYLCnoeR7CglGdUyF1+mI48RjaxvR9Xfsk01xlTou1xYrqOMiNXjkNoXtYgmqsY08bYTP2NIO8h0KqJ/7LLRJTM5T+QTZUK86mevXWly79K16IsYkYr97228/QosdbuztWwA4XPuu4p93Nf/QB/2Ao7i29LMZ3uab4jQf0ie/z3PEODIHR0V8m8ARNrmQUeBgsMx1DmTLimZnBqk6zwS5WUzS8gaMowIceSDOperEOPIC9L6J18aWm+PAOILjCuBoscBmzhLlbKPakAnxotA2qWIWvAdRI+son+thuYZ1/H12zfrv1m1ajRU35L4k9kCFu69+DxzVbbOtY3ZXhnOb0Sh5hLLoKCim5d8T9+KWqmSaeCopl4Bc6+AeOCqgkTs+6mdnTRZ2lNu52knqmx3jjkKUhvQxGH/7cdEhiMHp2i5y8ULcDNJcBvB79mIMvNFFyWC7spe18JVA1jrGkY/TPk7G5jFtAHZmHFkAPDgtXU5xbJ+2zaoCc5CSUuZZCeZr0x//xutNwJGvL/wdJPPatjxtzibbi9IkBlTbMxaHmE8UHM8CaLc51rUjvamtf3TAEfZ+tw2xy7WP2M/xtKBilgkpDmI9zvzL3G/y/o9zsG3tKP0im1I7l0ws5qYETBVjLpnd1ncGHdDwxBjPuQ5YZgTZARxwQaK0BvdrxpH9TeDoVjaDo49fbZTJzES1TSVsy85uGiG73bMRnd1CEAMZ7xBuQvDtljV95mCmsyj8LutjHB4epMPDw3RydMLfTx8/Ts+ePmNNj5/97M/Sl3/0x+n5ixfp8HCQfvfyIv2/f/uP6d/+u/8z/fyXvyTraHw9TUdHp2kwPKBtpg+5gNwxgKN5WkBB2STgkCzBvghtRQDDJSyNHeVJGMJugUZtAxxJNgzgwsiZQEjQsro2uLYAx73AuG2GopjMT79WNXi4iUSQ1gKLDhyppxWkdJ8efsBgsJOGI0mgxbXLZVy5XoWNrrTpDTTMbCNjuflwYuamjdOwh2rbjNeTUptqG0MWOK7nDJqeJaCydJG1SQtbaWVNlOGvJEgMLELAeSdKV1uwm8ARZOsMODL7DalD1TjyFpGkC5LevC6RAMBdAkc4EOMYIJHAGnrpqrmIfZQBR34OroqaNgB9CRwxgGAzNUjDqjYrgvIFOJqCbQTWkQFHqG+kGkcYcwWg0xh3xIIz2pQjrJ9df8rWeYF3pZ6hz2VPIlllBFjrtDDE1WzWDvZ5mXOafzFcr0Cp+a3NUJXsD8dcf+AoB5LjgssrrTIyuoOZ3xM4ur1JO8u5ElQMJGRtI/a5/HT5H5jjN2k6nrAJABadnpyk8/Nz1jcCcIR7PD09S48ePEqPHz1mbc7Xr96kb7/9Ln39zXdpfgvgaJj2D4/TkMDRARlIaThk3SOAdXujURoMR5RWJaAh3NDWIdReSmm0c5sGkB0lmGWBqxvUG54RJMK/6/E1gaPry6v07v17gkWws2BZgqVUasbZ1e0ZwfKWj2n1pKi5bHUC2TUO+CzJ3jUVPAHT0Ez1DYwlEuU1sQEc1Xy1MspYY8lAalrMDGwUQNFHoABRxCYEHFFONAAh3mgc0wE4EtvI/pl98DnpSgz8tgwceSqIwHOukC5TZ/eqmIuYXXk4u1/uyUTGNJK0VP/gVm2j2/7+2MCR5nO5T+pNKCIbGEfFjjHV0ZaByDiSILL7wurDFX+/zwOGtS0G4TtPvQeOtmjV5qHdtnb1kncCHGVbJLvb56ff/qHPlZrH1D5TDQC1ASLr3tMS2vQhu/bIJS7EjIGGL6wFt5n0mFferOpR+Mv5nu4IOGp7hvhe2343jrN1wFHTXrQwjtz5CDYrD5vQRtm7avFT6etUihy5n4K/loEjLk6+Ehmv0mMLLepP3hMldtME0dvGRd/RmteuHrHlu4p/3tX8w7PdA0d9R4J5Wz/5b/73zDjKwJGBR2QgVcBRzip0+bdQ48gDJwxuLabp9gYFa5vAkXeS1ziic0XwyOon2WaBm2Nu+qVRT+aRbe6gxBCl6hrMIWMU1ZOnEdRzSaFw7KfEOOrrtMCkMEMx1IlpC9a6g9Zv4t0DR/UUagv+rZtmd2U4t5naHivIznlOEglUXWiiklUWsj9dI4Bfdg8c5YxsY102AQXZLWdU+sIcg3NxsY5OjvelH1s7i3UgzfsxBslqp2mTzcPncHaQYaxzbZMagmxyJAu7B1nGZQytB47iPfvzddmj/mPZJOWY5V829uvsXL1pbPu7yJIgS9wkZEJgqwaOcL9twF+0rY01ZhPjqMREteJ5tr5JvPC7AnBUxkeRqtv0nHGM9WnvbYAjBpuRrdwSnFhx8GPP9UjP7LX++abmBwKO2tra34OfBDkh+ixW97GrqGlznncAR4yNyW8aWp0kjTO33Tu5Tlmj/Y1Fp2B7AXcUqFVANm+RDUgiBpUHShklHiRifadbMY6YF+2YVQRcMBbsIioEj3GhglLcSIGVAeBoAObFLtklkAFbLG/IPCLbaDhIBwcH6fzsND08P2dQ9OHDh+n502fp6ZMn6enTZ+nhw0fMtn/27Fk6PBqkl68v03/629+k/+Pf/vv0H//jzynVRODo+DTtDQ6gSZZuFksyjZh4ZMCRAwHOcuCGzsalZJQsoGntBgkpSZNqEd3ZgnGEID5X0t2dNEQ9G/jTlqCF15Krw1yCFJIYRy5JqI2mx1GdWSQ7BLCIzxHYR8rwb8qBETgaQu4Kwc8CHHHdoTSQqQGETNBdAB2WmMQcRpeIyzKyZRJL9z8OoKZudzEPvg+wjUdD+xvNatJMFiR11g1ZoeHYpm1Qn8ju+nqm65fEBhkK5UwY6IZxRxaPQHi2p0n/af4ayIS29TqovIorJ4BptAocsR4NfXIxjbTp5zt8jffazityZWj5wLQyZoSz1zA2UccI/1TfCHWOAB6JcQQJO6zXCOBHv0M+htWz4Qc5L1Z1ouyfr/1aW4tklq+7aCNL2ctsO8U7uoEjzS2pSjT8I6ABrmAReB4fHzgqPkOpXxPeqxbG9rXnYwBH5mdkqUjF6RrA0S7Wj0UaX41pE44OD9LD84fp4aNH6ejwkOMKbLiDg8N0enKazk/PE0bMm9dv03e/e5m+ffkyzVE3i4yj4zQ4EHAEsHI5GIiVA/sD4Gg0ok0mE9SnswHIuKfh7jINCRypvg/78faW+/E56x7NCHBhzF1fXaeL9+8F0OdafhNJhUKiFZmeDmywzhNmHxhJVn+YLCRjlueuEdBD0N4NDD8z8CTK19kIlGqJszYLyOBsHv7mfscSXy34ZpVd8zgu1gz3ZGN3R3VdY0JQAdtMQcGBU7aZJwS4TF1JROJ0sy+JwFEBe+SD05+OJQCEmnJu+nrrQJIZvcxS3JZx1ObH1T7jhwJHm/YCvhcpQuV9gKOwF2hI1ZVgae2H9vGBo43aePw9cLSxiboO2A44gh/UY+MQvmzzHqLUvroHjqzhOoAj+YL6+SGAIwdY+tiNmr3TBR7x3n0dq5gyq/E9s72+ZkXWZABOYIPdxjiI1GAcrUlyqv0zc45kxmPSXwaODB73hN7WxNntGEd9bL73QVYjuAeOfOXubfvieK7H2jZ90PsLf4ADM+MIA8Ol6lxKgzWPsLk1xpHvEfiwgdnjjKNGUPNmFTjyyVso3AKLvAaJJr1tln0zB0eVG/4CHC3m2iC7xqMHaXwT2JZ1H++tBpq48fyEGEebF72SCUA2mMt35IxBuaV1sCuyCrrH1j1wtOIwV1kCm+blpwIcxUKvZSy4xKMCIRwnCFbsmWzIPXDUYAG4s+HZgxHoEVtSwFHccHQBR3FO1o5D7fA4COHnNGxrlU1dZ4M0AIyq9ptL1em6FiCtgCPP4MMxHwIcRYcv3v+medP+uWWiel2Ryq61bQ7bFufV4yQF5FJ1DHBbMJxrUngd25f9ps7LzjS3+VabyNckSdVZQC043vkZYyaX14BvMI4UeG8mXujvkm1Z7Lz8yKbd37a9twWO+qxTCkYayyM33rZ31nX8Ttq9Q+DIN5Rl7nn7l9pZeId+0kjAUfFBPGNf967gnNlbBIQ9GO/Mtgzsq6aN4lsAjvYZPPMC9p6gqz1NqSOgeYYAHVCe0l60RdgQ2k2UGL8XWiuFrssI0uFe5Jj1jXjZJnDkGxwBC7pffBMljb2GC4rDR+DIGUcA2fDZcC8NR8O0f3CQzk5O0+PHD9OzJ0/SZ89fpGfPn6UXz56lRw8fpbOzMwb3Dw+O0qNHj9PRySi9fXed/u4ffpv+3b//v9J//PkvDDiapIPDk7Q3kFwdYpaUqDPJ48UNarWoQKnlbednZf8x29uy4S3uT8DFgCMGM4mf95Oqo/3EcwJQs2BiBI4gPSXwCOuIZMQawJEBhhxXQbbOWUYRRPJjHKwRYLhMQwBHB7i+A0cai27z2H/MHxEwAgk7/DRlN4psnQ0my3p3G6dcy8LkkCyVvgef4bWDB3Z1K2aNgUbAjiCOtW0uQFvOc1sY+BE20LuAoyjJqkPRv2AVSf7NpMEye8vZXPoGfO41pQS6FnYY6xWZJKCzhyDvTF/cQBHODzbPKnAEOXDYDbZ3rnPjSWDOjvD1GUAhAC0DjlDvdTomeCTgaJIWrG+kujj4Z16dL1aWgQzwSG3vwjNFps6XG2Xvl72CZ++HLNzAAlsFjtzUhEB5a42jUk8hzsWPCRzFRBPZvxyuXwEJisVse/WxgCPNPw4PMOoMOKI6gPA8A46uaROOj47Sk0dP0pMnj9PR4RETLAHGYLyBgXR8dIxCcent6/fp5es36XevX4OPY8DRSRocHIpxNBympTHgdlB/bzQkcASpOtboMuzQ/R4yoYzxB+AIyiCsNcRprOQI1toCMHS7SJPxJF1eXBJEApg0hZzd+Jr15uYAOheou+UJSYt0u0StLPwTMOJzH/bXoVaNX409FSe3vrPFUf6cJzipzwjYZqk6BzO1qllkIYNQDlTJEvpKkFfHbFcIrFJLFcAb/GFjMoZhQjtr0q2+3qqfC/tTr31BKRbMVYtkqsv4xFouxpHXvLRaRy6zZ+s/r2Qgb6PN6hpSawb4auC0/WAHjtjypaPWTx1vydZAZ5SxWxIM0+50M3AUshVyoof7xuzxkNDU9/n8QXqDGvfAUa++bzuodxtjRFBavf9X9dmXKKvJbUS/i/dLvO5/n35kPT7j/cd2ijGCOl5Qt2fdBl3zwfdnvBfqta8KXPqy2ZjyYf/6saXqYrvEuVzHM+nPWXyjrW1o2wPzqgaO/Nqr1zXJ5FDnKN+HD0RLwuW9Vowj96U9KaseEbjnuo89ewPv58SCACDJKpa1p60tsE5pf1j82hqYqGNFfUarr2Vd7VV/x13FP+9q/tEHz/HPdS0SWer9bEbbWG6LWfXph0/pmJ0v//W/oVSdgzks3Mvivcqoc8aRnEpsJbMnUDYXoaC3GgXFaqcp3SrbUj8luOrSHKVwJGqQiAreAI6McUQN8qxDvkyzGTZ+5mKYrnLJHIwyS1HrukhXrARWzS3VlqktyvfDdlmviWfGyoEjX1lrgxIHaVcWdPPp7oGjure3dTx79d8dDykGPUNRNhl920qbOkCscQRplTxP82J7zziKwJE7Z/H3LmsnNWXq4kJbO3TcCAdnpsvhicCRL9i+cEYAuL5edBr8uAikM4xnNSwcOIoOgb4jW0IFo/NGbDPjKA7rOG/aHJ1+Dr7LmMQCuPqWEtAvi3iX/VuZw7nGEXgHChzEvogSYvVUrZ12fF4zxMCo8Luyqbgy4+Na6nrJDam6IAfAZYnxK3MhN2RN1c5cH3PDsHUlcbDuvLr/uvrTs3T7rK3b3DdD2Uvm6Pd5vIa2dPcJFqRqBBnLWIvjzq/hTG3/e90zMBjNwG5TGlHyvP49TeBI7epJNUU6qMxLjTSBFNiUFFOOP/J6FBlHlvnuI8qZR3UfsRkwDs1m8DgDVfOxzAoXKwlSWyNkuBeqjHzLIeq7iHW0BFNNqEUa7h+wJtHJ8Ul6/OhRevb0SXrx/Fn68vMv0mefv0hPnzxOp8cn9EW//fZbZryfnZ6no9PTdH09Sb/96qv0f/+H/5B+8cu/YY2P6+txGg6PDDgaEjhyuTr8xt9g6mhMqqEEEOgBEcQkeERWioLNzt5lfBBwFCdiP+AI9TzMWGFbx7YAcJSTtNAuBCAGECa0enmFnaFQmmQyHThC27Yxjpw107C76TYNBmAcDS1Q4sESgUU+Dj2DHWMN98f3HTwKwKCO908BErrMHQYGIuICi4Q6wq46aIkvc4k6QjAljRVMOlS8gvSeBZjJnGGf6DxrRHNzs2U1IN3nRNnYqQ3y6M6BJ/T1/GahzXkjYaIwuyj4mIlUkjLUWJc/pH1LLHqv9yFRB9CUwBFWFX4HbpEFbLJUnYDmEfdZUlxw5gmAIwueMohu49BZUbcLMY5m0zSbXKXZdCrwaDZJN3PJ1C1vFhk4cpah9bJCycSyoE1mQCBfN5PMSrs460i0Q8lnxoBbVpWzcVT+dgly9YCQErdD7lN5jSMf18UWGcAeYIRiW/tL1XlwOYNbZcFtBY667fbHAI7ERhPrrwBHqq1owAbqx9zcpPEYNmyXNhHA0dOnTwkc4XzYPNwnJEz3R/vpZr5M795epjdv36XX796R3QWwCDWOBgf7BhyhxtEg7cLWDIdpMBxSrm5v5DWGEazSPM61Hg1eZIWuXSSPihkJUNnbE6AKfEhI003GU4JEAI0AJF1fX6bJBADnLM3m03S7gP2CjOI0zaZXBI5oa8nwE0iSGdbZ9vhaaeOO5jjU83Efi0NStjXuvegby/gG8MhshGdgrABHscaRZU9sAI6k2GBMTzILC8soJ5x5jT9bnN0+FZC/2CpljgiovUWSgwUwHRDW57KKlpZTJN+yVF1Mi/DZ0/677/7WytlpnSxLwPqLV5+2+ex5nqKucm/gKLRXQ6puVZ6pX8JsudHeoMY9cFT1bn80sXcbY4wX09BrrPW7dlnH2mRL277orgLX9fyr4wPrQKI+gAlnSgeQyu9278qkmWNIPC6ZsXf1Wp9+TOCoXoPjfr5+BtqhZrHBhrx87MMYkym+RJfUezM5cyV2YWtHBNS8Eb0t2C4d0r01S8qdpwzqyFEIK5d6xGsc8blbkdR74KiXgait1pbAkfppM3DUNl7rub5NvONDnu2uztn54l/9rw3gKLKOXFYD4AQ3lPZbI9qAGDp8peaRGgKpkfOUmFUUN36FLtjYfFnmvhrVioQDEArAkYrUQod8meYzKOTLz5TMhBxPZkKxMHFBXGsj0dwsFjCpES7tF4e6qz7pVVzMDTc2qgz2bczoQTab2mb9zz1wVLdPX8faz/sUgCMPeNWLngfLFBixgc6s9HvgyBfuCBrUkmXRKVVwRLrz8f14DsaEfxbnXhv4EK9Rg0Ntdis6hDi3PiYyK/MYxmaH6YLdjKPAvwySPwIseJ6xXtY5pPGzLuevP3BEQ58DAPWYbluMV5y9ADRpniKTFUF2BeicpNHmiHcBJPH9uu0BHLlzl/GeYFjiEsPXnskakjAU7wiBXnNYvAaVMiyboFmbs9J3odoWOPKx7ddv7U8bl7lOyIa1dfP61HyavSUC7v0W7H4bv7yNagTau8YT7saTbqId6ATRbm/TfIFC6brnMucjMFSeR3UtfHR6bbLSBqW9kJmMQPttWnJMF0YRbYO+rICZDhw5KcJ+194Br4OpB5kqZ4Qbk0USVB7XF0SA1KIh60F4gBT1W3YZrByORml0MEqD/f0cwDw5f5COT04pvfT40cP05PEjgkVgGj179iSdn5wSyEDw8Ve/+lWaTKbp5OQsnZ2epfntTfrdy1fp57/4Zfrl3/w/6auvvk6Xl+O0t7ef9gZHaWdnlG5ud8wvlMwSHqNmHAE0Qp+gLSPjyConKPTNgCBC4JCcA7DSEzgiC8xqdtDeqJaN+9kjZP8zSWu4FjiSfUGNDQUBnHGE1/CLAbrgufg7skxZVwUlTlBnpiRScfxFnfoAIiFZjMPF+lOvjVVmCJP+FlDIMZyP8PTLMr6jX6Tx7leMmfcuVSc7j0Qx1tShhqdbbLz2cGl4nUEiXMM/R8DVN3jaV8jMqr38AfNsN4JnDDFz58K+9rkk1oCkuwQcxTnv6gwuCydWk4AjSleBpTQU08iBI44HggcWaGgBjrJU3Q0kFwUWkXE0AePIgCPUN7oBcKQ9UG60gCI3aloaKIN6VhQDs4aITCNKifl+zupCiQppIKDVBczrafgb+7tst6y+0op9ZNtqGPpQdDtlK/RKFh+nUs8aR58OcHSbdlDnyEA34gxgG3l5tVxjUXu0KYCj0YD1jZ49kTQngCMEUC8vL1lHSHZkmGbTRXr//iq9e3eZ3l1eph1K0R2k/WNI1R3y9c5wRNYRmEYA8Hfxen9oUnWuNKC1SIw51c6lhLzV0XUABDEAAt2wYVbDC2MONY0WN5KqA6AJ8Gsy1WtIzWMvf3s7S/P5OF29f51ul2DIeUKowE6xgArgwRqUHBAWOSYrMgADlOb0ekhah0nqaSTVFEaOrbABRJJ90OpaZr6/1rgm3M86XbRMALejz8VDgjwo57kkWQnEWV0/B5NqX0wMJo8TBt/D5p4DR0zyMrtOrqwh2w4c8QkwQMy2eeWwPr5f3/3thwBHORja4qc2fb1lAmNzG+BIYQ+3Rx7LWU0wuweOmqMg7jP7jI/+x3wawFGv+Is2XfZokUnQ/bT99g/9W8uPrOdf3Ds04w31nqGZ7FifF++ka5/I77YDG/VLw8ltjKMfAjhq2+fLzumO6a+7vauScesxXsdo1sUMvC5irOOc28/t2BrGkdMrhP80k4rX9TVVKFBLGQ9n4JHq3dmKZNtChQXa4rj3wNH2s099tA3jSPNsUxx9Faz1Mft9YjQf8nx3cc7O5//yf2GNIw9+eMHXzDjCZsc2SNjA5yCNy3e5A9Mo1gXHBprO2sDEhnomJwAAIABJREFUMe7fpU2Xb75YpteMgejgBIIq4AjSJpIewWSSVF0EjCKIVBv5dYFXGqCYZ98vDnUX/cFr9hvE2r/Jubfsow36k/0cqHvgqO7Yvo61n9fLcbmz0ZPdkUzFLgutLUAeJLBgCgMh98BRDubG+VcHO5qOgICjCDS1HU8/wALo/nrd79op2mS7osPox0bQqME46lXjKALMJdjYBziKznDt5MW/+w9/bfyxqcyFrivnsQ94sjKHuSgBMHJZoMIEW+eA145g3BjHforA0WbGEWK6JREj32sI7JaAKwIXJTAYneg2h6TdwWxvfYSQtmEcxau0Oer+uRgdxsDqARz1vWcGrk3eq8942m7jl931zZdmwrEYFJL0UfAtgzdWX8XH/wJOjAfP88YiAkc59lVqP9JmBw26FbAMX+LjwjZWvgEJbq67u16DoVGou61vwEzIsWK7RyEKzG6XHdMX8VP4UrMbK/wOZg0Y7HtpdCBm0fHpcTo6OU0HR0f8/fzF5+ns7EE6OTlJDx6cp9OT43R2cpwenJ2mB+dnZHGAZfH27Zv0q1/9A4Gjs7Pz9PjxY9buePvuXfrFX/91+uXf/E366rdfp4vLq7S3d5B2dg7SMg3Tze1urmEjUMXlhopUHfpjzvowAHuLVJ0y/MwfImlie+DIa1Ig6MdseQMaXQ4awBHqOw0Go7S7A8ZRCbhrTpmFqoAjMaa0OXHgiP5vBpCMLWJUMbAaHGjOoYIcrXc5KM1/yOf50PFNcJZDtjHioJLet773zXsAEHwOkN8CST6bH8JiKEalPDMGRgXcYcNA4IhsrbJ/UD0PO4fnSQ6vkAcsiY13L+BIz+rHqjc9TFQSZ3BIGNvGkCE8Atk+o4jw3hkkFuOoETAm40j1qwTQot8KcMRnH4DtUYAjl7gzhZgsOa2AueazgheSrJM8GGrHQA5MwBH+Rs2Z2wVk6sTSEjNBPyUUXYJ6Cjx46GevgHEcT4VlBNadAkvNViuAjIOA+i41kwaIJwbyHqzGUSN4YzQ+Bkq4PoT7zdm2q4HIbYGjEE/aKFXXve58H8YRAuICjpSqBdlLtdUuASMB7PjNUXtzkybjcRrtj9L56Wl68fx5evHiBWXpACK8e/eOrKObBRpslzXd3l9cpYvL63Q5nnCMjQ4O0/7xSRoeHKS9/YO0C7lTytMBOBoKOALbCFKJZMcpGcj7DzZnwH2/9vuEFglUGWBkddpwjPu+lJlEcifm7XxBsAhsI7CQAHRh7EJKcT67ThfvXpJ5BAm7Gep1zXAc2EihHpL5ZxrA5gP6vPYJXyY+54jq/VrAJtbo8gBjlr27zeCXp895zUvZvTJrrNJSWqY9zYJaqs4CfHnNB7vW6qESLIIUYGQbZeDcE19bgKPAOBID3SQrrf6bgCMPTBW7rrpG0bptDm6xdS3eko1Gxwt+k9n/voyj6EvzuzpjFNsBR415vYZxFPdDm57PP+8NrNwzjqomzQUwNzZ17zbOY2bjJfMB/eJncmpl8++BI649DkxU+4B24KioU9wF46gPaMR7DowjtzVdv+u4XLctCkzrmJzZSEjQnj3bDHvZlHduAnt+bOc9u99jawqfLyiXeP9Ev645K7YDjvruhyOw0t1m5U7uKv7Z9377WwodeVfAka939e8/CODoxT//nzYAR3AWxTiSI2k/GThSsKA5oBCQQ4ZVN3DkUga+OYZ7qmsU4GgxV/YcnNG8KWbGqGepNYEjZxw1AqWBGh4dlzrg9qkAR70HsQVzfGtFDHQD66jfxLsHjmrD8+MEjpQRveKsuwxLg3GEoMY948gdjk3AkS82AsHFCIjOShd4VI+rRiDFPoxAhM/XNuCodqz8vGj7/HV8D7vfmnHkDli+Jmt8NAPn0cHuYhyVpcEC11VtsL6AQLOdtqtx1AUirS7WDhhRVKgRhq83u21/q+9Lv9d9tBE4atQ4Uso1rxHYAp6GXcaWXMYsHxic2i7QaJs2F3DUz+3y665z1vGZgi0IaH984Ah3OoC8VwNQ6b7/fuuf20xlrsa+73qdNw8rLKKycShzC6wRs82BqSj/pylVJztT6pF40o7uo4BI+loP/pvMJGPlIZswZhYirI2AFiTj3J0LQSF50+UDpvUA0LCQGqXqeFuWMm8nsFbGzW2aj6eUOB4Nh2kfUnQH++nw6Cgdn56k84cP0vmjh+n0/EF68PBR+vLLn6az8wcs/n5yepJGQ9TV3Ev7A9TxgBTTPF1evE/ffPN1+u1vf8MA46OHD9PnX3xB8On9xWX6xV//Mv3yr/86/fa3X6XLy+u0NzhIt7fDtLjZSze3eznYp4Qkq43JTZkeEn7jDDJfrLsE22fySV6APQd7xeQa9pSqk8SQSQ4hcGwBfbQ72wcMrAgcIQkhAEfcgFlf496iVJ1eW00eBkb1D/NMzCMr8BvkzgRAuA1Rpj7HpaLxWdlsWANH7G61VcCGDCh0EUWBCBqb8bUGE95GUlq0mVlsKQAWmqNih0mqTiwiX498jgi8kFRWAziiH8wVrXGeh4P50Q6CwAEBI/hl88wADR7PQ4pcb5SnY00qgkjOuhNwhOC110NiOIpfqODxHoCj0X5mm3mAuQaOSC1hcFhSdaZ3Ryk6yNIROBpfs77RfDpNC0qBzck4jDWO/Ot9JRfQlq2VRYHFqCr+hDO/FFDjmmRpdWYZ7aG8j4u9lT+jv9E+Yh0JRPNs2obPExhHADxzc3004CiaqKqoYEvGaPf68H2AIwSYtGklaBSkL+l3BPAIgwUsnMn1OO3v76cHDx6kLz77LH3++ecZOHrz5k26uIBMIYCWZbq4HKeLi+t0dT1O19NZ2hvtp9HhYTo8Pk1D1Dg6OEi7qGdE0GhE4CjKhgLcYB836lYBPB5l+XjZf0nVYxwDHIW0Jn6L5SMZO44h+DE3pv4BoHO+ICjPPfxCjKPryzfpZj4he47SdhjTE0nd4XiMY9b2IfjrLBobuV7Px2xWYQfdSjaTg0h+lPxeqxNkNdTIyEHdN5PirxlHZXb4rNH4ZYqR2VzVr6zHveTqMvvY6hsx6XYgBhJtYwBXud6AQprtanhGu3/cr3xL1YPKagBCf3Pg2+1jWdH7S9X5WhEeqfVlw1eIPsKaE32+1/uV5t925RuKhAY2bx14Fbjp7ZX3Sgas+1io9+t9ny/3fSUx1fl498BRs2ksGaGZ4NTeetsDR/1A0Hpf1j00zb7cA0fZllFat57X1uy+HcjKHEHW/GMDR7WtkElvl5Wr97eb9qP0Ryr2Y31999k9Qaa2J0VBwEZXVeMoJlvJVrnvXFRhoq0JC4D8JQOO6PP7Ht+EH+Kxq2O7P3DUj0TgtrYwcrr6Id7LHzpwpOfbbI/6jNlt4jOb1ucf8vOd53/1P2bgiBtaZCNZRhFfW5YRHcQYXlsDHNEZ27mhu1UzjvBw2jzC2dTGgsER2xw6cCTACEU4BR5l4IgO0x4lO9whiICRH1ujutEY1R2qCRoqe/QMnt1FR20LHLE9Zfl4O10OGj7rFzi7B47qfl1ZODZ0/F0Zzu3G2ypwZORACxR4rh31WO6Bo7DA18CRL/7ulJZFH9mFRUqqBozieTX40PVZDQBFp8bHYduC1AUcxU2TgoTrper4fR8ROGqzSVuPY0ZJ26XqupzAVWewto13BxzhuxnAdYaBGrXxY7F+vSd0hS/p0LkkifVX0xl24EiZ4Ns8/6Z2/z7AUdt4duAI9whWx8qmpOWGtrW1PxRwFDe66za9ax3BXPhU2jRNe1JqjcSEajWRy4E5w0f+U7FDluXPbQZkfBVUl++lwDqZHDnnHfJlCGYjgG4B+DwgdZ4zomgvdvfSgDUoPVW+1DmK94AzIXG0Pximg9EoHewfpCMwiwAKnZ2m0wfn6cnTp+np82fp4ZMn6eEj/Huajo6OGSg9OBgp+xnsn/mMIOb46jK9fv0y/ebXv07ffvM17+358+fpT372s3R2dpYur67Tz3/5y/TzX/6CwNH11TgNhodpMk38d5sGDeCITBDDSjy05owj+oGsceTAkTLxWavHwTmClfhjs1RdF3CEfnfG0f6+at0Mh844KuCKAo0CCXVvRdIrMo4cRJKPLCCMrwlU4T1IQqHeqNcCgi0UIOFBSQa3bQ0cDmyc5RpHPgqj9IaASjGpSo2WGjiK655q+qhGSnzf53yd9EDgCOCnM4c4lsUy0r3bGMdz4fYpY+W4xup5ekCxhJUxH2VEJLRIMCgwjjQ98L6xB1i/RIFz7mMMPMKt5HqjBEss9z8CR8NRGhpwhD3WWuCIQB6C385UuVXgncDRlKyUBVhHM7GOnG2E/sCeKQc9bIJanLkAZnlNotUPUnViOcmOmVhjI7iWYaiGDIsC4qHuAUAFA0HvgSNMSihwFCBLspcaJXgtuBXr5CJdX16mw8NDAuRffvFF+vLLLynlCcbRq1ev0rt3F6wjhFq/AI3eX16n6/EkTWcLApOjo+N0eHKahoeHabB/wHpGOyMwjfbp5+MfWIW7mOdWDJ1zMM8JqF4MOcYxNlyCNMqvOfsI8xgAEpIEuJ6FGIEDSGQhATi6UY2jxewqLeaTNJ2O03h8ncZj1EUapykkGGfTtDTQGHZ4Pp3lGj+0N87Gy0CjAQ3L2zSwfAavDyQACnNI9f8yCLW8yVKRzgIrjpj6oUCsSivSv1WpOp7XkKqTDKlUHKzWkf8OAUROPwL++l0YNAbom1Rdg3FE4MifNwJHNidpM9zRvBvgqMz+kFyyxrGsgSN/7tXgMHRYPxw40tpmNqtKWLsHjpodtA1os2nPUD63Gofmr246b5t72GZPcA8cma/WpOSt7BMb8VDrrD8E4CjuQ/11fG8zcCQLp1hpiakqdhI28XcoVReBI48h8K48Ll31bZlr98DRJrvT9nnvmLsxE++Bo5R2PvsX/zOBI/+nQr17llW0l7PouEkKkhQ5IdWCenJ+/DpwvhZpxwqra5wHHeB8nGWkKeHRNrGlxlFkHMH5lCQHPt+1TbRlXNpG2R2EiKbWgbU2YMWBIxU0t1BK5eTFAIk7Px8ySPuc0wd48DiPyyBxC70BPKo36/Femucu0y6KjbLbQh2ohhxhE6iq26f+O3/3EvmXGj1tAfC7bts+7f9jOCb2Zetry2yM7angU0FF82tmkLvWeckiz9nulinnuxuXt2iAISbPxLazzSi/uwwE1cv2YFjOHIsorcumxABVO923BmJ8/MYge3lNpXa5tNW8bvvbgaP6WtFO+rX29kY5iBs/j45xvXmKzm39HHV/xXnSBRy1BeG0KY2yM85oWablvMjPZfZKzOgxwL9kc7pt8YCSW8lic9rsY5c9arMVqxtJP0qMI8k81czWVRuE6yhgqp/OezBZDyVEWLCg0yGLFgFZpSXo720fM/k9UO9a+AoK6Sf3Sa5lJMau7HcJBnA9bWRGYezqeaUu48BRSBrQA5dnbjNk8ZoNNEttzCBRYFLV468e4/VX1PNJj6SxqGLxTQStu997WGGsJUurQdLj8C6b0TZOoi+jSzdlmeLfmpfqEz+WZzRsnBWmz9FDXbOUIiqVFpRE4wPY66tk70ssBwa3C76D70LwWJrYJunVAIPcpuI8K6pAPW1G3BVE5yV1XQ8040aQUY56GpTpwaGYM8ZK8dvc2wOLZsgA4sFwlM6OT9P5+Vl69OhROj8/T2fn5+n07CydgXH08EE6OTtPJ6dn6eT0QRoOD6z4OuKr87SYTdNsMiaANJtcp8n4Ol1dXpB5hDuDrB2uC8bO9Xic/uFXv07/6W//Nn319dfp7bv3aZkGaTxpAkfyDbX+ZXaOM7woKaYxisDtzS3qxSw8bC64jXNe83QXPi/nYmGkeX0OAb8KWHIOqyXZLwBnfLwjg1+AEZhH+L2f9nZHxtRQwNETrNAxWrsFHOm1yaAZGCj2kTHxLVvdM+5hD+eLWcN+sn6NZ+UDnDCJOIwjZxxJ+sjGtQ0IB9A4eq2mhgLgllVpw7rMj1KBjMAR5a6roKNJOeY5tExpNgdLQWBXg/4WqXASprLnMjAv+5Y2rnNAEXOKg5fAEVhzSl5TwRkxhwrDy+cAmDN8n2wCr11iSW/WR/5AsRgyGQoGpOzsIFi/R8YR/+3t5QQ9blqtvhFvJbOoIKvgIA76SoF31TeCVB0YR9O0mE7SDRhH7E9jHKFeV7DtMQyemVbsVrDvnNFoxDND3gQklDW3yMSWcS9yWdjzBd9KkoTGZvK2Nf9LdtgK/VgP5tqbwXA6nNIw7bSNUbLTTW4MaUdwKxvS0Caaj/5Tr0mrS8kq40hjNUdytD4Y/FPe1yuuqUFGTH1zo3UfoDSVOcTnRJ2q66urdHp6mp48fkzgCEA5QHiwcV6/fk3gaHwNkGWe3l8ANJqmyQyybwtKTgMsOjg6SaPjk7R/dMS/ARztQA4zA0cYkwJEs5yj+eZizQxYk0vAkfs8mi/OMOInOymNhiMmB8hUFCYjWUOU/3RmI8b0PC0XADrBLpql6XSaJtNJmkzGaToRAwnSdZRl5HgHo071k7A23GJsC23Jc5+26xbyc1Y3KnesjiNwhLUR84P2eSGpOoCbTHIFAAzTUHpQSDROdw6MAUcOtptdEkGx1DqDfYOdo03J9Y7ERDJkteEr0PT6vt0YfpQ3ddaVs6aUUWvW3mexA+e2rjSOdZnLzY6R7HHYh1WMqjqGEou0b7p6V8yhAQZYXyqWIVZeBqKDTYlrj+7J5ratxQU8avqY2wJHm57JP+fcbn7V2lMbz7zmSK54NhcbZqbjnL7Xzffdl1HVtyF4HFrDWOnmC0dXv3vfEKVo2xtTz1fsdb3H0PA1/6NilHQ+Ag/3a/aTqtu8TmzVYI31p050b+urtjhPW7u2tcW62KC3Oub1Svwz+HUc724nShaypEx9bW+s8XoKZ2F6P8XYSGwxH8feFn3iHXWL19duGyttvdTs28DyrJlOLYQJphr5+At1QfN7HbHkxn0E+9tgHNEWq4eyVF1HnELMfF21jq12jd11+++2sVVf178rPkuf+HXdB133Ud93W7zsw2ZdOauO1UV7Eueh7zVq4GjdvddjuOt5cA93ZV+2bZ8+bZxrHMVJjYYRHV0AEjLpGOw0PXPR0wPtDpkwBhwhgMAN73KREuocNeQrYpatyzzYRt4o2zkbFJv4uWTqIE/iwBEyKlEc1WsccROdaekdwdJGAK6F8mguCDJPma0bAj61sfa/+7F3tu2yYmg3numxiy0YR3UAO076YhDkkMEh+hDgqJ50K5OSNVbajZs/86cygTb2we/5gHpRbLa1EmXjIlLWei0wISyU61XkICIXpyDF5QFPJuCuZrt7OiUNoB0b3UC+Nh0s3nfQxMpzjAGB5rW7HIE2hyEa+cZ5vKHV63aN1S7gKAbUPfgh4KiA4tGO1u/H+/NrxfusNwBxQepagNzuxrmz7lhkrd5MUTsCzoWkPOrFH4wjGzl5c6Z7WQ8c1fal63liGzXHZxkxxQasAkdtzxrfc+CozcnJz8r1apkGtpZF+HLTtPa+i30Y2xznK7Cr53HgKK5VDGCYpJTNNH2tSdZZp1R9o8zUPVTVrpzD2IfrnK12J8c24ZDT2VkqoGLBkHjPsd88sL2prRRvVltYiDefUrfZpmutfM61JNRd3HCB2qFtc669ffo+Xxx3cX57W8XfHjhSsK7O2PVRooAuQyiNfbQxsy3EGG2zx2HJ1DGAtTgxBYTPBbotcs9iuDn4YlI7rKmj9xVkwyphLA2wS6zg92B/xMCYPx+CZQcHB+n44DCdHp+kh+fnBHeePXvOzHkAR0cnx+noGNnwx5SZ2z84Sru0n0gYgF93Q9mt2XScZpDiQvb5zZy1XhhUBZCwxPgUMx59BeDod9+9TL/+7W/St99+m169ep2m82W6Gi/TZIbpJMZRBo5ud8gGxHsLn2sGlOGY+Q1AI4EWnkik4CA2wAru7tBX7cE4MuCI/cNEHMtktI7FPHOpOgBHgwHAI0l8+WZbAce9DBy5pBd+Y05xvY155kHq2eduAY703HofIIMYLWh3BylwrwMgGQamZyC6Eaj17MvbtGtgc5v9LJCRZsZgWGqibJrrqo8yJ0CXpSjtddk3wz/RJCnArUNdAk/1w1Cc+Ttg2o0M8BCLyOcF60mZ38Oz2BYY5wr6OpDHQDF8IwJHMdGmtAJ7m2As9kqDtMeAPb5bNRFd2YH9vCvwiHML38sAsPcJgt2Q+QJbY07QSP+uWePoZoZaMbO0BKOTgfEbBtcj46j4ebGXjBV1a4C1++SciKWukeyh/mHsCCx1xqTds/mDzb2e1621yZProeXNVXZQC/dXAexi9orwVhkvGFUuqxxHUWHYxypWpR3MqmVgbNXv6R6Tq8BRWdXdkEedn+ZsAHymO66k/25h13Afxd+SVN012ZRPnzxJX3z+Oe0oQHnMCUrVvb9M4/E0TWezdHkJps48zRaQ27xJS4L6ozQ6PE4HAI5Y6+hQwBHY8WC6gXFkIC79cBmoLLWGMQuAUyCvASAOtOYx7bWPABztp+OjQ+0pTFqOvo+NFweRNeJu0s4t7DiAUDAhF6xzBMAIwJEDSACVAHaDcQQWEtYC1E3C+xjrDQk3IUMJddz4OASDTErRgXYmlzpwJEYe5fewM2DMQuAY57OcFkvCKelThG1sbvgYpc/rPiRZiZjbI7KNvI4g2YrWzn6e+xkkFObr6v74bJFx5HOQhcCsFlUIlru0kmT5JDONtnUW+yZbi2fwPU+bzx79SbzeBjhq848a3xEAIIew+wFHJQnD1+KY6NawDC77t6khtv38DqXquL90W7hhc1L32abH6Arcbzpv/eeqOOrsaB/Tfk69Z4qfb9oHFAasrhbjHm1B336xuRBA61nj6Pu1T/fZNbDZFXOsA7rx2evYhB9b7/da57fdGuXVfTnLQFATFHIwROC9TnSpOu8bB5H8b8aTrRRC3DN3jQFPrqwTX2MLto3hOh6W76cDaGnvEfd1QqwjM/Ob8s5eZ06AWs3Sr+p+hnHbBqzErZ73Ae24s558W1jg8pXbV15/Hym+JuM/Ei38ovRFs18X/NoOycB4M98XOKrXm3hP9Rz4WHMy3nObTdFYUi85cNQ2t7rGdJeNi/Ohn936WE/cfZ0+/UfGUW2MHTjiBgcAkm1kvUhmG3Dk11DQCSATpOrcIW7KspTGslxvbuyb1G1u4ufSSM7gkUlxOHDE7btlcdZso7agkDdVW0CR7jscjHvg6B44uvu5+VG+4U6AI4tC6tpF398Dne7QRmPOuR8CKG3AEZ3gAMg2QCRbVDGvG9maFSAT7VTdgG3OVgGk+gNHuG4EjiL40wYQOeOozZntcm78/ejsRdtULz7+d1x81m0Wuo7ThrIJHOXAygbGUcnsdqbLasbupwgcddp8yw8Y7OXqFv3mJBOlNS/yOmZF3ulImAeooLN+OOyD88m1CkFbY8rWwFG+kXwOL6BrETjCPPGsqPJZOyiU78Au20AjmlkulNNZpr2Bsx0K+9edmnVjt6sBuU5/QsBRm2Nazyc9Z0tme+tDNtu03fE0ehA7ezvgCMNKex9jTZL9ZBsVCzDgU2cciYlU6ikIfDBw275bBbtDkDbYZwELBi4wVoWxDubFDoOJCHrvHx6oXsZgQNYMpOaQdf7g9Cx9/uKzdH56lh4+eEBpuvOz83R8csxzRvv7aXiwnwb7+8xov7yasM4D+wS1hli3ZUzGEYqpAyMFAwZ1j4amLY1AOXxCZKuPx+P09s379LuXL9PLVy/Ty5ev0sXVLF1c3xA4ulkCdHFZ436MI2S6AzyKwJETJDJwFBi9HBKW7R0ZR24zff6rZo2eFe+JeYL2k1TdEMARgYUCHCmbvR04ykFIS8/2WG298WYNp/mMrCJl/1sNJNgfAg5wvpWhzvlvwLTuWyLOlmlCGVP+kBFJXo2xKcocaM6GMmHa1rsum0F5q8wcjZtwY/5hPOOLPKZPgpEAIplKZxy5fTQfYAfgzUEBfizRTRJ6DhwZyAQZLshOGRMJx5S6RpZMF5gEss9ycigUleu/KAjPQLxJ3DWBI2XyKjFPAGoGjhjsBtMCLAxI1QFYVY2jBdkYE75PJobVRLqdKzGkrAwMkzfZ31pNyMAjE4vMCgGixRZGsKUEat0slrXAAWR//gAacWySzpHvKfuQ+T1JgfkCtw44Ilyx82MCjpbMw5flZtZjqRlFQFzvabwCHL+hbBsYR48fPUovnj9nraPB3oDA0bt3bylPB6AFjCPIvM2RYHm7TDP4FGgf1NLaP0z7h8dpdHSSBgeHaRdAP6QDMf4gQQ/pOo7HUMPLahgBxRyMRgSPol8b9//ZF06wz8N0uL8vUNrYQAJYnHFlIA6XvmUa7MFPAtUGsqB45kWagzE1naTxBEkDEwJEqI2UgaP5jM+Pukg4HuAR7FyWqUeCwS1UTmTDlFpafjSnLNjJekcmc2L+nGIWJaOeNpqHazQip014kv1tl2aQ1JmHSCwwUJjvcY11tmLTl8jX4XeQik3bqvVDQBjbMLNUgyyouxI5IBrrORXgSFKpm39oe0DXMrvufRf/dlsSg5mbr7x6RGsAzcAj1dKyeeLSl1W2fkkU0DPLZshOFYu36uPeSVDuHjgKHRyBI42W4md3qTTYXKqkBVf983Kttft8HwHNjKuOYfqfJ3CkKd5MnvfYTq5DWyX10saZYpRbsTbgiGtCBezh+9qAo9gpdbwiAkbxtZ+zDjSiOWhIEG9AXVtHh0t8F/8nt1lmHMH/VVtuCxx1gR/ZgrkL62LB3ACWdBi3xfWtS7r5Hjj6kHVpW+BINqq97pbPsTjXWte9oO6CMXEna9QHNEYv4Ag1juK1PSCGoo5kHMUaR3AsLWDmjKOsjxEoiQhs7e3cpt2sDd8mU1d0+pWp5Jt7K6YNeY1ZYBuRuo66Ee2MIwU7WqSZ3NFb89vdjnvgyFvinnH0AfPtBz/9HK9uAAAgAElEQVTl4wFHAHXKxr0ETANwFEGfFuptG3DUWOAsMKmggUXAKyfjxwIcRecEsjeSuYn1ElbtXZuNrQNpbYH/esGpnaxV56EsZjGTJJ+HAuqZcaRAUe1MhmpvOdtY3+MZs+2L5qcGHLUt4Lm9PHiLgEFN/uicyV4QXBmkWaLEt63mSDI7G8Fq28yaspw57F68Xhn/DGAw0GFZv3kPzAsocGFSThp3zjjyeiVl0+xZ93HjtckolUx9BO4/PnDkwZaysoQAc8zk2nSjbZ9vyTiqx+e68eFzuv9tleBpQ6aLbxfbQN9+rz2Tvil9pFAICqDrJwJZxtb265ptZiY2E18kJ0TpHZNV9GvkuLpJizK454wb21SCtYRxyY0kE9HBPFcgcf/ggPU3js9O0+HRIV8fHh2lY/47TudnZ+mLF5+lk6PjdHZ6ms4fPGCdI2W4m1wPgIndPQaLr64AEFkx9JsFg4cOHCGwuD8apMN9SCHtp7PjYwYFLy4u0/t3b9P7i4t0fY2M+1m6vr5Ob9+9Tb/73cv0u1fv07vLWZrMARwNLHncwDCXqjPZVvqN/KdAVJSqWzgjkwXsTcqPAJcKrDcSGdlmFszKkkEuLVSAFm4OAuMoStUN9gAcCajIUkqUR1sFjqJUHaXsbJRIObpIOONtT7wiYGTBSNZx2gAcSarOWalW04j177SyI0i7ByZVluTTTdjHK1NHMor9fkrA1GQUs1RkkXeUn2Kh3caXYkJE4EjzR4w/MC4OOaYdoFMtErWzOtWBI9V6kc9SwHQH82hPctH7AtRmi875h1o/xjbCdxhwFGscDYzpwK8x5l0DOKKsFwCieQaOIOGIebKgrJeAoyxxZeOzhL1XQ+m8R25W9bxxjSmBpZJ1GzfJBThyxpHbPrdzfk3t8ZxR1Aj4OI1PI6mw38OkapOqc/bj6ij6VBlHkn91xpEAArcLLhG5ChwdHx+lBw/O09PHj9PZ2TmTNwUcvUtXV9cEjQCg8DcAo2VKc7oMACr20s4A4PxhGh0eCTgaHaQdgP8Yf6ORgCOw4MhwNNlG7Nup97ZLYH8wHBWVAJPg8fUkyvPg3oZ7sLPORJRv4kFEAk7mZ+Hy+yNjbppDA1CH0nTzOZMBZpNpmjvjaAKmEQBSMI/EPkIyKSVNMR+gRjJHWwBcBUMV4FEFJIS/lTSspB0BK8u0Z2uh2Eryw8qzmNkw4Cj7yr4qhwQiylmaUgvtAue1ah154ka2fy4H58E+fqcBRwyGCFSTzp4la2WpOsvyd6AZz2Prj58nab6ewJHJcMp2F6aVW3PZA59xhUnfz5I3j6qD1low1F+oj+iwu6+vzT1uWXO1twlSYzk+vPrMHhv6kPtddw4Dxn0XtCpgv+668sl+jIwjSVuu7kOaUpd53bY1O46tcq6NxiBRLnNRgIAMXsc1oxdoZF6KMQiaIfmPPUo2X++HYBy53cr2K7RT5hc7wyXEd7y13d7n1qcfqcHfR6rOGUd1n/letSt22wYc+TioAZhoK+pxsrkX4hHN5JlGDOaOgKNoRjLjiAmXFp9R/p7MZcfD3ANH2/WyH10DkV3AY2Qc1Uo9dewu/r0uZvejZRw9/a/++5Vx6OAQN68AkGzTFAtiFsqiHA0/RxsiSN3BETBadWAxFMPRBRxB5xlsIziFykTCawQXUOOoTaoudkwdLI0o3rrOpeveRtVsWajoevZ0yj5kKPdB/Bgfsp5TYFJ/dD1jNLarGR0xC8G2vfdSdR/SdT/oOR8TOLLCKTlwomtbrglAn5iF0ipVFwInFojENbJxYVJrAacUxykBVY7dT4xxFOdMdHhKu0vCqf2zwkiJg8KPjQsG2ynM3zrwXy88bdkLfo1NCxaLz8+UldhgETUcSW2oyz+3K/1qHHU9S3yu2Pdtz1OO3V6qzm3zpvuA/WR9iVyhY/30jfONrNuqFlB0yr2MMceQBVF8A+sbBZeqk/Nt2Us2YXLgIoNRvtlxxlGz3tMm2+9jufsJb9NyAeDothfjqJ67Xdf1+f+pAEfxPtvWwfL5Noyj1Q1tbO+8iTHQfLkROOLZJjljQThjgOq6xXdqbJCssfEex6axQBVGN6DRazhasDAzNpwVFuyA+hjjHD7dfjo4OEwnp6fp9PwsPXz0iL9Zt+jsjHWHABydHZ+kJ48epYMRjj9IhwcHZCXBt4IUMGrXzBEoRKb5cskgoIAO1Z4AowJ1XOaTMTPIDw/208nRYTo7PU5PHz1iiPnly5fpm6+/ZqH48WRqDFGAUFfp22+/S7/5+rv0+t04jWcI0ULSrvg3qOmi7xMrxIGjG5MxurlFjSOwXRZkHEluEgXsTaoAIAnAPKSjh0CGiph7lnipcWTck8zQcf+UQafd3TQaOeNon+Ac1hOXiuRvsAJYK0bKTy5Vx4R5+/5YBt2Bo8g6olTdHIwUT66SRB0l0AheK/tfm6ElbSKO5eqdGUf6rATrBBwNjHnUyPjOdYSbWwsChK2BHQPN1aKVKSlghNwHrzXm76+vLxbnM8GfnUEajI7IWnHgSFJVJqMH34bsGzGkHcgrUnUCgzgHA2jEeRhA2qV/zsQ7yITheIFT6HfvY762cj+cbxybktUi64BB9WlazMYGHJlUHYGjCeuB3cxnDIR7H3pAPD67gzORh+HAUeO9kEnp4yH6Cu63aezrX5E0cTtoDKal7JTGZ1POVyebTN42wBHrrY1alptPGTgC66jUO7OUAKvbaAFwA6lhd6bjSTo82k9nJ6fp0cNHtK0I3AE4ev/+gixLzWcDQAhC7KSbJYTg0N67aYnxPAJ4hBpHh2kPwNFA4P8e2ESoqWaMUYColKdz4GiwR+Bob4RaPQYKmo/krCMtZQJuWfPIQFztSTXvc5a6+Uq4FGzLwQjzR3XjFEewWkgL1GIDEGTA0HyWJlbziAwkso5U84ivZ5Drg4ydJOwg2wjgKNeYizV/DJrU0+D7CnBkozPXsCvjXftqmASxvIvPFYP7eg4xi9SOxkx04CiCyzZyix1U0pl84AIc+Vriknz87iBVl+Wh+EDGOAprUGYfdzt8+RN8/zZSdT0u2XqI+/ltvqoDeG4R6vXV7Y2PrQZw1GActQNHH3rPa8+7Q8aROReaSfWSWN1UbNc+z9nXd+9zrbjGSELUgaMSi8IxtUpD27Xb965xL6qzvh8o4N/8nwfjKD/tpgT6HSRZmX3L5UXMhjuLJ9Q4EmPTgSMH3MXYrPvH/R3vOx9/sb9rgKiNdRT7fh1otO64fmO6JNM2bL4lRvje/EMZR61jP7wpCXH9bCNVdw8cNVu2HiPr+r4es3VsVWPK/Jocrysx9zruXq9xbTGuaBfxfXeJKfQb9zqqD/6w8/gv/rsV4IiBBws+OHCE95BVlANmxSJxlON4L/rK3wPUj/CGLhn5MchadCYssYbU89u0gAMJ59AYRxE4QoYc/mU3PGQt+8Y4dloEkurOjH/DaOZgX45vrxpBH1B32cl9Ou4eONpmKvxhHlsbt+gQhn15piZz3ZPr1ahxpN2/SRV4Zq5MSAZFXH5Op5cM07xIK72Qx2ed3Eb2aKlxpEs3GTpcJG8crFJ/NW1Fea+tN9sMf35vixpH0XDWQEH82+8Ngb7IKKgBoTYHJx4T53rbxqqYWauPEeQ53X7F76gXqBWbiDEwj/q96xlHWCxXQKYMKjU3B/Fe/d66gvNxrH5s4KjeSLUu2gbmqCD5xr3Zynj0wurN5+BTK0BbcuE3AEeCVHLAxREWtLEFuH3Wsi0bUnXe/u7AlO9X+/vfPmV93npPeRCWsy/dzud/0MDRdqtA0xatP7cURy2KSx4sjRtdBaOXewLUm45X/L6SWgZ/iCfxLUGcnO+enRtsrDJ2VbCcn1ugHd9E/8ZlypABD1BiYAyLUNZB9m/HJOiGaUDpNPwepaOTk/Tg4aP08PEjSdA9epjOH5ynB+eQojtJx4dH6Wj/IJ0gy93qYyI4D19piiDgdMqaRFNIboHtAqkzrjue4a0aRwvUcJmMCWQeHozS6fFROj87TV+8eM5B/fXXX6d//PWvyC5Cxj3qJgHUQo2Mr7/5Jv39r36Tfvf6Kl3PIN1UGEds86UCG5JOxGvZ1TkCjgCzEKgHoALwyNgBDKBbcIrZ7Nswjjwr2gCW7I8yIAngCDJ1gzQYjKzGkYCjwjhSjSPNZEiLeZ0N/a311sOh+EwbkCZwJNlnt4P63IvFF5ACtVZwzC5tviwYwtCSeCrMI82FABxBvi4DQs6ElE2J2cQYy2UtqcEinw1uo3IeawCLXILRmZ/23Fl6xaoqhcBHAZo0fzCWR6MTtilAHOxvxBIYGLDjsm1iYTOg6lJ1mcUn+UCXgCwykMaO4vw0GTBnHBlwRDaIqzZYQD0DR+hPrz91ixolBTiaTa5Y52g+AyNvkiaQqiP7AsCRBcy9j0JSW7ExhXWkYKTZILJaIwPSg+PuF3jgTn0e3UMBR1YXJgNJhESz/B1fY4Vtk48xn9NS1WxUFf+yi3EEeeDVn08YOKKkoyTU1GZm/SnXFufXDQFryNAdADA/Pk4PzsDYPKb5ARvn4uIqTadgnxm7FNJs5nvfLHfTAuARwHHYDEjWjQ7T3r4YRwCP9oajNEA9tdEBGUVgHaGumgMekMTbGe6SlbQ7HFCizWuMCSwyScUIHGU2rPkxJL3iWQUoAZhl8qkBpMMh5gBsv61oXH8k1+a111ivazHnmgFQyMEiJBYsIGtH4GiSJsZI4vvTqdUCQ00wA/8dIKIN88wKC3pyQ2TWMwNescYXzL6A9MEAgLInEtjo8z2PAUNi+CqhyEEktxHZVphjlq0dATd7dkroaTzEGkdiqRn7iHXtQl2RNcCRZ6tv8ns2StVl1ruutAHHaP26GhRo7hXUGqyoZc+Ts2JXrlbsUl+puk3P/30+R4irb3v0jRllm/2jq3G0PXDUFtyNfor7Ie5zxL7Cue2JKE1wqb1///CBI2/beg9eB7l9vLXVOPJdh1wGU+dAu4caR54YmeM1FbjXBhzF+d/s72Ywvkuqzu+n7ttmDKzMzHVjZXV8xN1ZSBb4gYCjzDiK8u49pOp8VWiLudQxkTjv6hh57usfeY2jNtvSZevb4of1GHPgyG3RpnnVNsZre/WjZRwBOGrLWHDkWA6fMlgdOHJgyRsBi6frWLp292ggh6tkCbbL1XkQ+2ZhUiGLmxXgyPXOoePMjMqbZkHgGBisHZQ+QUQP9N0DR24w76Xqvo8z+UOde9fAETXRPUteVrQdNKJ3UcCknDERgprcGwXGkRdWj8aZsim5oPXvHzjye4sA1ip4JGmh2mEpWbhVpm1L9pU7NV0gS3SstO9c1VaNTmJtDxusSxjQRQGDSgZ5uG7O4HOX0o8PIFOQuKvH+/pNom0+QyDproGj2Gaxjf9/9t60O67sSBK8CMSClUsyU1JKVV2nus+Z6ao/MDMfZqZr/v9f6K6SUiXlnkySAGLHHDNzu9ffwwtEgEmKZApIQQhGvHjLXfz6dXMzx2O6QPIhmz8t8q2vLfGSn9/nZ2A6Tpql6hzUdY0jHu9f3mhjj/p1u+cIsbEGSZaq0xfvyjxkYKmfqd/6Qa+2rKNxdLv51TKOHmaXa6nmvV8TmENrEf9rf20/qxOJTdfxUaFCVOcnpZkFDQi9jfo/6liG7GoAtn69yruUMmYdolxLRF9FMesKJDBQWViTaDKVFBFtV7CT6OdNp+Xk9ITyc9PpSZlMTspkfFIuL5+Wzz5/UZ6/eFE+++IFZejAOLq8vCBwM2OdnnGZIkjORUDXBbiDAOANa1jMCSIROAp2Gwc9AAvcJ2S5lvOyvIYc07LMJsfl/PSkPL28LP/w5e8YpPn6r1+XP/3pj+XHH35iotHTp0/L5eUTXuc///KX8j//1x/L19+/Lm/ma2bga/7Hb2TEsl3CvCHAtoLUF+tcAtBS0JHVSBJgQjgYX1xvgiyRoL8IQrIuTwQpZXcdsETNDNXk8JxnW6caR5aqA5hmKbMqoZaAI85WDglnOCnw78SQLFVHMCySsfi9CEzi+RicjV/VHHEQ20FpSdUJAMrgkewFbAVDRVVORu+b4ZVtEtu2AkcDY7/CqHomMRFawWECD/G1utb6+QMUjRlYZX4U17XUHT4FWASg7jwYRgLojhJwpCmseQZ/hcBmPUewTMnmE3Dk87M7guWnv8EuAkB7pMA8I+WxfjgBD3clqboIQIZUnaSm1EcAhpbzN1HjCIwj/Bu1wFALBoH0RYBMkqtTU8ZanVg93GvFOKrycMG8U9P2giSxLrTe2gUc6YhuEgUC7ei/R+AI8wP1fhtwpLYGP0h1fras2cMaNwSOlmU2m0j68/JpOTs75dgH4+jNm2sCSDguKgTTFqFfARqtt7BruNpxuT0GuwiAEYCj0zKZnRIwwnvjyUkZT1VTzcxGgP0EUJFQMBkju6BsR7hPgbiKI2EOqK+Pg3EkMAngdrAweTQA6ABmkYhAoBZrDe4UYBd+BTQdpWsIcPJcV/0j2mJI2ZGNpPp2SCYVcKT5gPdZ9wvSjWQn4XMBTjwHgdhmiynlyiUqgNFg+tmItoD1thyPkDSLHsgSRrHn6UnVGRS+Dziy/HBOBiE0NMA4EpM19uVJqs62TTZRMqmqXffwGkfoF6jJhAVowfiQSK7+p3G3vvk+4N+HBNnG7neyeXPw1hdo7/k59YlB46HvHHBzb3lIXaGSG3DfqYbibLuOz+D+PmTqIeft2+m3fPSBr2HOHg4c5bWinyjNeFxNfgkgNSWm+OKPwFFLvs3qFzlewTndY3kPxQ+41xhSXAqmqW1yX2lKK0Jjl1afK42QXcBRHzDyv3GtnPiU77cffxkav0Pg0eHAUd+GfFjg6CGMo0fgqI2Gh4BGtonZrvRjqzomG/qu4suu2J3n31CMi3PHSSefGuPos3/5Pwgc5QesTomZR5HZWBlHDiCbqgjJnyiaPJ1OlUGZpOqyTEE3CBuu7/a2rHcAR3ASDRxho0+5DuyPmG2grs733//3IYwjm4pH4OgROHp3jtT7P9O7BI6gfa4fBRc0T5OcZGTX6ZAGElWjmz7Psnb5eARLHWjJkic+BxVzPgLgqJ99kEGg/JohphHabQgUv8uoyravz0zK9tcjZxcIPgTM3AccdeyjIgxxiSY91LWhWWit2YTKDGD+YwOv+s7pxwAc9dvwTvtGlFXAUQtK3jdr+0yxIQe9PjvWJQNHaZ1qwFHUOBL9IWXsZ+Ao6hvV9VnMh+q87+iD3P4ZNBzarLWxDsbRgoGs43GT4cubOM/TfJ59Vq66Ws5wTzybXc7UvnPWzx9Y46i/gaq2y5YvA90cFYdy0dodD21sahsHeL4F4yjjRGF3W9M08IfAUXzeMr8zE7pJeQE4QkBM7apxpDAdZ249D2VhUCB9MhbbgvLC+HtckPhzghpG52fl8snTcnZ6Xs7PLsrl5bNyfvGkPH3+vDx59qxcsMbRGesczU5mZQJmkgM/0ktTzZ/1tizXyBBf8S9AI9WqRMB0wyIBrOeCejms8bJl4G9+c8VAIIJJp9Mp6xv97rdf8Bo/fP9D+ebrb1jrCLYXxeNxnwCl/vPPfyn/89//VP76/cvy+mZF4MhABptkOwrmVZaqgwSyEpcoV8wAXhc4Ih89wBNEZxHs7PwM1jiKIvAyPgzuq56TApANOBpmHAE8Qv9ojWmMI7/2OgxZNL0XtUI7gRfVPDJo0+ZzBo4UVFU/6NmjdegN6H2NpBZQRdB3I6m6YFOonR1c9et6Z4zb6oceRuLc9V9jHNCh6LB5h/ydvl3v2+QayOV1kQgzKePxKeu9ABSqzC7UMqIsoPyeKt8WDCExZmwXBQLl9UAgU8jXkXmAejKSGuwDR7iTqtyAAHwwMXiLCGCHjCBkt8h8Wy3Kan5V1pCsW0jKcbm4Zj0wBMoRNAfIhPFFBkVHF9/AabRnsDus2JDVGxwYd5tqvY9OqzIdCa/cyTgirZLsvtqWMUabLRyWqjMTSqOk2UGPHNb/+sSk6tAfo9t11Px13TnNH8sSVpBwuymrBYCjYBw9BXB0Rg8Fsu1v3oBxtCTQhBrCYgmKCQMSEn8pWQfGEeToQqZuclqmJ+fBOkLSAECkAI4Ago4FGmEtgKzidjxWgsMIvWCWHPoe9igUSZJUnYAH3A9Yc+hb2HOMffSXAFgBT1AUWTbWlVlYBeCF5hBZgL7GaBS14wAeiZEFWUbUosN5AA5Jqm5Vbt681pygpB0YrnN9Dhk7/K4tTwfQKny+AMtVnw7ykGZ0BsjE57gtEz6e5TojXhJ7ns68x3lTTaP2mZHhtmrIH7lfqm4QOAoCMhNWZDSGgaNaA6i7VPX/RRAQzMpeUtrQv/FeWOX7T9r7dChG0/XHVGuqrWR5D5IToByrMntVz6+G2A0cPTSQeMjDETg6EDTa1ZZD12m7s8gBuJNk1P3Wpwgc5fWvv2bXPVLMSQGimfkaXkSKW+YWOWx/8vfDOMptM7Q3d40jMewbpdA20laGvpRP1qtx5D2p/+b5loEjnj72WX05Ou9VDfL0957NB+jGn/rv+xpDwf/98/r9AkdDe1Bbrtq0aW8IMK9atmQHhs1O+FsJKNwVi8n982tkHB1mA4ZHQ/5uNxaYY15dzMT2Pf/tz7shO/3JA0fd4KIaRYbC1HRlpcCpq05XjGgW/xxLq52ZrACO4HAyq0iWKC8O7bUCM9jYrlfaVANAckYR3jNopE29skQJHEWAe1eH+XmGqI79DqSBstvh/Wovg65vjA6lHe83VHeP6GdgDJ7jscbR2zTtr+o7Q4GU9l6VkD9Iqq4CR9K9iMU9ZdQ6uTmxjrIToKxc2Ywsa9cJHGcJmcRQ8nk4r9OK2HcoO9fr9WTXwPdYPg+UqsuOyLDdao4LaiU4y/++Y3HOPliUs4SaPzYMyOQg+76A+73HbpH5rvvv1jBIAHy1hjjK0b4EMnVqXdwP3GdHKb/Oi/PQ87RjH17jKLflULvy3C7enIp77jMO7q/+3+zo1usl4EgELg1sb4oYQEZR68iCrckseTPk4H8n204ZuYICdo8Vr4te//rOUJcRp4V8s5wfDBzta6vO52Ez5JK3Cb5vHO+9xlsAR0NjsG875LEgkHI3cLn3nnp+Q7bRfH5khyMw1w8G5B1bhGYq4MGxqvzWvkOs88uPIuOoyq+hrR301ffIkGNwHEpaAozgq01nJ2U6m5bZdMrX5xdnrKvx9Onzcn5+UZ48eVaeP/+8nJ1flIvLJ+X0/LxMTiCthiD8uBxDegh1YbDBB2N8uVIgC+MbbBcE+baqUbmmDBzuDP7cumyPMAdWGncRRGfW/c1VmV+9IUtndjwuF6en5YvPX7DWxOtXr8url68ZFASoghpLuBcEVf/81Z/L//rjn8tfv/upvLpZdoAjBFcldSxgLTOOABzJDxSAgiCi5P307z5w5OLddTwk4KjW2GAHgr3TBY4858XSB1i3GzgiI4ZMMrHsox5xsGAizBZrNqGdCHy24EtiWwVT1VJ1Ta6uAUcIYG82KwZ+eUWayliYzUiSuLtqHLGiioAlJH2wrQK41GsT5hDcNECkgGmExQZApAwcNcnFRli2j9Ka1gCH5ofnSU6AiflTAMadKgCOQDkkFQnQSapOdrFKJRSCcsGOVW0jyVGRjZ1qm9QaSCFXBX+KoBH+mnFE30h91geO5D4picD1pwgcbVYCjhbXZbPB30VZk2UB4OiGQfPNaiWwL4Aj/uWPWFOxm6tJQbqS3t+6nlP1BxLzOAKxtJlmgjTS+XCNo2ClADjC7zsHjkJu8K4d/nil6gAQHW0FHBEQ4RjR/KGtCYBQMm1rgiCoD3d5cVGeP3tGGwwABtLtb968ISgC8ESMpVXUZEP9uNuy2twSOLo9mgg4mp4RPDoCa3R2RvYR6hsROJrMKFUHZhDnAhMIxDjaHo/KZgR2LDlGMV7FLKKUKcCdkEVlYJCMo+ZXMcElfY8gEplRkKFf0L7YF8DYJ2gAkAn1kSkfKcAJDFauZLGeNPuC9yKpdCU20vWbV2Uxv2H7gbU1n99Q1g91kCTriPkkVh7tOo1lqw8kll8A3uFbsWLU0baMYQ9t22LwER+zbQDL1rbBr+PfBo/6zBH5IrJlspl3axw9BDjSMyXG0XsCjhATetufHHvpgkm3ZRxyhvJbcp2RbJOytHYGte/ALfUW5fu8nS+37znfl1Qd28kr5CcFHCFhoCUt8R+JlcfkoqgDRt8mfUZfNtjDsG9K5kms6FjJdgXD8f5QzGC4D/8+gKO8txkEjbzfRI0j2Fg6J23AOdZrkHqYcaTdST12ILHYwHTuC9uCDBTSa0nA0i6puvxcPmfea/VjY/vmcfdzyYGGd5niZyFjGk7t29Q4ug/krRYs1ziyTCks4h7gSApBShysd98jhfTbCv/+tQJHh9r8PpjXj5W0Nusr/dxV/umuaW0s74p1fLLA0Yt/+T81NNOmMovvcxsVG1M6dNg0VWkWrWw4BqAR2EYIQExRdBNO8pE2MFnep2vY5WwhGxJOsYEjFfMFLV1gkuU9DBytIbUUdVo6hsg3HhRr7sNoDCNzmwf3s7jbAs317hE4Uq5f9Cs2AJ2x0ctK6k+6bPj9umPEGewLkzwgucUe6lFrH2b0/36O7i+OXYP3EOBoxA2kfpJOf2xqDApVptGAE14LsR9S4yhApv74+FiBI/pSiVLave8olJ2cpbxRaX3U7GADHjJI15ce6wIy2eHIC72d5ewoeP70nS4DJiNGryPPyBktaS4OZfDpnJFNHtJSsqa1cBY343n+9p2koaC9j9997MOAo856cJ99Sdrkh2YNKhPWQfjQss8slXy9vI7EDtDPiPXMgRAHkVtE2O1JDaFUEyTWrgy8ZODI2WKWrIt/UzqrOvUN3LVTpfUcB9yW9eLmnQNHdmGxWXxfwJHtlsPSu1YAMT1yxvzdgu32zRnsjdoy+1YUb9CxA04AACAASURBVPLDetaNT9++Sf5qB3BUL9IGjgLx+elCuiuC4/6KwaPjIuAIY4piY1EPQXJEIzKMJqhrgcBWAEenpzMCQshqhyTS7BSg0Xm5uLwozwI4gkTd02cvyunpWZmdnDLAuIFf4BVjdFS2m1vJCS0RtFtEnQbJ7IiFokKvyKAzILMt63J7BP9uQcYEZJFZSwL+3/yGgUDUOZqMjsv5bMYg6mQ84TUQBIQfiufBfaEu5sufXpY//emr8sc//6X85XsARwtm3hOoYhACNYzEwAGIxFrjDJ43UFyAlrL4Kd1h+R+zbRBs5BcVqK6iSq5PEYyRmiVLtk7M3WAcVbD46KgCRxPXOGJNKYAZwQAIAMLrMgL9mtAhfRZrNmVgg7woYCwYVPGMZG+4zlUNxgDEA4DtYKrk0RhADTBI8AIy8Z3h7RQrMVsIHAVjjG1ZJZP4L7Z1tHIAS+by5Nnaf41vCMCpEpApMCEgp47++lyyY5rT/SQN+UYIbqPm1YxgTmXbsa0ntcYRj6tgXPOHBBjplxKCEQRjoCUxjjS/BEbxGqiDGMeYRZOBI9Z+CTCOfRhAwhBwJMbRoizmVyFVJ7YFjjVjDGyUzjrIfU0EqGO8MGEPtXBiualBC0X9KtNIa7Yl6lxbKoZggEhcSwgsZYAbtug4WEPdGke2i6j31MK9jWtQmXT2P+NhFGbHc9hXzU95FzjKleT8HPJXnGPdTbzYbecj6DwA7ts6c37Wz3Okd1uOtptydLtiH4OYI/BI9EAxXTDnlmKXYb+L2m6np+XpkyflxfPPyuXlJZM2YfMAHM3nAI7WBDK2G8kVgtE5X6zLMqTqyjFqFJ2U49k5gaPRGL+ocRS/Ue9IwKZYjWIcTbg+rDNwFJJzXEPwmoBoyM9x7ELOXsBRU3MB8CwGHplEloYDcLRdBqPRwAsUS4JlNDqqAAJMHGouCZQWA8hSdvZfkJxAht5mXebXV2W5XJBhtAzgCFJ2+EUNJLyPRFQAqwBcEWMAsE9/rP4a0Aq49XZD+zYqWG8oXhpzJipw1bpnjXEoNmKrd1QBpQjItuBSgOpVEm4IOAID0XJ6+uvtU+PJa50Sy7cBR2T0eo3eObhlLwcZR/W+Yv0KnIsRoA47e/fM8Sf9gFofNMJxAI4Czr6TGCXfOddmrbBKJ7mtZoSlW8rPt/9OH3CEYyTRPPu+aT9o33FcOfGs7xU4Snkbh9zQvcd4H4t6v8cEX9kkzXmN+d/W5TEY70yKEcPQSRj4Tk6uo00EQIxkFp20ozA0FIgfSsiML/eews51pUL/4pZ4mxP4eetcTXNrVxAbx+bP8jPnGKtfD4FG7iOvwXek6pL0NtNugkig71kSN9VbMwxeZegDUAomqe8530uXXaZ+wLPkmONQH+dn77dbtk1Dx93fR5p17Ry7peo0Qds6wHuPRFT6g3rgBrMnYHToHjrQN11ipqslHylG8Q4g+RE4aq1q//qQ+dgfX/uAo+pLel93JybeFgSPo18hcPR/BXAEP9Yb/bYo52KYLL4c2XycE9E+mA8GjpApNYMECkAjOFzcXIQKprNezWqITFk4bsgeJfOINY6USWTgyAFQuKLY6KzWMaEqypMQVkbbPLOgmZ83CXBL5IBKEsvFe3X8I3Dkfn8Ejg4xOB/6mL8FcGQ2TWYRUa+//sAmRDQ2AjoEdWv804GuXONIgS9phrZNyIa1d9qZuyCz3t+1YRlyFup7v5BxlJ20zNTQ+1EHKgoEi1zhrGc8jLOfVSy4PVNsLmsQ2LUh2vP3nb28+PQ3Yv0FCmfZBRwdsfaAi37cBXvuA47cQdwEyYOsjs3HDBzZSa5/E3DUka69Z1IruOHAYTezXePWTmbFX6OdY33h5h79EoEKBpkDjAMTzCAcz6V1zIGuGnzuuJGK+iHY7TWP61v49PguGB8GEBjcicxxvmYNZ+WSYS6uFjcMPh4iVXeo7WvgwvsAjiSLE9uTjvjV0P0pYG9nPuwOA19hrBIQgPah7aMDH9ow7J/+6y7g68y7CioYUI5NmIGjTgyyc7P2RQAa5R1CsD/xvPafKoMzNu7YtN/KRwIYws0eWS3jMp5OxCqanVCSDjWJCBZdgFH0pFxcXpaz83MGLM8vLpjtjtpBZBcxM33G76KgOq6/wmaeQSr5d5KlQ9ATNVkEvNTM0zA1BI4QtAOznAGBFdkskOACswKydCycDmbSfB7Akd4/P5mxzhFYUaxNNjou08mUyUq4v6vrm/L99z+UP/7pq/LVn/9avv7hx/Lqeo4qSmVDwEgBCQFH+Kv3RD50YhFnTA1QSU4vABgGDKNAeQrMq3sxjyO4GaAMN9Yhf6d6QJFRHgFKtBeCJWLqjwmIjcezMiJwBAaSfl1/xCyYu8BRAAIBHKH/DXjhnpo8nLPaZXM2t2vKXYl11EAHMq3WCuyKVYQ2QdDU2ZbayiKIitotx+R0CXgCo8iMAINXWrNkz9h+tLsRgWzQY4pi6Xkkj+Xc9lYAiGO/sxkPQAz2U5NPwE4ARTw+ArkMalFCTZJ1BHUYLBf7Du2uAvdiG1a5Op8jwDoGwQM4EmgS94S1gaARgmFicDAwPxoXyfdyRnK2k6UR8lAMrMdaSgaEGShkpYJxhMA3GEdLgkX4XcyvxT5CjSNI1VECUdJnXeAoGEfBWItwOO+F8Ge4/H4/B2fbmtlqG9m/ke+j3+YT2T+DrZo04KjuGQPwq/ZWa4JmkOxqhGHae4nd0FxDyWp1fzJw5ApOaV9YE19ivjqNoZOklpzPzsnfBXAExlEDjUbHIecZ0pBg+cEGav6tKRUK4OiLFy/EqDyeJOBowWMKarGtb1jrB/J11/NlWa0B8x6XI7KNzst4dlZGYBwdn5SjY9lxgkeQqaO9wfgUEGrwSIyjo7KBpCp8HgD6AI0wV8wWSOojAo6iUH0KphDADSaR6huJBbu+XcfYAWCh7x4fC1wCuKYVPQZmyIe6dhfZTphflPAMwBm2l4DbqtZBWi5WZXFzQ7m6WgdpDZAV9m5bbiCFOp/LFjI5VXWUqt2KkQnG0dEtwKaVGEdaIWoCikEhMykECiogzteViaR12z6zRiEwLI25Gih1AkKAiq5dFI4jj23AkQepmLGWh4UNQLAd9sA/O2KNdf/VBY6SOe7VOQoT+9bAUX7WZl/UGgKOtFYozWQXSNAAJFuPNl2zHdC7lLeEfOCd9SbGj44a+HzX+3FsMMGr377nHN0A5f3XUwJLPNXuzuuMnQGjOPiW9qDyZXUXsQ+P1559ssZmrPp191hB+WKwQn2D62bUt8zyyAKOXSMQfh78HSRrSMnIwIf3LKw1Gawj2Mb1ZhnU6ZZMZ98i1+nFA+8CjloiQYsPyg83cLRvDOz7fM942THOnNgUm5OqKNGUmvhUqcaK7l/rr/0J+T163wlxTlatghc1EbHtVz0rkNQl2+Y5w6tEzUfVrJNn5n2u96RBJWjX7n2PoGDEjGgDY811fKImUgYoCFtkANF/+wP5PuDIbZDb4tC54dZo2F3b08unT0ofXKI0L6pEX0rSFMAeNsj+TSdBt92VI694x9u+SujoYbydbWF6sEfgqDXG+wGOvE5bspa9lWyw/u255XnU4kJ3E5U+WcbRb/71/479fWwMuQHuPqDNrKml/NxBmJgoBI4sVTc+Rl1NagMrm04ZBdWg1c2AzgyQiMARaPaRcSXwKLKBYvdr4GiJYJjmbGw0FBCKLoyZpwmurzoFwsCRDTzOw8ID6nwPA0/2ipzH5E//fp9SdUO0zjuGj0zbJA2QKIl8lt6//f1suPM5a3ZItMIRNuL0EVpB0PuzhtrZdiH+fP8BjKN2T92n74MHOWh++ALx6R95H3CUpXQ6GW6djXhsiLn7j814DUo6MO5C0W0ORGXwBPo4jR9BF3SxAj12SJ04qvcjmyN2Pw764uxiFnbHUd9BeCvgiEt7N9gwdJ7+uM2OBzfBg6yj7KwhIGW6/LATp3NmFqbAJ2W54FN9zxnynst90GjX/M5zxjbqrj2PtnDNjhQ8Vetrwyk7b8aK7KjipN0snOoIRo97w7DLXrhd+/Zn+JnuMo7yMw5lI/m8+bP+dyoQsytWNGAeFKzI4F+j6Ndrxgs53VpRxGx3YFkJGpIVwccx5iOgqvcU+PL3YqGrK1SMEF2pAkfGqIKpxH+qxgwDtpSOEXDEoGUARy0fCiDTkva+OV3qZ49FBwnxedvs3GWIas7GpiY8Z6+tWre7Ab07fXOwac6QEUCk5nRTOq32RQDZBOlik8v+0f/VzDCDuJTOUfCHS2DNyrd0lxoe19i2D8ttDXrBnrqouO4Jsj1k76JXCLRry23Qgn3EH9uZLqNEIJZ8lW4bNgAToAOD3vC1DFgDnDgel+npCYGii4tL1jCCFB0AIrCNABBdPn1SLp88Ya0gHIcEIPyiFhKMOuJbYCnROmy3ZQV5IG7sY5wSBNUvNBUcPzRhgYBWBIJY44hScMiwR52KOYOmOPvJdFzGeMzVotxcvSrr+TW1iSejUTk/PSmns1k5O5mVJ7jnyydlOj1hzaQfX74s33zzbfnjn/5c/vMvX5dvf/ipvLkBcISC8fArIYEM2TwECiPwVAPaiVVNoEQJVADGVPMomEr2e1nI3s4iw3+VPUAABZneVQZJdWcoWYdnRnA/PoNv3GrsQLIOoJ5q7UgGMKQAkXXP/sd4VBJW/XckZWltDQmysDe02HwdLKqaNIVAowAGZ+urvgdskeWc4r7pQMcaEEwUshj5POtyDFDpdhVsF4CWyniXTy1A2941Aadsbz3m63t24oM1VKUi4wyusxObcM2XVsPKbeIglTbSmsdkRPN8x+WW70W2M2w6ATqw8o5Vl4i2Ue2t4I1eew6adVR9kwCYuccxm4/AkcApsI8MiBgM1j1qriuTNwA1Ju8FqMf+WREcWCzeCDhaGji6Ub2j1YL1W5QgIMA2O1EGvwylcCeUbCOCcy2girsYyL5OgcsWUGnAUfbR5EMJOCoRSMzJQWaEuV11NY1b2+P82ky7Ot2G7zAJl9uKZjHz2CzWQHQCiqvdjXk8mEXyS4AjJOHpV7tVXwcsJM0t2ov6V6yRi4uz8uzp0/L5CzGOsH6gxtHrN6/5F2syJNSWq6tyc31Vrq/n5c3VvKxRw41sutNyBFk6SNWhptfkrByNYFsEHI2n0zIaTwMwEjNINb/GZTQeUaoOoFEJnweBd9U4dl0wgKMhNcWAcAKmYz5zJNQgZgTRQv6uMQMRdAvpRs8DrqNqL8qeQuovZpDrJQHI0txxAmsk4QT7aLPCGrUsS7CxFqh5hHpHKzKNMOZvrq8pZYfXXMvARlqttDZQpSSy36m4gSA2WLEhm+VFLZLekrIT2wGJALw3sg3NPgobRn9KzCKBti32wAxz2mAnL2D+Y6wG4yhqzVXgKLEUmQhAOT/VDiRjFOsYJUcjuaba2Qg8x8ZMYFBKBoz7yv5Jc8ms8fwAxzn5c7v2LejrY3tE8bz0mSOwQ2DM+xQyWbOdyptGm5EGDgjAtAVp78eRYf8CFIg9WPYeHdCvDnfdQyd1APqJ8DN1L/W1wZnwEzl0ML6Hjk3fE+PosDa+bw805EormftdA0fqQa1vwR7tMI6ijmbYlzEZ1krUoM2J+oD0L0ORwWpDAMmx9nFe1OR2zKHYizpTLvbWLqfR1jV18RBwFCHg6nsPg4u7xk7z2X/J9yihbBZ7lcl1ommQn4N9rbnaEgDpXfWSVelNxB5MzOi4f/aNRpWmk9pQcxLJRPEUnH8ZJBNoJSBE+5js1znBp8YvaL9jzwO7jWUkgKM8/yshIBKs/JljlBk8yuO4AWPJMekN9KFYDudldmDu/bdj4C2hV+NP++pKPkBNyXoeTu6qyKU9WOwVHROjjQ8fwHYZfRL3pT+RROMYbu212C/anekA4S2mNDTn+0nE2Wez/fAx/szx/txm/ThU/1q74nND97Rr378r7jvUf0Pn5a4g1GF2fZ7f3yXVN/xsnvOZdKL3MmCU14ocf+3YpDpuBOTf99yHPMdhx9y3/ukMsBmuVzm45mHc/u5f/y32Mk0apy1EOUAIVpEKwTMrKhwsTprRiBmTzJwkBXVUZpPjMmUWkYEjOVCaWDZQMmJYGBaLRRTxda2joO3HIoIHoJt9W8rSWpw0gA0MUvcpOGQYSBP9PgMfE9XZdymwPhS09sR4X8ARzn8ocCT9l9gaHggc7R9cctiRmktgKknV3TfR82fvEjgaOu+u87+vPtnfZh/miHuBo1owtN1buLQOUTQHj/sXAx1J0z8FS2J1DC/Gmwxnv2vBtLOiugA94MjX6LGTvNDiLi1J6TsechDeFjiCNM2hP7ldfQ9D0jdeyNp9ZrBITkOzIXIE9R2a55Sxq4BsyyCSfCd+tSC1AH7+t1/n5xoKyncXJOnU6z0HPds1ZA1b8AlZmAa1vGEVkKGAKu8t7DGd8NrvseQku7TLRtz/TO8JODKAwQyiw34gH6XMqQiGmqESGfAcN7Euy/8zgwHNFVIbDrAHI4MBEU4f6XvLprNFKkBXmTKRB6/REmOjOrJ2SRwUk4O7WTcGhaRjItudAIM7TAGLEcAOfh7Zsb1x50An1ifJymJsCOTMP54r3gxqmRJPgaNuD3D0EAeqzq+IZ7SVPrLZg5FEopABoBj62StQYouyq9EIDvjwGDO46EzYedfmyQEmBlkScKTXkUGLNiWDweNhrUSaGCwCJhqYAaBH9VECUAakEswGt6WP9z1T3myGoOCkHKNmDpkrCq6BUQGACMDQ8+cvyuWTSwJHpwCITs+Z0Q7gCGAMgKMZs9Hl6+GOwWBZkaUC8AX9vikrZnfrvsnq5sSPwugO86F9NH3VVjV7WZMEAS7Uplgsbxj8RgudTcdlgi7YLMv8zc9lnsCjk+mknJ+dlGdPn5Tf//735bMXn5fJdFbeXN2Ub777rvz166/LV1/9Z/nL19+UH378uVzPIVWHdWVbVuttWazWZblGEFDjVUCwNtbsGwbzklSKmUkBHHFjjYdBkfUIaPHflHXTPNPO0r8I/IEZEMFhs0IIZwkCUrdqzZ1QPioBR5NpGR9PBUBI4wroXZL/QpCYZxHrK84TW/wAktDO67JaLygL2GEO1TpUIU/nLHWCW2IRMbIQ9Y5kkjTvt2vUsVqV0S3knpANLABcAb5gDYR97GZe2lJEZl6wmmriV9iGwFbjYAdXY8ameAFtCseW6gcJ1BH4w/qDBIiCFWx5P8yrkJJitjNrHU045gkcjRTIQltX0IgbfwRsZKsriFSBPGJSCsCTEQEgCsARzgngCM2SWIQRUDQjg/skrgUK/pI9hHF2i3l2TeBovUGtFtQ3AsNkTuBIAe8lAcmIpNnBiKQCB6yV9hGxNvlrsMmUuFMt2m4QqjXy7mBAyGbVZCP3rRhdkpQLtlgNjBj4VBvKFGtfyFUvGLBBH0volHd0Ytj21+x2Bt0D9y5xlONmYs/VLACFY+pxCN5orPc397XWHS/qdslXjNf1884A5SqAoLiCnhHYv12xN/g7QrIGgCBLsW0pF/rs6SWBIwD56KvlYlFevwaAuGHzYBij1tXr16/K6zdX5fXreVnfwg4AFDottwSJwDiK39G0HI2nrHGE+kYc7wGgOiucDCBkfcL+Z+AI6wsZeiFVFwBSJ5kk/BcHUPJ4YkY25iaAVcQRnDhWA5KOFbBKX6w8t5SYw7hWHEEmkLWQvLZVHxtdF/6TsmkiTrEmMLScL3gugEeIN4CFBElVxh4gY7cQm8/Jqq1mmnwjsGLBkGUQ23Up49p0o0LWFM85nUoaFrZFPmPsk2JtAbuJQXHs3Z2wx7GTgSPV1WOGewR2YY81ZpxkFqBSrYsWTHbYZPpy23I7SsARLxE+Ce1PAou4JCb2dkhG1JFM+ypnSODIXWbPYV700FGazZSM9jqa9j32MfNcVeJVsgKJfV1tWfjgNXBO67cncGZWhQFkO447vidZNluxFtitoFuNd2lN1NG7mDzqAXqJBJMP25kcDhxFQL9tU96+ywa+uWEszv5Ik1lm39JuTMoEc4N1Madi+3K9FCBNibKotUO2UbCzMefgJ6p2pNUaAHrE3IjgPbv7qLBGGtestAZ4lVGbuh+0L2m7lxqZTMDJvkCrz9ePMR7+PSbhOYEj1lJhB66b5rkJEwqGFmS0dV3vObkPMispmHt0d+gD+Yn1fPTTuO9VDVIDGfYNrBbQklCcCChWKO7NiS9qzwBIAvTwNtjJcrLdvnZK0rLaRi8RlXNk4D31byIg9ECgfYP5vnhuPnfX3vSAo0jEki3Smt7GlP3eAPPs+9BeG0xFXKd5PY6ZNcBJ7akhmsdqXK+WAwhbnHySfrws+20ZpMO9ey9vkC5LBnK+hlJFBmAykJdtTj8Oeej+/XC7ta9n737+UODoIbFjPe9h872BSdGv1dr4HNlOHGbvH94afb+1O7byOFPfGzjy99o49LECjnyeHfJGHgjMEEANk6B3+/0qh0LZjUmZHI8IGiEAwG3CQLZ+Ng6uaeTzYmPqbIOs/ymN/FKWEYiKVbhDafZ5898D118Wim2ORQ76qquy4XnIQHtIRz8CR1221CNwtHv0fDjgyOydRsXtAkeWHYl7twSJF/oIvvTn1KcPHGkR6Ds39wGpto132+I2HIz3CxxVt7luUBtwxIUd9S/CIXdmpYMy2ZEgMBAy/zms07IteizWntPXdyLavB+ucbTrvHm25HMOgd718wPXawTgCYYkdEgOux3FQCe8MCnNrSMBW4E2RdElIxeZufxa3QzRe+ZvXWtuUYge8Ul8w1lPunme1w/v1wh4k8XXnBxJqTh7XtdQO2zKeJLkX+JcfQfRoFCuPdjvuwwcCUCOwK632O8JOOpaSmeJx5pOPy0BV7WxgrVUJQgV2JTj2YKubKfUJs7ql+/UCidp75TsQP43xwO21ggURgCa/2rAEdlJEbgmW6GCAXoOzjn+6mYcyCNLZTork9m0TGaSlTuZnZTpbFZOTk8IDj17/rw8f/E5M9ghVQfQZTpFjaNzgkhnp2dk8DBxBX5eXGuJ+hFgNRBIEaDNekEEjJS8w80jRiek0gIc9TGsf0QZM7eLWXuIxY/ImgCT4na9KtPRbRltV2W7vCk3r34qN69/KqubKzKSIFf35OK8fP7Fi/KP//iPBI4QjPjx5c/l62+/LV9/803561+/Kd9+/0N5+fOrcn2zENtouy1LBggRRNQzoPkEGgTjg3EGy9ltyEzCfa8AOgHEj/pB7Op4bs0dbBwDaGfQa6UAptKcyJZiEAhyR5yLAGQwBiJcbpeTmeqQkgoJNUq5ICtXwJECvKq7xVAgQYzjAI6iKG6ASEoCUWB+e4R7XxJ0qIkCBqUJHAVoRIA55I1Cwg4BW7EiGlPCMpuQj7ndLMtxAXAkVoACELInjrtxVHg+NIc99sVpTUg2C7fH8FPS5NDLkAmp0czYjDPe6ISXYBkhUSTqlHEjFKARJONujxWF1hxHQBxA7SSYR7CB0d6MgGjPI/8GLJrI7KzM02CCKW8mSE8AawM4Qp/dBxwBVHB2MCdTgEYANznPFmW9gRyZgSO8Ro0jBcLXS9RtWYbcoAPnOTDWwCKzjxQgAsgb6/tbAkfN/6SRS9m8eD1F5VtvnAJsk51QrKMBRwKoo1OTFLpZdGp+sTv5n2Vye66xhwUPT2uMYzCSi9Q4sjFvwWgExDfvBzi6PdJYrkEngEfrMoJ9AJhLQHcjAOnoljWBzi9Oy5MnF+XF86eUD8W9Q5Xj+hqShVo/IO+2Wt2U169fl1evr8rrVzfBOJqUcnxaymhGphGk6sZTMI5gX1D7aEZbIynFYORF7aUKHB3jHJANSSBNBzhqUoti/igxov1gfqmPq8QvGbxHZa2IJg+1T1mBoWAdEYwpG8kwRq0++j4RhEQb0XcONgnnnskwGIvBeBQzGswlsPMkgQ+bJ/YRauWB8bpi4iqk7fg+mUeIQeB5VGMFjAfUWVFsQnZS124JIARgy62YWUiaRfCNdsKBUzp4CohH4pXnA8dhrCeypZFskNcYBikB8maotUmiVkYUageONJ7g38eqKz+ebaN1ugJFMtv6N2WsA0SubFEzneW/UIWEIGtvAr71PzVuDgeOIvDtYjopgF6fse41Bca2QN8eZ98A+gGBweZXH7iBOLh9QnowAKl9Xzs8AKuxwP3DO+u7dnf08TgRER+wvdPn9LPAoEYyDOOETojxWik7xBGO+pL0v0KujoxA1yNTXUbVZgzwMIH/lL1MQG3rd8+Ddr/00siE/7A/DThy+PFuHCGWzLCnZhG1Ndd7Lh3Xvt8SXtNzu/Z7SpIyoOSxVP/W5Iuwt8Ec0nl9znY9X1+fySjDv8GvrtFVMLLPzVV5QMmkP7bfNXDUby+3XWOhZMWQrtKK77knk6P4T3RYZz8Yz8iEYE/BvFfMEsy9IZktzK64xscAHOU4y75Zdbjd2nemu59/DMDR3fVBc2D4J69RD3/e+7/hTeYh57Ws5P1r2tFv/+XfIvbRnRT9wYl/AxSSTI0L7wad2zr6WBAo+zAiaESpOuQg1KKyLdAsW6+NACYSsxiT3nAXOIoA2pECJigAmoM4u4KC1awdiExj4fvQwBHu+SDGETdHCjRqY9QCiNWghaE6ZLh0l9NHxtHD2uzDHP1hgCOFrgfnVmSDaE+izKkWn1XQtoIosWPMz/AxA0dDDksGxJvDFBtiZz31AOf8vLvOifeRze/C4rbFQ9Jz/YW6bwuHFmfL9ql3gukQ9pj9GhtggRwIasgqsoC3f8IBrJksBo5cIzo5gkP2KIPwvuf8tz1HZLC7GEPNEu4CzPka9RbDEe1/Nnyd/XPYUnV57N+dg7xak3tFsCsyYTv96PUPQeQIQPC8CcALnanE6EFdkd3AUX5uPzNlpdIYzBsMH2NplOlMmbLZuc/fzc/q9dqOf38c1v7lRlLb1QgrOum7WQAAIABJREFUv1PGkRhg/Z8mP6uR6x1Ok9DIyYit9phrWDVZyvvGTv+zXQCx29CBewTozTTBdyoYhCAXs9MEBGCzLR34kKlz0JUn1L1OptOCQsNgGc1OTssMEnMAgc7Oy/l5/EYdoyfPnpVnzz8j2wigETI+Vf8IdYJCOoSMFs0tScoBdFmV6+VClW0qyzCHaQUa4b4RkEbWNkAX+XUOAiDY07WNDKxNxqpNsZyXzfKGhchv14uyvnmTgKM3ZbtelNPZtDx9clm+/O1vyz/98z8TOAKg8t33P5a/fvNN+fa778q33/1Qfvrp5/Lz69dkHK0B/gA0QpY5g4WSq4Ptq4wstHMU5FUmOI5B/RC1AaSREUMU46iUUZX3iBUupOeULb2WLJXlgsjoUBDwiBJ3Ao4QCFZmZo12kgnA7NvIzmW/AoBAsBfMlQCOyKwxiESQqA8cRVCwAkcIdi6qdGZdmV0QHuyiHcARwaMkHSUffSXGEeQFjwI4IpPCGcDy172BdvJYzc4MmWXbDG6nqq3WdxFoV5ATMc627lDmsf4oQ1mAcGNemW0E+V2yjph1qzm0zcAR55DluVSPSPI5k1qPwUEwArh8PzJemSEddZhwTs5jBARugy0oFhNAYMkAG7SOTGy2gQIqltuSH2/gaMM+EXA0L6vVVdlsUesIvwsGuivjiNnYCGa39ncShyQiDdzHim8AlwCvJK3ksnUDVnmdG1od8xpev2t7C+CILG/bfwPqtmUBHEWAqQJHPj7AuiqhFSYdY4E+R09STm2nu+ysCK5lGGBmXac6+6VYmY7W7wU4OtoekcjUpJKYKkCwSGxFJOfg2mD9FtYIPj2blYvzU9o7SIbiuwieot/xDFobjsp2vaR83c+v3pRXP1+X1RZnnZTbo1m5BXA0PiX76BiydXgNwGiiunCSxQQLqCVKNOAIjCOMXX/mukLtb4dZnMYO+8CMoAQ2OTC8WAMZ9liL7OdgFGEcpdnCtcEdS9iJ8veWl20F22UBDCYJyJLrIYfUQWhKOsK+AwBiTb4VwSKwueY3N2UxX5YFWH0AlQgSrcg0IttvtaT8Hd8HcMTrBWDMsSeQnZweA1wGhRN47l0R1/1s+5ioEawK1ytTZobWENhis9RqslIsSsF4IiujrMuWIKjmdvaBak3IBBxJYpZORdjc6Bsmguh91XYUcHQ0MjtvyCq8zXsPAY50/r680JAtCjdJiQ+1js399yf87mFA0IHhpQMbRrZI9WIPCyYeHoBVAgglAd8hcNRicVqDnbhS9xd0VwEQjcl0xBo7nZ3Q56SdYMxQLF8CR8GgE3i0LpuQkmxJKyEZyUScqOEaICKeiyAF5l1IfseIac8cN9yAo3fYGAf2cj6M8VTXzezZ0TyubVdzfND7nz5w5PW4AUftGfOeLSfmDwE3+T4d7/B+Zv9+B90gew2p6Zr4cw9A1N9P9uf50PM8pMnvj5k1H2go/t1vH4/v/vV32qLY6+U9udtyqE2Hnqt/X/ke/lbA0aHSbvv65XC7te9Mdz/PY3Xftz3m9h23q7/3fS/Pk+Fjs51/2Nqz79r6nNG7ww4N323fwUe/+e//owMc5UW5H2BDIeIa6Eg0QzOOYNAYiICuPpOKMnCUM9LyRlESVXd0TdN7NWAabtAqUgQc4LgPOOob3vsa5GMBjoaDYd07rxulyM58BI7uSibtG/yf+uf3L4J3M8JkkhRUCled73AeHSxV95bAkbcwdaeVQKQIWuzaDPQdlKF+G3Ji2nsIzry9VF1e1PtOQXbi+kBQ/9hd99j/Hq6HbEcrgL1T4Igd70VEdHUNgsyASXUSUo0jZHvWYymrIaedf71tjjh93yno/7u/mO4Cc5jFyV+uTHdqtw2BTh4fQ05WXvwfukHc5Zz352HLrAqd8tS22fmURL0CJ8rIevfAkddOB3J8r/k+fL+nZ2CbQCZRGvz+6X8X76sGYZOq6/eD54zAYgW6DwWOHmKXB9f3DnM4A0dNPkOKWry7kLfq1jCzvnNnvMQ8GfI3ZForFy0kJHr/JqAIYGLFdrZzK3m0YLuEzBdlfUajAp/LMmWqvaLi29hoAzRCUBGsIjCNzs8vy+n5WTk9P2f9H0jTASRSPaPzcn5xWS6fPOV3uGln7RzUpRNDhXOYRAdlRbOPzdZBYo/HKINIURKXgbFgeVDjvpT1SuALZBJdVwhmxG1uoE6FzsdkE21Wi7JdoJ4RXs/L8vp1mb9+WRZvXpbV/Kps1/MyHR+XZ08uyx++/LL883/9b+Wzz7/gfXz73fflr998W77/4Yfyw48/lZcIor6+KvPFoiwpUQc5vFW5WSK73BnfTa4BEkwTFISPhCg+O+WJcP+3IdOnOkdiHIUZNPAe0kV6QNT8sVSdMtNZw6QCR2oIywBX9iYCjQSIJFFIGRfInRHQg/QUAisCQW4ZlAWgOI4+Uftbqq4GCkcAAQF6IdCJ+mUtPE+77xpH6BzKoimILYk0BTDNnnLQm8ARxgJqDrAuFYCwxjhyIMfAkUcWxjqCIxUsigz7nK1pAFvMAbEGpMjSUlAMiNRnDEYjw80hU2epugwciXEkgGdrxhGBI9VeIGCHvUsfOKrnxffR/lFbJcnrWHaLcnEIUkb/SYIHc0yJNgJevdbq2Wp9I8ZlI0gccjy3K4BxkKG7oVwdwD8ArBU4AuMI7Ig12ICQqkuStonpWTljVPCSUFKNSQI0rOy3w4Cj+32t8C+OsFd0bSeDRgK8ZScjM923QpsSa6ADf1UGMBjsrhFn1D/H+wwQ5TB5rLv2WbzeNh/Ga8D7Bo6ksW6JMWFiqHEUNcXIQsQcWpPkc3YKmz7m34uz0zKdTYmzYP7AJnPdCOAIdckMHP388k1ZbVGPDnZhSvCojE/K0RgSmKfxC+DIjKOowTW+HzjyOuU10Qk0OYiXfaMh0Ehz7Jjjf75aBzMhZgX9n8CSAjhyTRrKNoaPKl5aAO4k+YY0UA2NSEoJ1yebNMAr+ggGpmnDBR7R3kN2dSX2EeQf5/MFax+hLhLqIYlltCirNcBbSN2BuYT3YCs1bsR2iuBPlVCLe42hb2BWf0NKi4mwOWFX9yTbK2YF5Q2D1Yq2EBAE5rmAHLeJfWPZ13XZ8jfLnWmicd4FGCRWlpVVwxeqbC0ca+AIB0VtEwLj2C9+KMZRuMmx99gVvK7vh/zj7kzvrrf5kCBiuHx36qY8xH+9e+zbAUeHXVMJAiEWethXDjiqhTpVi1FJHE0FQXsA+XryZ8blhOx2JC/F2hsAM6HR5IexLAbnJ1i1Sb6O8cGYI0wK8CpnGTXZluC3KpHFmQWeAmSRC4r9kD8ZvPG+Kf/1vXmv45hDjhtkW5z3o30wwf2S9+79hNTu3rC1TA7G75p3d+4/GEdIzLLTsQuAyXGOoWN87vxMD93DD7Xv3f17+PcpuWQXqDZ0/X7cJ/df374MxfCG+n5XnKN//V3X7sRqHihV148Z+Fz52oP78D2T6n0DR/0Y067bech9POTYPF7vb4pPFDjqB9jy4M6fZcZRfl+LgrSPoemLIBiAo2MWiO4WyHQD5onoIAXe64NIHaMK5xlU9yQ5MxSwetsB/bEAR4cMeDqgsWLTiXxkHN2ptfEhnYG/xbWHFp02dj4C4CjkZ2qGXQoMqFi1fnzPffnHIadn19y4P5jxMOAoA7d9J6zveAw5cf3Fe5dz0N9s52dALPJ9AEfa31YEKAFHwQClg+06FXK+Y3vJzT2fn4cm0CgkrVTmpOl89xfZISenvx7YsW3va4Pe5J/uZxoNrWV3z/l2WR33z7cMhIqSL0CtFsjpgl6uyfNA4Ag2X0WED5Oqwz3k9bm/cQgXmcGP01MwHkbUE3dWFIMwUSCb84IZvLfMfIb0i85n+QGNF/aBXuoHmfmsmdPGWO2BJB/k9x6yjWOf9NMnO+BoAo6IjbagaQ1iE/hoQI7bCzaqPUeryUKYNPovv64SdXzmkMBLGfcBzUimiACQAnaU5qD0G5guCPaE5hUScCh5JRYKXlvmA1Jzs9PTqFUkptHTZ8/LxeVlObu4IHCEmkVgHREoms0YgLREkf8SOoaUD+sAub5kgEYAjsA8gl9G5kdIoOH+MCYoQybZQwLzAC+2RcXbA4TaAnwJ2TeCYzBASRuEcwRsCchtrSBXtyhbBMdv3pTF9euyunldNotrfoYlA1J1f/j9l+Wf//m/ls8+/5xFL3744afyzbfflx9++qn8+PJl+fn1m/L6zU25uVmKabRYEDS6niMYKBk6r0nqaxR+V903AiMAjcjGAZ4C4AjPL7a7ShpZ6srSGwrai6lphEwgEhkdDAyH7Fu8FvsmonZRswWSZmBQCTiChFowjizrkhgso+NpSKBhfEu2rgFHERpifxE6KpuykmwRjXfMS4INyt6VjJ4Arttg/xPsCnmkNneRpa8aR2DDVOCIwR7V6Ij09bpWWFCOjGJmzRs8iRupvmsAbiFT58CmM1Xr1OUzxLzmn1abjHWJimomCOhRvSMGtPibgSOxhmjfyOwSWKeaSK5nBwBX/4YdUzBa7KROYProqKzAxEKwivJeIX8HKbACeUG56BWPD/esMiU46/X8yLJGH4ARsS1o53nZbK4pSbemrOOiLOdzvgZjAr+U7YkgtGSutFI3kUEN0dCIiBiOmHEC+SKoHCyNjhyrA2tDn4Xd1NVUB4WciwCOWpKSdckcNI8QZgK4gvYUYL4+532Er6jaRmJl3gkEf6zAERqGsoN5LxzAERNhEPxcEojd3iqhgGDRdFxm00k5mYFRilog9rvAlDwux2Osywjtb1nf6BVs3qurslwfETjajKZlC6nA45NSWOsIwBEAJMjVnTAhgUzG8TEZR17jx2PVISqWqrMkXAJh+uPePgLHQFpHW0wgwNlgFMAmU3TXbJ1g3TmgbelG28cQW4wulz9lILsmUMbwUv0jzX/WGYItzez/JA8MX0oyUZDCgowp2EdL1j8ScAS2H6TrUFPsKgDbeVksBSppzoUcnGtYBijleneqw6NZx8Br1BCgDK7VdJNcsNZD2FIHxWUzCQxhnax1jhQAaDM8+7SwG6qlVWthht/fbK9mLF0ZGqcAjYPpqbYPgLfaErGNBBylCRfLydv/0b0fJlWnq+S94iH7YLmI+/1+x6AOfZbKajv0C3uP+3SBI9a1qzUY0x7RDEQAR2P4oONyenpGhjznKZjVscfg+uwkqkhgQ3IEmLaYb5yrAI1CMtLgqhwzLaq5pqKr6DVHvo0Bwkpdd3Rv77yPA4YSZvN18r7ZtjbHRgzo9N8bil3I9eomfb4NcGR75vvsAwc1lhHSqxMmzzS/O8dt+68zMLEvJvQ2wNHQPffjSvh3/7764JHbsj8m+vGffL1+TGQobpWP719jX0wl90s3ntSN1+Qx4/GQY+0mgzhG5bbIAJTvbVd8a99ceSgIs+98+fNdccJd5zh0HD30nvvzYvj6f+fAkYzaiMDR5PiooMZmHzjKDe9BeB9wlCcrTqateSwHe6SIPIkOHUSfEnCUFE6UffQIHD0CR2kTP1S8VC6TAi7hqvMd7SlC29oZoaFB7xobdVMf0jj9xU2nVvC1StVRikFX0t4jIQ854BDv73MS+s7KroUiO1A65pcDR0MLcg0wp4KN2ebcvY+2sd51nG0V4sdWTGgBIW1A++BIboe8AHZsZxy0GzgaZhy5+gC6SFIh0Yc94IgFgyPQ3q9xNATu921y/5j27ygGHBtzb/6GHM+hthm69qFOwtAiP+Qg9x0nlu+OrDlpLTXApJ4zZUN7jeRne6TqmKVu4Ii7/tBgDjBDcy36Eq+2CDQhQ1kBFF0CwZKQeMBnzGA+KicnM8boIO1l2UhqhuO7qO8UtgHnYHBludTjGCAOFoHqUDSAD4yWozHqXYQzztsLu+C2SZv6xtMZ6oHuewKOesftYhxFwonazF+KorJRj4E1C9gerVhvPEzde0alDcoPJQy23ofuSYwCZZdb8xovUZ8CfSI5HxWIF2hkpo9srhgS+A+SQigqPJuFFN3paTk/uyBA9OTJJWsUnZydlufPX5SLJ08oUwcACUwj1McASFSlqwLHxDmVAR7XZi0f9HvItLmOEUAthLTBXvEawd05St/q/vA+/qsbcciehTwWiS2MTwugWgE8CG16ZNAjWFe2YOlALm1Ztqt52Sxuynp+VdaL67JdXPE9AEeQPkZQ9Te//U35p//yT5SqA0vkp5evyvc//lR++ull+ennn8vL12AcXZfr60WZr1blZj6nbN01wM4kVedR4zoZnBuRybwh8FtjvqG9r6DGZmXKkYGjVuOIzxGMI3iqCPYxOA/PlUBygDO2ZwEoCevUeABQoSQs1QForCPVzSGAcS9wZFAlgKMjhNwhXWQPIP7W7HYgZGuF5AkiKWipGkcpaz1qoUE6xjWORmRKqHC1kh0U3KzZ+InfimBPLTpvxlFELrXWRY0el9JwkkKa3pSqk35dBUZgX8TswYh0jaOoCRXgkZkuGKsbtDPmFto5AUcAgxTAkrSdASMy6giaC2iSbTBwFLKSo1KWGL8IidPWClziOQI4CmxRAYmQTgvzIFkdS1Kx7tSmbFeojyWAbru5IbNI9cAgVTcvm9WS77HmioPYtU5KMIssbsUAmYHwGB+8jwCOqnyRi0+70ZusUbVr4VNpLWx+nWv9CThCEFFSdbKRYRMJGBjsDyYR9y/Nb1Q/ChDUOSN1JRhHmJux8NSR0QEQ8nLgYnAfSqoO9xLAkSQbxZQhbTFqom1R0w3A0XZNdbiLs7NyPD4iC3JKQBN1O7R+MzGzJnJgKmzKm+trgkdXb1TjaFPASpyVbZmW7WhaCm3FSdQ3mhJAmhJEUl0v1h+JBBEARxi/Bes1wHSaetek6yZX2Bey0kgdMQk88nnJVgpmKy2KtwI+NpZx+tQeV2EPusBRrlMVgExcmAzF2LegrfxcLuTOoRpx41aZqPlmmHMAa8koQrB6hbmHekhIQnhDtt9ifiMm63JZtgGwS0LLICDqxpk1pPcpP1drWbbC8rRBxG4seSqmN5OOLFnJ7wZAVevlqdZlaNW3CmGWPqUll62Vr2t/B5KJEaTyH8es9gJHAosoPXWMufphgaO8BxoK1ObAdcsrGgCc+65jJC/v9zx1xKcFHAlofG+MI9j8YOhqWxAM2KgZSmlkSCuPIcWJhKbTSDiXL4r5SjnZzMDnnBRQS/YREyqkdpDBIwNHThNzn98FjlrPykft5DEd2u3v9DgH7rP9zBfI+9WhmMMQkH8fIPGugCON/7b5GgRMzDjinqYphuTx4WfNcY4hkCbvs/36l+zlff939+96rr8lcDQUV9g1Bu6L/+Q+yX3zSxlHuT92MY767blvkjwUhNl3vv7nh8b9HzKGHnrPv3rgKE/koUmL98A48oTqL9w2Xvx7VMoUji/kWFLh7/53fY4MHDHjM8nUdTqqBxz1jc+uAOWhA+gROGKL6nfT5FSGA9ApcyMBeHsXEwQ+46u7DOCuoPAuA+/3+8DDQw3Np3Z8vz26RurjYBwhm94jhYUzq7fdBVE8l3Mf+Hn6zslQPw05MO29dwMc9e8N/4YTbIZSvt/77r3/WV8CDedVMXldMTtUu2xedr76jlheGA0ceUNJGaAqGxTSaZGnjPdVtNh2vEGPzGRPUnWU3AjQMGu4DzmIvr++89e3375HyhCkzM3h41o7DdmPbhvszzy8zxbcP+9kQ5X1HXMwwJHOOTPjKAKk/HwfcFTzsO8yjvpjwOMms4a8aTCjiNKyY0nMzmaQF0IMWfr+7t/+xgTXAeOoAkfpwbJNF+MK8T9l9GssNEBp19g4dL3urzXtNrx9TMwEGZ40n3rAEcAiZyYHWIaNrGpsG/xOgFzUaXEFAfV62DT8A0EhAkcKiCoE6qxI1LJA4FqMHXV7MLV4HxGcDtYJpOhmpyfl/PyCINHZ+UW5vLgs55eX5fLyspyfnfPzJ8+el/OLC27IyTQ6hcyRahlBWgeA4BJ68RswxZTRTyiDoM6WsnQEPENuB33lCiibChxZZkpSYm1oRx2VAIkU9NUvA9bM7Fa9oVr0eK3i56hrRNmm9bIsEaCbX5XNHLJ181LWi3K0WVLCbnx0S/mmzz9/Uf7wh38oz59/Rlmwn1+9Lj/89HN5+fOr8pKF4t+UV6+uypvreblZrsr1zU25CvAIwBHYXZ1C7knGhPMjam/CBqPrAZyx5yBrAjAJUktVmkjgEYPAzAyPGkZ46so4IvQWckZgITWpJAXuY0PNMaFaURgDZJsBNGRdEtU6Oh7PgpUkqToxPMU4EjgS4iy02QIlWRcGTlctqh52nFGTxjhyLQ2ASA5cmnHk2QJWErLzVeNoWcp2UW63AI7EOEIhebYH21hQhYVRkS0sHw01jGLdqcBRsslRtzNgg5p6omfJaJKe1QCQnn9MhhFk0iRVB8Abr6P2Auo+ITAe88y1FRrjKFhflXUUbCMCuWYchbxOrd2KwPtRA46i/lEFoI4E0IpxJOaawegq5Yc1l+MCwWYACajtgL5B2y7IOmKdFUhlUXIRjKMEHIVcYsen5mXa2JX16dV/sxRtCgLtCmL0A0O7/PEtWYgtiJhBAlpCA0ceq4k30WTsZJ8sAyiAWvO21f9IFj8Nn2T9GcT3wvNBpOrQrjQiMQ9YayV+OVcgI6kaVWQcjSRVh+A8irxD4gcMjzGkSblGy56TsQLrvVmVq5ubcg1bdwPgErWJxDQCcLShtCVqGZ2UW8wLyl/OymR6ykL1YNmBddQBjsBCmgSj0SyzlBzVD+ABFEJsIP94rOS4AL/HjInIKA3JQh2rWhh47ZpfXLFtZw0q54STLLPMizegsYJF4bvyGnUNFjsO18MrtHNNVgm2A4PUZDxsyprA0Wsy/BZkIy3KknMPAHoEsM2AiLpxAtIlpyVJrSQhUAEHJ5aIneE1RIk3IRdq2VOs02R5Bns1Cs2LQy3GoPwhehOhJNBYiJoD9i9tf+yLaS1Xe7e20HstMFyBI0p+fnjgyONtyB9vvqHuk2DtAYwjx586g/mef3wMwNGh91rHSmXsHf7N+45spnei1T6kGLkWhd8tliSAI9U4Oj09J0teSWlR4wjrMsZWAEescURpXNTAXJAJbuAItcY0/zTH6JhZOpLzQL662c5Bc461oP1hMse7aYa3Pst9wej+XhdjnXK6yR5739Lfp+2Km3gP6L9vyzjq23vPue51ZdeRPsNMu4hn+Lt5X+7PMgOr3zZ9H+QhMb/+tfrrWLMZ3a7M8c9+LLR/zn4b9PvA3x+KV/Wv34+P5Lbrt0u+jyG/7JcCRxksyuMn37OvmxV77rUbvbjxW0+gHV88NI4w1Ie77uW+uTr0nb4vPXzevDa9D2sUvvSBDXxI/x399l/+7bYfaOtPFA9YG6yhxqvGKxy/yRjyHwqWKCktUooicKSsAhl7L9Y4L7JuncFTB6szqEMKaetC2weybA4dQB8LcHRI/zp7qjrAB7bF/nM/Akf72+jjOOL+APbHARwhO5T2hQGuZAdip5OfYWhh3xXE6PfA0ELc3nt74Oi+nrYT1wd+slN336amf1w+VqYxB7rDXr4DxpETdqNUtpw5etAOKLowKwqNGuDTa/2Y6aJ7MkAgqbrmiHeCWD37lPt1yAlqY0FBSGtY5zGy63t9R3ifs3ro+rBrfHadJ7VQHzhq2+82omp975p9/3bAEXutbtISMBNtnjcUYhspKIL3UScHsjUz/J1NGLQBcIQAPzJuzTziM+K/kK5B8IRsEWeqm0GY2EcMJpudgmCW7zMxjjSUtObQPvSy2PZZWtULuGMNWsCjxz4S0UuMBV1PTpWCVsFEgA8TwbQucDTErtK1cRaW6XAIKoJRfl859FHjaLNi7EyyOpGJz1pDANjGDMKNJwIMCACdnZXTs7PyhDWLnrBW0cVl1C06uyinJwKITgEagWGE/qQ0HQqgqy4LZAWXLK6OvkWx75AWi2zkClwFW8xxOtQ12oClkYoey5dDFo+yQ1lcG+1JX07BcQXvBYKQdcD3VZScMnCoo0NmxVrQEgJ0i5ty8+bnsrqWPN24rPkLoa8R6n8AODo5KS8+e16+/PL35cnTJ/Quf3z5c/nhp1eUqHtzdVXeXF2Xnwkc3ZTrxapcXV8TOLq6WbBmke1VtWYRsK//DqYsnska+MF7FHAU9S00blPAj4Y1ahjxfUnACXoKvoel6tj+qiPEICOYR2S5RA2dIwRUBBxNEeDlL4IukJMEuAEwRDWqBByJEaPi1KrloxGn8hQsV1GBIwVqGZQNf5sAURRgv0WAstY4UpDbQVe8T8YRgaMFa09RQsl1CeK15ZVgl1yvRIXpDUW2TH+0TceW4zsI7KY9FAOVARy1t4MlHTW/BDqoDlStLRTAEeYWpeoQuIZsJue7a0lp3qFdIQ8IMFKBZ0lEcgwTOIq+AahEYEn/JkMQkKGlpJg8JyaHgcCWRa2KLWwfAmRqHzGOYixQfk5FwcU4gpQZ5Opgcw0eob7RkvJ1CpwZiOuvBRWu5hyt9RxsFyl9FTYsAun9YGgOCGSfqntcYx8peIg2FrBZ10e+DuAIb8II1lQ1w4vNHnLnWNlJCgYKOBoIAg9I1XFMfQzAEcYz3HGujWKmCCjAvFEfCyiAhOltmYEJRBnTqEcyQiLmmDVBTk8RbFUCJ0AE1IYDMD5fqH4b6qShptHR5KTcAjgqY7FFR9OyQTISanpNZmUWwNEI1wppTKiFIImEa98UknYTrWkDvnr2eZR0MuvO4VjHc1CT5yEQBtulcSFZKcUG+HGwjSrII+cmfE56VjFmBJzVAYRjYq1Jq3B1DAyB0Ca6tlj4LGQnUe4yGEsdHxtAOaQh33C+IVkGwC3YfkjAUCBb7KTMhkC/Yl6KGQE/Cmtd2PwaMAvpUNo2SZnKFTQzNfzwWGfglxk4Mshv6U+x2Ax/AUiyLFSrocRm3PSm9RJjAAAgAElEQVT+zXO3BJZ7gSOstig/QD//wwJHdzy+jtpGf8ziXtue5j6fkjEortmH/9z1Pw//7t0jNdYbOH5YIPGwPUzI6b4n4Oj2FjXtGnBUPWP4uQSIJpVxhBpHs9kJ108C2GGDmOAR8skAjtgfBI5Q66+xjQAcqb5fA47kc4S0Ov2bJJRKc6O29b4rpsMv6ax39t3+vpZ329szk6UczFDvn/ugUR888jny+MiB/6qMkWxeHxzxQ+IcOajcP/cQYEG3yTKUARzlZxtqwH78ObdNTtLlapBq8e7rjOxj5nsdvO80qYfu507fpIvn2EY/LpWfZShmlds6P8++uEdu06HneVfAUT5Pvr98zUOAB99vP6ayrw8/9Odvc7/7bfMnChy5M/oTJHcuPnNxzKFJ0wyZnBfI1I2ZUdsWPhzja9SAYzKONmj+rCLPPoZSSNoos6mdkt8Lpu4zTLsG36cEHNFPDsebmVOPwNGDFpEPbYDexfWHNnTNSH0cwBGKjPMngCO9bLr1+Rl2Beb7C+xQ2w0twjnIwazjA38OXfhwOtd983PZDvYdk6HFPEuA5O/LfimDP9vgfYBI3+4NOYDcmNb9tgvv2qcOWw0GQLQVbLieSVJ19WdnjaNh4KjvKAw5oHldaWMh6i1ZYiNq6Aw5Hnlt6X8+5JjXsXjguNg1Pv11t1NlY3mjUgGKdqG6j9GNBlvhcODIxZA7MnFx+v59igWsyIzZvPjLIrUnJ5Qzw+/sZMqAFYIdS8ghzRfU80ewhJvpqMeEzQuDJFE/Ka/9HVZPMI4Y0ECQO6QhdH8aS10GkoMYQzDbQCelQE/305wpm88lTXNdvzH6yIwJtlHdiCFgjPRv3mST1sPrGrhEsLZ3qwx4ORDGaJhOofcREED9oAXbmYE6BKDxl0DRlFmY6ouTcnJ2Xl589lk5v3xCVhFqFl1ePiWr6OzsrExPT8rJFIXOASooyE2ZoWBGVH9te0SwRmDgusAmr1fYcG+B/agtUgO6Lkpss1mPgpnrHRlT2SjGv7nBV1+CvYSxwjZ1EXBqyUuqjlncYDgRRAAwhFAD2Earsrh+U169/L4srl6V28VNOZmMyvnsmH8nCBpvVqz5gTb58ssvKcm3WK3KX7/5tnz/48/l1ZsryggtlmtKN72+AtNoSTDJjCPE2FGvKP+IAaR1qtoQBi/EMiLswzEQf2k/4xyWn6vSc2u1ZgSGwehBQFBySw1YwjVrcWdmp2/pLxOECICCgZbxtAJHYwBHqFGCwCt+AzBSsCYzjlrmvYGjW2YARCA6jI9rSgDAEnAUjJfVUhnrIVfnYAyei8ARQY1V2a4XDFyjXxD4bln6Zl/puV2PBH2uxcfSfh5hDmY6UBr3aVamhqjDxyHRhO9SPJUgEdrKkrSUlquMIzCQxD5iSAnReCgnBKOIBbtrgW6/FjAE8BPnNXAEEISAKIEjcYUEkBL5kXwf3oX015Hl7gRQwVZ6DvCv2yLkpQAqjAJExHkMHIHNtd2gltG8bLYBFjGArdeQ8YFkluQ3w66Gr6U9khqPvWDgyMM/PgtoJwD43VJ1GSTz2nnHrwlwSKCmajvZHtYdS2IcaSY5vTA6Oux6q9kVNhTgZzCdq2GOiZzXU0NQ+AgAtReaD8U4wjwTCBrzi2ARQCMxjVgDTYKl3C+TAcPEAyXMoN2nrHd0QrsPGUQGPdfLkE6bk0l6ux2V8eysjGen5Xh6VrZHk7IpxwL9R+OyXGFWH5fj6axMpycM2IppJ/k7S84BODpGUHcyzYSTajL7fW7gyPbTBzrQmIOZFQgMQEoJFar3l9dNzymzfZNXmXrcgJLOgXnJfUbIwrHJs61PWIfq84Vfa9AIQdlYv+szcrytymY1JxPQDCOBQFFzZQUJScjbKZgNNjYZgwSOBCrhff5ivmINpBTqptyCoSoqUKwb9B5jrcgr8VY2l2NHMqJKTsL6orGFH5eOFSMtxpzZzFzQlNihBTsUBhDYJ+hWyy7xteZUcnASWHSLIPCBblodODtfyCA9pMZR/1T3BWt1n5a33H83rUbcvmMPA6P2naX7ucb0+wKOuBZHwsLD7mv30V5OtlvUiZT/ojU4RtGRFA1Yo5P+6oT+LRKcGnCENVyActvHRWIi5h1Aoq2AWPxiThHA5b/FeDZrT9ZAdyXGYh3M8V4kehFH7fqC76pNHnqeof1pBjp4vth/KZmlyYZmVqeZo7ZfPm+OjzjOmuOtOn0Dle9cOyUC+Nj8jLvnn2wNGOYVsbuncRwj9jVyzCPHVvw8DwF5+yBTP1bDYdJLktjVLkMxcD/WfbYo9/NQzCrfQ7+ZhuMjdwHGoWf4JcARrWcAdP24/dAYODR+NjTGHjpvfh3Ht3jI++E/Cik49OeQ/jv63b/+f9Vy7jIcft9BlaFJkych1e5Ht8pWZ0HerocxNIhtMDJolCmLnMDMdEEDCDjKkzobs11Bwn0N9wgcsRX1+yhVt2+4fPDP+wtEXrA+lhpHFTji/E3Zp3Vj09XJHVqI+gvsUMMPLcLtvYcxjrCBHnKOhoADy3f2nYWcGdPtl65z4s21HYbm8L1f4MhBJm1SHcGPjWTLS45gpjbYlXFkhkiwRZ3B7xq7WQZql7PTXxOyE9G135J4yoyj/vrTt/d2Jnefs20W+n1z36Qeym4adhJlQ3lfznzrrYER6lDTMwARAa49UnU4XsGW/VJ1eUxlR9sydNjMIRAFVgv+np4hA1DAEYIf19fXrGWEv/wOAAEH9aKhPH7zOHYbav2GN656IXWY3ZPwweeLWkyHGNjd/ZcdpfA/CMa2WJKDqgY46jNAWgFMnWNwYdrmk5V7ItjCxyIzRT/MZE6MIwaZYyNCqTp+Ac+GBBzUUAJohAxvZIAjY/uEEnOn5+iPS/XH+Xl5/gzA0SX76OnTZwEaSR9+PJ1QwojFv8fHZYXsS0phWUZS7U+lpJAAXq8hSYcgv4CcXG8kttqRlKNQJkNXAI2Op/S9DLApPSg04hnEkloIAmpiollJX2d1u3NMcOiqvgqBI0iQrBbl5s2r8vOP35XFm5/L0XpRLs+m5dnFabk4nZbZ+KjMr96U6WRcvvjiCwJHyHK/ur4p//HVn8u33/1AptGKtaJKeX113QWObuascSRyRrDbPCejJk+WY2CNIxCGpDLFNjTryAyT0B5ToK9K1YlxhF9K1d1uygivyfZR7QsykQiihYwRatTc3kaileXqRpJwCeCIEi/4nUDGCqwaMGjwi36QVJ0C7W53MfF4z1hrWT+gSSlSGor9oHsC46tKJTGzHfcYz2LVgAocgTGGYA7YLyharfosUg5oUnwcPQEUkS3i4I5l++pkbLU4vHEKZb3KmqKkqgUG63ZCqQyS9ZsqeAzAZoBxJHksyWQdTREQj3pFqcaRQSSA3DgnbBaCXZU1ZyA02TPaDoKkmGMKAlOCMuokmdmkQLHmnKQgFeiSlJ9rHoGFF20bjCPUjwLTaL2+JjAF9oOYD6hxBIBJATUhmxGAZdZ2m3MKSzeAptZ3C9aReQrZnxzyufqJLn2fpfoumPsGjjp1kCSfqECuAv31PivIHnaF4FKStaMtjTGQEg/qGrGDcfRRAEdIpPQ6DxAC8559JsBVgqCyD2BGEGiuwJEYHjOyjVDb7pxjE2MHdnZ+LbAcDFLYgdnpRZmcnpXxyXm5Db4mGKMAjObLddncjsg4InA0hVSd5Or6wNF4dlKOp7D5w+hAHh8ZOHJ/eF3uBzXxuRIvlEwmubhWR6k7pmwz6uG1u/v+I8cTmZhdiedwQNS+BkodgKWtRLtHnUfax6jcx7VcdTlYt44gn8BxAlMVCAaQviKbF/NytViUm5ubChwxwI33KTGJ48ASFNOWQNR2Kftb5eYaqqs1I8Aj2BcAxaxzhJpmcS+00S3wpJw8jBkzsVMwuAJHBu61Dov5LP+sk3LTj6lz/unnYwKO7t8HWw7wMIDAwfRDfE/5+O8aPHo74Ogwnzn6/T0BR5uN6lxqbZUf4pqNBo4msxPJYp8AuAaz0owjAEsBHDFQHWslfUux9jBnIJNLxjwA2SWAWvlQYJYSUA3QWIk6xja7oKHHOPr6YwGOPN76+2X5yWnshox23762undmQQtY8p4128v3BRzZdnf/OqOMlNuacHXXftvG6769d98H9vxS4Kh/z31bor3LXUDtbYGjvl0Zsl35nobGhe8p/+W6GuDO0DO8C+Ao90mOrfT9xsNsUWvXw2ztx3PUrrE7dIf9mOHwU3yCwBGk6vLg9IMOZbfvAo76A5XLB52X2Go78yAVzc6TUQm6cJHaYqHPI/Dk7ORw8yiBYAemx7TpT6aHgEg5y39o8uUJfdiAeI+DPTZKsRXTBrsXkOu3xX13030eSMeElEnUQMmGYqiN8/f7m85OW6YaR9ko7zKGuwyUn6W/IL7HFv/oTn2/w7wrI6zVQGgKwJK2kafVpESUNRQLeWTRKzClTcadBa4eq02hHLNWELFf42hogRwaO0NBjPvGm8/bvqfgzuA9p1718bsWvv6cx/F9vWG3Vw5o1zY0Y6OnF98/VnPhLnCUbeauud23AUPzVntNZwCFJU0ZiC4oyjwFBjBCRsRZXGyz5kxZ5krAUdpc7tGwrYGm5JjltUivM+NouLhmfsa88es7d0M2e8gJ2GXbh/p/eAwn2aCQhyJDtBeEiRLgteaJNwmS/opAhyVd3RauGRjB7jomRItpqXS8Ma2rjr7SPUFwN2qsYLMBabOzMwWkTs5OCEIYOLpBIegb1E64iZpHGDgwES6yrteUdTIzLbFsxIZyNnnjq2mZapuh2q6+/weksrbM2jSRgx0SFqp+gExtaXZFnRFZMG1wnWkc0nEEjsYjxmPpmUTzqih1hJuSPKBgFsMpqjIQMDknDwt+QyWLbQ5pjhFBEAQEsYlG3SIwiS5Djs7A0dMnTylTh366uLhU3aITFDefhdxWSJIdlbJcgc0E8EhsIrJ7QkqOQAhr0Mgm47VAPW3uBRAJ/dJe1bJQAB3GpYxPouaIA1J6unpslCHbrLcEHXM6st0SxbeiLQMMPgZ4BJuxXpbr16/Kj999XW5evyyjzaK8eHpRvnj+pDy9OC1ns3FZXF+xYPzz58/Li89fcNyhntG//+mr8s2335U3VzcEeRBARH0jMI4gVdcYR8hQDWAt+Y3KrG5yaQTeEnC09t7XYTV0pDf0lBWKmj4OAgd7BwFHBDMIHDmLPIAjS7uxng2ZJgKOyDZwNilqmUSNI2TnqtaRgKMRpB8DOKJUnaUEDR7lfgWQEOw5njuSgwAc8bnBqXKNANgV1uQI4Ah/acPEakeQE1m+qsGzKKvFTdkii57STJKNAcBMYCTkl3g9AkcBmiUgSoPQgR1toJQgLv+TQ5JzTuuKX3veCjhSNjMF7uizgDeQahwBxEFbUR9yrPotUYcINoF1XtimCqCbjYQA/WQ603d5D5JdFNgqP0mgkYMd0VYRgK5Sa1FLjHMKATHYirDBso4CC6TnaFDOElcIFgMsumEbAzhiEHoFtpcCyQyeuP8YOA5fh11mqTqHoKMWGcd8s31tHQvJOVsvAz8B0PXXMGeVZ7+HwUNKA6LNU7KQQvRxWTGx2pY51+YKWxRB/FbARUdrvegFgu+RqvP6gj1NfZ32S3pvW25HDcRpq0knlJ4u23vfa1bYz+prRo0vesy3WHsxtzS/KtuI4ITktAgux5wz6o82hlwlJElPT88iKHvLoOnN9ZXq7cDdPxqX6QmYqOdlcnpeymhCmVGIgQIwmi83ZI+CSTSdBONogjE/CeAIMqmwOeMC4GgE4Cge5G6/N0CpDxzlsZDZRvarYV81d7z+NIk4rUdJZjMHTqsUWziksXLbm4DdB2NByR4Y/K6viho+YVdYw8fXFwsYWp5K8jBwFK85t9En4G2FlGeMPcoORowCjD+DQQCPbuYCdcEwElAERtKyrAM4AoObbEG8x/plAqVkH5pMWhc40mdmGUHmFeu8bGqSEQiAVdPOa7RjKdjXO1kAmRCyrtzHBHDkwHu4+L2gtXwC9KPrjSWv6xe+BCtBcyTvLeRjdAO3fZ9719js7hsPBI56cZQ64cP/aw8ZAA+DtYezmQ5qJMgMVht32H0P7WPuXssJCmayHXQ3ew/SHULNQGpATN4IBn8HOJpMypTAEf4iCUbAkZjVWnslVechHX4YaxsZOJLUshlHkoKMupnhdzlFoo7lUD2K2dDZXWAv9LH99Pez1dHu2csMyveBI8dqh5IdvUfOf+lyBRju1557dS3ryUHm93MbduJSaHsoU3Aj1dr6kPHaj10M3ccvlarbZUv6ccUcS+jHYXY+e/pg1/MOxX52HbsvtpPbIp/X/ZgT4/B5judnwgaOJ6Cb6nfn7/YJHUPPcOic2hVrOfT7H+K4Q8au7+uw5/sEgaPP/7f/R2GcHujQD7p5MO1FE2PBG8HhCoR5R9JS7XPL5+y6j3ovsUBpo/ywn/7EH+7YEIN/2Kk/zNGJ+ekc00NvpN/XbvfsrMDGcwl/x8CR8mOjZGEKLN9/T4c+2d/XcZ0FOrLbm1HrAkfNuEfBYa6YSWPewYYIjOg88VtBIweBDweOvHW7YxoHEhn7i13egPadlF2ZKINODgMkw8DR0KK318alYWY5qNwXXpTtlPgzj/EqhxWSRH0nRfOx3fOQo7JrQdrnXCBwBTkp/SQj0gm8RN0Db5Lj2BT67zjfPhsD0lGDYMjpy+2ya73p2iL8C0EVsz66tTCyM5O/d9hi3bUVh6wP/fE5bG16Iz0in3eGe5aIT8ERBRQjwBVZ5O151C8Yc66h1G+Dvk3APeY6RR7bPifOhRpHyGaGbB0+txSEZSHMUMrtqsLR3Y1Afw54/OPxMORaIHW3nd61WbjPsuO63fGU4oqK+PLrs5NTFhbnhinA05zMl+friAG0Y2UkxkG4Dtk9+G0zqErj8C3YyqjVmOc7ACPUjwBD8ewMMh3jcjKblcvzi3L57El59uyz8uzps/Lss+cCiE4kV4fXYBYhqD0ZT1VzBdmcqDsUTDWwfMTsNOSLIFNPFrgCvSGYRmYOiz1EZrVk2MgRD+BEQW5EoieljGfiRghdiiYJEEh6d/wBcAWGmlk51bZFkLrZMgXJR5tlOZ2OKUV3c/W6fP2Xr8qblz/w/d99/ln5w28/L58/uyxnU9TMHBE4AtMI7Ygs75c/vy7/+Ze/lG+++54so/XtEfv5+mZRXqNg/HKj4vHzeblZIGB3S9k+M7A0hiNJxkGqYLYQO2HY0MH3EePz+L5MogNyKXjH7HQFk1CzBgALpagCPGKQsLKTsKluDCWARrUwPIFGSA+q31kHIKTqWPsIknUjgCW4ewTgEczT2i7wBJmnApS2kJZMDF8Fw7ZkHPE1wK3aBjpbBzhyNjxB7ACOyIhZluX8msAR7IHsBRgVCvLUTPr4PtsCrTkitFDlG31r2icEOIA2Buu9gkX+RCCSfuSPCDhykFs+PMoxI8HMANHRCPJ0Y0p2lWMBR2IYRdCKDEPJdcEvUsb+qMxOEKg3wBH7g5Bj03rQgFR+VRCEkmYwP/k4BkJa8gBtfJWakpwh5VyK5K8QeF4t55S1JLNrtWAtHMlhtWA0gtZsa0g/Bq+o+i+VGYXrBzjMAJFJCvbxnB3e5vGQLb8vcdBrI68dIB3qSbnWVgV/CCoF+Bb7OKlh2buIGkccFB4l7u7gnD0AOKpSZ5GIQZt8J8EuxtzRekctlCZZ2gDxBhzpdMF0sQpYvYb6FeCx551sIKyKgaok4YjxjznGLHsx0NC2EwDICLhOpzWgg/Msrm8oQaqpDMBnRqm66ekF6xRtj44LgO9l2DKM/9EYtdKQvIDkCM8D1dbDL+wLvutaYHldzK89RuxD9D/r++/+N5kF7tIBaSAfVxMO2tFpYe9LrxwV1ONzjc0GPalvJB/qFBEB4fovwKKQ8VQNLidK4Rpb1tbDr+vXVV8xg+0xJi1BupzPC+pAIokCfWmgGCDS9fUNJQYXi2vO6dVqHrXLxE6i7Q0AyGMG68eYEph4JwBm1sYTe1VJtuF7Yq2RtqqWqQq2Yk2yrL0/b4wrr2l1fmT2uywT2wZj5N0DR5h6NkzyK/sxqL5v+JAA3kP2dB5u98fEXK9MbMF39xN9mNbCd3dutK+t6ru7Z51pVG638DdUe7EFpiVdV+t2hlQdEjIAIBk4cp21tjaoLibGupJSutKPrDUGfy7YR2CW1rqyTkaJZ2XiSwJSM+TP+oCf0E+eAwaOzBbN/+7vtfv72yFigPeJh8TifK39TScfTr7N/rpob7P/238Pv+yIfXaIo/8BKhn5bob8LK+j+bj7bZGOdP/ldTfHnrjvTaykhwJHuEYfNPK95tjIQ1hgv6xnfi3f/oSBo10LdX7/IGPhYOPRNuob2Wjv7uRH4OgtJsAjcPQWjfbr+ko/SNwNbD8CR92g5fsBjrz49hfQocXbo+8ROLqfHdl1Hv9+gCM6h7FZ92sFp73Ja8CRaopIZz+31z7gKMsw4rv4NzZ1AI0QlMLYbEFgswiUDesfXIOZfqmIcLY9XTuk4G7FKvdkkTxk47ALyOvGFds2UbJTkbSQwA6K0tQMSdWXgLQXgp6U1TGziHKNXXYVeRCh+CYWQoSpotA3pOTAFgFINJtNKUl3+eSc4Mf52VkBo+jJ0yeUobvE6ydPyumZPsfmGser1pICqQBnIUsEgAb1p5DVzBoK63UAY5AxiozNlK2rYHYNQ4VcHJKtI3xG8E3gnlhKUZPlVvUxEGx3bUk+cjCSanAqhgfu6+rqTY091f7sZeIzGxQF4Zdz1jAC62h+/aZ8/81fys3rn1nW/Q+/fVH+8cvflM8/e1LOZxNKZQI8AlML2eVgwv3408vy1Z//XP767feUqkNGPWpDzVebcj1fluvFmsXjr+eLck3gaFtWZMbotw8c2d8VK0Tjdj9w5PoUAH1XEZhG8AuB35XAIQTdCBQAUGlSZRk4gqCUxw9HLYEMBIynlI1CfSOwjvDskqxDAM9iZwITKSfIOjwIMkqebQuQMW9s0dEhVSfQLORAeX3mDKsIu1lHFTjCxjEBR8ikv7lSNvA26mcBOIpi8AqOW3XA2fS6BqaYQTInmMm+KBsaAXMhHMHwC0wjQvyN0cbMSbWTOAUGjlRjR8ARACT9GgR1247NtkB2JX4jW1pz+ZiZ0QKOBLyIcdSAFtlbsSTEFlNGf5Wm42Qxm8a0BjE/KwMr6mBRGJNgsNrQzKL1al42azATAMwJNCJbIdoa4FELHLcghkCtqPsSLEn2BnEKJwElgOaeIL6DIxmk95qQfZ0h4Mi+kfAVg5tMgVCP897sn2lgqF1bSpxBRdnbvNGOVWkH4+jjAo4EKFseUuwK2QaBzah5I+DIcobM1gYjBHMev8zMh5QiCz5JrglrMZtEbCKwhcYnZ2Qnbo+R/HBUVlvMxBGyTsoIQDQl6pSIQIYRzx3AEWofob4RAJ40Jnb5tO8TOOqGtw1s6m/ySIIxGwBtb5tXPYBejaMGHDWWU2UeR6BZ6imIZQSl1hw5RbUDeLfcs2wd2LwAfdE3CHAD3CGxabvleo31SMDRVdlswEbCsQvKT0LOjtJbBIIsbaq/FThyLTqsnwlsaT6apOYDtU7AkdWiDNC4Fa3HYFaWEacEPsWaAfMHtnTkgbzDDXUwEwzA9dQKhvzCR+Dooc3/kQNHIVWnp9I6hUkGZt2azGzVNiKTD6xb+nPyfcXgDqYz5kQoPRDvJWswfkKAgQkpkQjz0Fb8kMc/Akd/+9Z/BI66NY5yLKAf98K/H4Gjh47RTxA4+uJ//3+r/9VfnIcyPA5brAUaaUOYjPaO9nT2pzftPowD1DTluj9oG46HdE8fce9co57okXHkvM5HxtFDRteHOfYROGrt3g8id/79QMbRYTZO1z4EOPLi6r+/buBIGY676MwtmzQDIk2O4u4a4BpHWkvymvRrYhwxAKCHFwkgQKS6/kUWHVc/MI4isKA2sKSr4zyWG/LmSNJkkHUTcITAsALnDEpBc5wsjhlrDng9pgQEs+blIig7V+m43LAFcKQYS096pk5NyWA2L6BltQ9ZTQMxh1pU1ApyjQ42XwA5Q5nhYiLk4FMUmIUmO4L0wQCkXMZIzBwyJim7pZVRUnX+XgsI833IbsQ5cL4pigDPZpSau0AdKcoCnpdnz56S4XVxcVGePXlWLp5clovzi3JydkopOvQDZDxYe8KF0MmS2pZlFAZeQPZmqQxlSBahL8BQQlDRTZDZVAxJ1gxk9yaeMwFHbMAAjsg6wjxWjSME3Bl47GUCdzPhtGkA40hSeFHc2Cy66FQH8gAcbRY3ZXYMQA7Z82/KT99/XZbXb8rJcSn/+OUX5b/8/rflN589Y50jSDtB8m860Rh+fXVVvv/+x/Iff/pT+RrA0c0NQYLTi8uy2hSCRjfLLnC0WgF0U3u1hKUWtrZ9MXC0vRUvwPWNVC9KbaOGdlHmkAsKdpGiHqpFYcYRAsICjiRNx8xyBiDFOIFEHCWVHLTEmCTTAGyjaRSWnhEwAuPo+HjKMad+ifpGAAoIggI4EpAE1sGW0mFO+lQEFYwjZeKDFeFgy22Z4JyRJc/aR65TGgyrTdQVAHixurkuGzKOXH9ABavBOlI9J8lvSRIqarkwgz+y+vnXs8ugwJYMGgbNA1iIoRnBYm9ZxAQje4jzxGCD5OoEHAEMAmMPryccx0eTE76PuYJgOZlHlqujnJ3aD+cg+yKYW6qvGqBGZWibcaSAKhkBrmdEACmGCcGRZj/RFmQcoZ3JEMAYUHsROHJdFErSocaRgCOCcsyyBnjU2F1mHbBfCc4IpBF4GGyMYGhVdSuPGzN7DBL4Gev9dn0d7cta8kcFFEK2VPYTMnUC37V4+G8CjjLj3cBRrC8d4KieInyGTw44ivkVoBG5G2YmYhwEcATJyAYiaTUznIZ+RB0aJYoB9R0AACAASURBVG8KOCKPBmAEbRnsCUh24wCPTskauj0eEzgGExPSgZwPYBaNT8oxpKIoh6m5QFYTmI1IsEjAUR8wsn/sLGv8zbU+7ecOAU3wL5y8ko+LQaJhEhKF9PgScpS8EK1D1Z4F3Mw6bj3/YgBQ1OrX6ivV9Yh1CfV9+wmMYxBc9yrgO/WNWZJWrHjL4GmOKqgtGxjA0XrFhIfFfE7GEWQoARwtF/ELJkXMa8l+xi/WvuPgUZFlJHDRGSCutuin57pD/yxk3sK35Oecvwn4qjB8ExZmG2QHgu0dPcBa0w27P9RX231cnDdAMNUN2q2Cc3fc7LsDJQY99Of+LH8zjlTX7t39xIKhjnrH5/5bAket1g5kSycApyG3G4yjKes1KlFNErGWqpNjUDFZMnfBwFQtvwYcBeMoaoZV4Aj+GOu9Oc2jF5TF6cMmkImXpCHfXR++vzM9Akfvr213nfkROHoEjt7vqPsEgaPf/Pf/IRsdTsKuvw9rOGXpGDja911cMxc09/E2kp0FXGI9+0555/NH4Kg1Sd8hcv/rff0+AkcPHmJ/8y88AketyT8UcJRBJrweApK80cmAkY/Nx3ftsINgXY3vbBuHBtzQZqfz3nuUqpNYjoKquzIE8wbuPpvc7vlujSN/9msCjhJFYxA4qswIZnwCOEIQ+n7GUQ2CB3uEshAIoAIcCmkpHOOMYQFHCBrrvGZk4Jh+EEjBjazH3wI22S452IMgon72AEe9YMU+o9qfP+34fD1dM1TJdBdRowTPi0Cc5R6qzjqBowjHBHhWx2QARwAxrGvDkDLl6BCAE8voFLWLABpdXpYnlwKHLi4vyovPXvD9ywu8rxpGYDYcj4MpMtJf1x7CfGJwcA3gCGCR2B2QKGKQPvqLmeiUpGrt3MJbTpBWVra058WiIAurbtYlWSfWREgM3kr2y8pmtFP2GRPziGylzbYslghyxxhCzaVg9rj6GYKHtH+3m7JeXJcppMtut2Vx/br8/ON3ZTW/KueT4/KPv/9N+ac//LZ88fwpgSME09GTkzEk825Z3+jb738o//4ff6RUHVhFYOWcXz5loBQydbuAI7SdWXOKgamlOGcsVcekbUvVqV3qbxylWhcCghggJHCEcwkwEnAUvwz2BXDkYs6uh4Rg8nIhECkKswOwYI0j1ABgoEW/eA+MI7BsEJQRi0NAiV4b+FCwGMARA/k1qBoQS9TvYoCawU2BVhPUMCPIJUCD/iDvKYBA9GmSqtssBRyJ+aZfspAIiIl1JHk5X2MLQl+wjqLOiNINalCTQLqBoxjO8kzzJktj3XUUzDaiGDLbRSwjsIgQnCJwdAw2BYAjAUYCjgIgMpOjtqEAZbEUVbdHUlZmHXmeYQRJSsqMI+L+ATByTAl1b3XuKnAk6UIEgsnAwxjZiFG0XNy0WihRRwqgUpPnkSSgZAWr/lzUILGN05gQezIkF3moI7+TJgmXgu7Zn+oDBf094h3GEerMHAdw5BB8yIi19ms1jmibE3Dk5IR6rI06wcdPkXEk2UrVaxTQDIky9VkGAFwvTQkdXK8TmIdsBvwTIBJATSaChGQpWKhYH24xXjGmp7MymszK7Vj9ADFKSkgRdEa9NABHkquDPcEcIONojDpqUQeMNYO0jg6BR/bl9F3Jz+Xj+n6vZwtkW2uXdlhuAdqYJYc5FAemnemgD0E7QK3I5IcMOA/NK0jAUaoXXNNKIhGGs8T2O9VKUQKJAajm2eDySB7RPBajVXWSwOhF0sKqzAkazcsKtZA287Jc3UjWLt6nDBfB4lVZL/UX9hUgloCgAI7CRpuBJxMje3obdV/CmYxDDHJl4MgJS1rV6REYqK11GnVe218mKqVapvt8tMM+xxrkROEmgZz3EXkf4/lx2LnFSn3oz17giDW0ABy9yzo5vxbgSCC310pJ1U3LJGSGXetIexIldsj3DuCI7pjmDPyINde5Vt+IcyQY90hig59lpq+Bo4CT74BvDRA10/OhI+PDHf8IHP3t2/4ROHoEjt7vqPsVAEd189wDkg5vuAAeklTdvu86yOBr+/hH4OielnuUqts3rH71nz8CR62LPxRwlAfZUIZlP6hiuc9fL3CE4GrLGLTT1W+boQ3hcNJC1B+JuiH5e79G4KgmGmJgRY0jPycChAxMICjHTOXG7HK79G1CXlsx9hzgQeAXgV6DQmC4zKaocXRcA/1ZCg+3k6VqDSwNGdl8D8y1NcDCg98dcNR/1m4wquZqt1sMuTR9zyCvsvJdnBcbWEolRWSbuYuZOWP2lQN7AcThnNgcg2EE2T8wis7Pz8kqevr0abm8vCzn5xcEir787Zf8HODR6ek52Q4Ch9as22OWl0hnCPiiHhGYCAKQFJDuZuTi+mAe4TOHsZg/XCNhsREPiAQsDdZK4o83+CFXx+cVQ0mKNwgnoTx40Ca8FQ8WHMInLLodgX1szFFzieBkAFxi1yhTGcFOSpVh/K5uyhiBte26zK9el9cvfyjbxU05nx6Xf/jdi/IPX35RXqDG0WzKQBtACNSKInD05nX59rsfyn/88avy7Xffl/liWSazk3Lx9HlZ344qcIRi5deLBaXrIFUH1hZAI8oIRcDdwJF90C7jSJ8GBKK214FRzDuk52ijIgOZGd0AjgAkNeAIjCNmiwdwxIxXAiRbsq8gbScAB8CeavAo6CJGIGsbEZg8KcfjWQWNKMUW9XkyeESohsDRhDVAPAMpF1cDplFhBswjA0eWz6LNacAR54IBS8gkzucMboJhBAYcpdRCRk2sCgNHTbJuNAJwhPnX5Oos4cWaHUJdulJ1ceMN1ou0dzMUgg0E0IjFucm8AjNjQjYS2uZohNpG0zKanvJ9ZzqzCDCZRThe8nYCU0MqjQwIyXz1GUcN574tU8h+HWmTTZjAMqLNMLVSiwSJILGjv1UWELUc1mIYrcBCYOAYLC5JXm0NyvG4qOvg73s212A/xpAKL7HGUbDnODQJIuEZARwdc0Bne9pPiLH9z3u0obWdYEICjmT/g8HB4ddsDfqoAQNhiwyuhVSdA9ZaNpzUNpCJ/xFL1bF+FfoIUnSWIMMIYd8LTBa1hlZHtd+wVgcLlk9ucgkwWMszjo7LdDxhHb4VwdwNATiCR5CdnaA2Hep6Sa4SoBGl7AI4GtOGaB5gDkC2URJ2ExSyoSSm2Hch5WbAv/eeE1I4RXvH5gC/UqHAOAowSl+I5apRWKq84h3gyFa660N4NHDtPhA4YvJC+CK8m6h/1OyjbaVkW2HLfYd6RgGzVLU1KByPwwC4JhmfzexK/BuSW4uFZShvyhbzfKW5vpgvypwSdvOyWGrug4kkOcIFxwhtAORQsX7UsRNsUTKm9EO7EoyjKndMRlQ8bEdqL8NykhHVTLXrVpGkYCFHTa37XTlbvQP+hs+CdTBYrf7S8J6g64vuv8AjcKQ2+lsyjh4AHAXr1753GASNVPrAYBzBnwzgCGx7yjtKto5SdVRHCPsa626ki8XwSODeVsw6t8e7ZYztH42/5IhH4OiXtN7bffcROHoEjt5u5Bz6rU8UOOpnVshg35USolPVp4LfaRtnTCjT5hCjLNmOCDZWqRkHRpy97gthOXj77JFdz9VcpYdTmg8dHu/0uEfg6J0256d4skfgqPXauwSO3nYsDG2a831hQ/nrBo6UEe7i4P0Mwf54HbLFfSdN0i0RSPy1StVZAi1glSqnxgLqYm5USTqE+6AxX2slOMjfnA9+PzJmXWsDYxqZsASdqEO8LuvlUkwJZC6PJ+VkZuBIMlobBidCiivkixBwITulZn7fnS3B3WggUc3QPyTS0GT29s1D3UJjPbmwtesBmblhsIpB4fBfEDjl3CyS1HDwi5mpyBg+PqKMmwNRFTwiM0OgEwuJI9t6Mi7TybTMTmaVVfTk8gnZRQCM8Pr8AlJ15+Xi/LJ88eI3BJimsym/B3BouVqWxWJZbhbIQpa0IOYRssjXlQEmQMagjv0x25jbjX021S9RP+g5/ZoyhRH0UmA8pIHUWJHQrzGFuhkmMmy3rvEil87AiQL5CEigb/UvAEMEjgDQADii3M4AcMS6EasyPtoQOFpevy7Xr1+Wsl6Ui9mk/P63n5Xf/+ZFef7kvJxMjsvy5ppB1WMzjl4JOPr3//iqfPv99+VmsWCm/cWT52V7NC6L9S1rHQE4ulmibZGluiVTi7/BmkMwN3t9ZExGjSNL1bFOl7gz4s1UplUIGlYbZWkisQkycCSQYBVBPWXSol0whsH4AfuKwJEZflVOLWqSmHGEumSzUwJHAgAlQSVwBJn/IdkE9iACyQRRJqxz1IKfKFgcima1go+ChmQcRaSa9Y/uAEetztHqRqwYBG8gm6jfRVmvJK2GZxbjCH8lSzca3ZZx4DAYgrgr1mxzTQ9KG5pxFDy1wCwjEbluKxgKDfacngYVmsTIAKtIAFGTqjs6BhPjLAFHARpHAB3gEZhFtBMEbT0/0IZ6n+HZAGcUH9Z4mY0DOGKWdEg9xj6K54vG56kDMFIb6ZfgESX/1H7L+TXbk1KAweAC4wgsI8qIblQnid9lskbI8zDyG6yzHnDE0doDjtBetpHZX+mDR812hoVPILq/1wWOwHYLK15ByyZVdwhwVJmQljTE3LD+X14gPmrgSPZNbCMxj2gzY+5Doo7rsBlJsHEEjY7LOJgStPm077Lpqus1LrPxlNKZSChAfTnyAzE2MZ4nk2AciXWE2kYEjqazMp2eEnxGwogAVIBGkzIGI28MxlGwGRNINMSYx93sA46q30d5uFLGSTasjqlI5tCaFnW5PP8aZBiJEGl9Sy4FGFhD8YmcO+HXZBp7TMZemlPdwzWNLdWkA2erx7ymNKOeSUBUAOwEmmMuEliK2mdM9NmU1VK1yiBBCYYq7CdqHBEwmgswInDkfwM8ok0IacrtWuA97ADqIcEGRB0XSfCpRpxkuJrcP+sK8rmMQjLSUwEuMo4szUcQSs9b4z4AxZHEgvVcw/Ad/QRwtFFygaXqeHc7lHByEtP+m3hb4CjaxzkiocjS7gnzePXIOGIHgGUH3wPrJxI3LFUnez/EOIIsJm1HBzhqnpj8e42H9a3G+oqMeySpaM6QlYdkK84DzFPsmQDS58Qe9aOGUpPDlUxvY5vvH0cf/ohH4Ohv3wePwNEjcPR+R90nCByhxtH9lFzb4OZE7G9EHLstRxBRP0D/NdfDGLqX/J48x0fgiAte+FuthOz+nsnOWN8xUzs7qy+yUOGEDkhP7Roz1cm0A57kObTpppBIrOsNnDwEvDzs6f5+jnoEjlpfvyvgqGNrDhxK/UzdIQAJp/q7AI4Y4LtrM/ptsgvAv/t+bHKpW/3rrHFEmxjBlJwJy7oVCThyRh10ngwc9VlX2f4SMEi2O2+2GdQHcIRgAjZvlXE0roCRa8DwmBRA6M+1PE3uAn8OvB6+Su1PTmk+iWqpKOQjSSlLNKXXsd4gq9rHUKopZdlXQJeB46Oy+f/ZexMdSZIsSUz9PuLMrKqu7p6Z5ZLLCyRBgOABECT/nCDBxQILAlwQGHAxy13OTHfvXNVVXUdmHH47ISJPVNUszCMssjK7MmsiClHh6W7ubqam+lRV5Ik8vEx3KpG99Vxp5RaURdgQu14RFERQF+H31atXJI2gOILyCMdA0YXfxfxMFllQOkAptD+mFbKN1/hdSV0U+1uqOMLyBnUsQCIJqNZcOiBYFlnheC4kRiW3uCK/ArkW9pihrWKhVfUXEUfofxZ/6Hi6RdWATmTJ+3mzSsoQDfLIVnUBAhlsGxHs2qUxrep2ab++Tdv1bYIp3tVyln79xev05WdX6fJskaajQVrf3bL+C7oiPvuHH96kr37/Tfqr3/yOxNHd/Yo2TcuLqzQcz6U62u7TarOJX2R6gzjaZwBCNShKlrVJANltyt4LlAfJVlXryaSc6mm5xpFtT1SnSHUtRByp1k88DuJINkZWjIA4Ur0nEUeIdQMRQgB1h1Acob+AQJqnwXhE4BcqpBT1AWjJRjs2FLR3rQ8RR7CqY42qeD4S5DNdQBUjv1G1SVnjKIijIbLAszJIBAmUDUcqHKA4Qg2eII5QDB7Z89sViQ+BmnH9bD0MLRDfxzRGXatRqI7wzVBnRd0OgZ6K+8xArwDKGLY55NhqkcqaijgSAQy1EchdgeNQXKQhiKOzXOPINlsil1RrgbWROBZQ7y1ii8m5sAG07V8mjo4HEkdQUpGsJ3Gkv7FMj/otApcFciFLGqo0Ff5mW+X6RisRR6E4kiVdvMeAcW6nUoWLEB7jlQm1AOEFA4v4rIijARRHuN6IkV1rSjd2H+KIKkYS7yIrGsQR72PUmeO+QEkMah8QnFYmmQCIGkkWPNiqLoijBm79MRNHVBVuo8aXDVCtqGN6QID3EU9CcQTiaIQ2ijhMUJRzllSy6OPTMRIPwsoUdnXodyB+MdeNxg3iiNZ0IJ9nszSbLqnOhPrIwK3Io6nGynjCe5jr+bl2XxBJJpG8FmjXLfKc2Vj3WXHEQmDF6k0ERMxHnK7CXjEUwuwjTn7gW5uJEe6frAHUQWbUSQHeM0v1GgdrQivLmHZtn7AjVfwq6iu1gS03TRZFikY8ryST+GjGAlkKYjyjT3AlB/tJWFNCYRQWXFYbQYEk1VHY24FIZoyI+oYglBFHQqkpyljgeVEcoc0inmohE+RRnWzEF4I4CqVRJr88AEEcoazAlmO1arGeO6XHDgtCOAjwx/AFvPbuxFF/tutxXMy1ozYvxJHj9wHq1TZxpPVnmziazeasd8T72KhxVFSD3rtgHiVxBNKViSkijrB/yermvMZEjaNCmCqhQn2+7C3D/rxRB+k9dOE/wke8EEd/hEZufcULcfRCHH3YXvcJEkef/Sf/SySPlmVAHZzqybMvoMMFCCvvFiLi0SVDpW56IY56dtEX4qhnQ/18D3shjsq9/amJo3ambtfG2ZudOnMz+0DnvaWzebUFNGB9imhp9+6n4ifABwDQsZou7HMDeFEx39o7nTE9bxVLQWBtN+PTwj2oT42jU0Sxr9fXJT93Fzz9eRJHACNgSyNiXVmsHNuRQWcCR9YkByIVAJvaVnJ1X6j7o/sOnkN/w79pIwbiCL0MCgbYYY1R42iU6xvVNY7w2W2wqA0k1n212S+xeRRI+NSPMKSem3tsKLciv/Qe2+oo216qq1AIoDZOZDjWZTIE67rNZe0EwmgX1VRQ78E2dm4/W9KBKJovFuni/Dy9fv2aBBEII/6+fp3OQRjBji4IJpBF6TBM6xWsiJxVnZgpvibormxKjB+puhLVMnidgM1BShBnnfMeA7yKTOthgLJoiUj/4ANAk5EGIsCnQS6FOi0yvtU2Arz3zLRGNxzw1zfwQSwKCxQTxuo3+s19CKBn1QNIIMDOOO3TBEQCSKT9Jg0P27SYDKky+tVn1+mLVxfpYjGl3c/q9ob3GyQDCLVvv/0u/cNXX6e/+s1vaVV3e3dHVcjs/DJNZmfpOJySOELbrrbbtN4iuxu2TkVx1EkcAXytFEcufy0SRoA82zSAQDVSgL5plwZhPcfYBXAf9nXxGDZDBPpwT9lOeg2KBNQ4EnGE9whYl3IGqjYRR6PRlIDwdCbFAOzTYDElcgQ1fESO0oZMVJBqHI2m6UAlTrEfYsWe+LeJI0SWMd+vuEtVkomjqFOUzx3tSQAHNY1k/bfe3AdxBDIJikYQR3H9AUyi60/GKY1JHIkAxT1luzDWK1ueBFoAzCI73a9b0YVKIGQ7B1kCUJ31jdQmGHci1aYpwa5ufCYVUqg2ROJO2M4EwNnumnu3u0JKU7EBFDiTrkHCME7v0wz3iLE5VKLuRwaieXqe38OqDn0AQCzJoy2VBDva8KyosFOtk40yqkkg4HhlX2d7O9JBsHRVE0BNIdFp1GWKGk1WIcp+EueJdhJxlC34wlWi3uu1933O3PYc3iAHSByhvw0LcWSmki1qNVyzxpH6q2K/FbOFAI37DTWEvIuyuir3hI+YOEoY43soE1wPRcC9Mt79uAI4o2C74znnVWynRb1GooDIIxFLqEUXNeXQ+9A/0Y9H43SI+4C2HE5naYQC9bN5ms1QVw/EUdRNs7oR4wL1ihhLpL71vNe1ftUt07rCj08lTjkpRmmfSn1g32oRR6hNxrpc+kQRRfkYk0i1NkiPoWTsWjqw++krs0gG5+L6Ubl4XyxQ2K+tdIlzdV9n0oPV15x7rTbyskXvrRVH+RJrG7Yg5sdIzDxIQYi5yPXLEFOpOlrdsf4RCPnV/V22rtyhJtJGSiSuGRhntW5H3GS8QIzQoizXj1M7RDIWX9R7dPui9h2b3ckPVayNpDDO7RGPm5H4Xf8VdzrmUC80unCoOua4zz39reifqsH1nJ8X4qhfa2XivxdxhGSrcZrNF3k93qhxxPVLOBogWYdrURDiYX1MxRFI1k3arrHGkD0u6hoxsS7WD14pWMnpMa0+FQntqO8aKuh+V/rTH/VCHP3x78ELcfRCHH3YXvcJEkev/+P/+YHiSGuNh1Z1bZDzdGOGvUVPxdEposrP1xP4i+IoWv2FOPqwY/kT+PQX4qjcpJ+KOKo3ydxLdXi8+z79/IkjgQC1VV0nuFQpG3wHT88BysxVFtnPkziC2mhCNYytT6IORCiOTBzRIgQbKRsCBljUnqvruGCiyFawfk31Z7ZEO0CMwDotHQVCmViymqnu0zV5dIr8ay+0Bf4oo/zpn+dY1R0JtkQadiGKIpvdRBytrEAOgZyTGUpCKnwhstDuQTpFjQ4qCkbDNJ5N0wxg2xS2clJ+gAhanp2lq8tL1im6vLpKn71+nR9fXl6my4uLNJ3NRDo55XgwYo2dmx/uBYhFW0NRxBoVzpqs7OVQDwEKJEM8EldVKqMq3lTp+zmBmjhrkCCRZxwAu5VI1V8SDQCyZLMlkmognImOgDpnA1EBgYfISP9Cn6HnPN+rQt5lHVdldoM4ggrluE3T8TFNRoM0GR7TdHhM5/Np+vz6Iv3ys6v0+nKZllPct326v3mbNiDStut0e3efvvn2u/TVV1+n3/xOVnVUHCEL/+wijafLdBxM0v3uQOJovdul9RZ2TugzKracrepI9BjQ17q3WeNIkBoVR0EcqS/HGtmyrCiWTas5XnfUMQk1DWzIDkcVcgZpxPFMNQLIJvj0b9IgaiKpBk2QR8MRwVzU6gFxBEB4BuJotkgDPB/EEf7i3yKOBJfCYAm2fSDRjqz94/ocUhk1iSMBnmMSI6eII/AVOFfU29mlPUijqDNg4gjZ8irqLrs6qq3QBiDIBlIbjceIOwAsBcSiXQhIegywHaA4ChfECBwHSwb4b901kGtUCpGUwDgWcSQVUaWiCOIojZaV4giv+9gmcYS+vt0V9ReIOxFHQR5xapIqFNc2m+AeSXHEGGrLwwfEkQggjg1az1W/AMZAvpE4uidQTJs6AsMCma1WG7BumJS4Jo5413mO/YijEdoEPSHXiCrEosgktXP9o/he9odlfhCJLcXRQ+LIAKNVLFYcaSQV4ihOPu5lUTvoGj9B4ogg/josG+3CoXpisjcrRBjbln1DcZicPBWR6NOwf9L45i8yHKI5IixT4UXFERMgBukA1Re/aEibOlh5jmfzNJ+DOAL5PAtCOuzqQnkHxRIIwDZx1FbN12uNJ9fCoifDL0SWr0rw8Fi2nWOoJvm0VGeMZ4iJeEwCwzKeHLmDOAoSoiKJ3HdNHuHfII0aiiOSeEWZkB/nrq8HWlPEGKkUR7aI47jIxKaisAkdnQfOvNT4Q/KE1Kil7p3qR+6yfd0GBBHs66A+2qz5eLO+j3pIiBWy7HK9PnSaPer37aCGqRMcIuGrTRwxcQntKYWnfmpiM+a6iL3sm38kxVEXaFvvs55eT6pvvRBHuqfoDkop6ZPG1a91C3GEucSKI9cQVdIYyCLWVoPSCLbYC8SeKce/FI8jrs8db0T02NRTxBHtOENpR+URiCOonZl4YeJI4yinmFClKVU452l2ZdemfCGO6r0j9h9duK+arIkH91f8BTEda4an7C3b39OvB37Yo16Ioxfi6AP3sDr9+gN8VUlC7/PhfRIyBq/+2f/0pFWdB06/YBGLYFrV1Uza6VP+R0Uceb52WnCfO1kfU73Pe+icUdXzsx4H/HTPmGnKzGdLsiMLq87Kiu87BVzWC7xYdstMJLI5H7vvXZNVz8v75A7rwlP7LOsaxFHYfJTs0OoTCCI8BAoFMMUSy/UuchZgdcdc1ySn80k9kDNDo8Xzd3CPp45qqxafTf5bXXTOHaxsDRt9p0oj9PUZCPfNfpw4wlFlo1k+zrYT2lzQQoYbP22U9OMBZwCjiWTVMfEx0shZme2/P43iqJSkLtdZ4CFnS7YVR6VSyoneCcCCPui1LUAZjnVmajsGndogcusA666diKNsOcDESdt2xSbDi9vKHuhUMGiPOe+Xi6LDQHLpCwJsuj6xHczzqMoH16BF7rPxAJY0ICVk4SULFYJ/tKmDOkiF0Pe0JAkbpCgES5CSm6MATCK91dm82JDVyiRn89lKDP0PChrUNwJIqmO92fJn1nWA9Lgc46tp2hMWtxdZfhWNWguE9BCrmpVjnF/9ONNkgsvD1ESRxmHJzPa4xDlrXgk8JT5ffux6DxdNALNhOzWdpOliTpu5xXyR5os52wm1i1C36PXrz9LZ+XkCUfTq1XWCdd3Z2XlaLJZ8LNGYiJTtFioB2Hwd0/oeSpMg6AASoc2x8Y3NskF/nCtei7uQI1L9erM3huQvhqfGoeoSkNugsiOiWmSSG6St54Jsf0hlQoCX4TmV1QYVcFzGsvoANqD6qcaBx2SA6gK0YOu2IXE0Gw9p9bWYDtPlcp6+eHWZfvHqIl2dzdJsjIbcprubt7SrW92v0pvb2/TNN3+gVd3v/uZv0x+++z6t1hsSJ/Ozi3QcztLuMEjr/TGtYW2y3aU1ybkUvtBK+QAAIABJREFU9UCc4R2Z2s4wN9hPEkw1bmxVhy2w7N5CCRo1nbKfH4kjK2WCbeM4lQ0biKM9rOpY8yl+o0YNiCOQRqyFQmWhI7NUcFDHQDVDAAzE0fyMioEhQZdQI42hRiokAK3WABENJ2yPY5w7zr7U5girpaBUoQQDoQTrIxJgB7gHBMETwQ/Z8QQ6UWcHdTeizkAhjlZpu16n3X4d9XvUBiA/AJSOSBQOSR4NoTpiW0NpF+QpgfZirVSvGWi5lOdlxRWMWbSBiCOptECyoa2GI1txQVEExdEspeGcdRjQnqzrQuJIxBzrRIXiCN+73QZxhJozVCnhfqgPqAxTAazmU7xeVIFNqzoh2WpC3FwpjnDdqGEkAkm1jEgare/TJoBiEkck0oJw4vtE7KmXhIFiCC8NxteKI+mFw3IxW9WhX80SFR4Es2OG93oxA+UlDltVKDw69JqxbstrmYo4IsFak0+2USQAHyrUsB/L99X+X6Egzbe7RRw1ZgjHtap3qL0iekZs9fohx80Y75KjQGdKaU/9la15KK9W8/OeTzy3FHJd1K3GO4gjEKfoA9pXaRyKOKpbGOfIJAKqEgPsZb0jkTuq1Qfl8CDtt4oV9kwTsRKEEf8Wsht1i0AcAbydz8+Y9Y96R7C/ZE2lIKChaITiCOQTBj9jBa3qBO4iESKve4NIcU3FQqyUtTXJxNgv8JpjblC3KMpg1SvDcyWG0YKyslV1H861BzECYkzRHj/Plh2rh5biqE0cibRzXZ14zHOsbXCjAmVD2Yd76TvYrqES9Zvz+gw1ntSGUNFidmFWhpMPom20bohYkMmiII1gW7e6T3ecC6VIApBuxSbaYLu6J3nPVJAKKDeRlC28oEMdSvHu9XWOKaG8UsytFMPsY6d2qI+v2Zrrlda/rDKt6tGUdbnWEl5/FFL70U+MMfquNY7KNT7EKl6s6tzyaiXUOMIcrNpo9ZoaY7xY1TWJI69rFH+YSZIHrtas1O9KcXQwcQSrOiSngDiC4gjzo21/m1Z1um91rdaSeIBP/3QVR1JrSzWt2rVsS66FtPfB65qTyrhxP9ZeyHs2rUkKceS1u4WXzeN4t2MOeGr0ZUXjp0wcBR7Efs51ebg++Ik6CcEN0oYE6uerRmsnXuTDWkDDU3gJZ5Ig/rTGsPuGZl4n8vm+lxpkusdex3qPjL5DpX4kPQpve1hP2XHY36d+1K9EzcO+c6rRnupl9ft+xPzz1Nd8sNdrdPTUvPpjvhxtUhv2Pv5ZvYijq//wf1T3f8Quzl+D4FSA6e4vzxsjLOLC2uLUYMgTT4e66eQ5fYo1jh70hRqMbgLUuhkY+fE8NwU1jl2Aa26bn9PPvMiP+604KITCm0DJ7JXpqc1UZCzFPcrfV4Oz1f3TZqBsFLRZVlapQlgQDnHz3e9OBcYfM1w++vfm4tQPz9SQ2ynstE0aNdq89XEieJRebLJH2czaZmGjyUz8vMEH2KTi2Zx0uJariqPTdipsoOIzfN+R5Zgfx8KkPY1YeVB3c3xTtuiK829cY+u5Ol51kUbqhvUk4v7nhSkhp6g7oOuzn8WR1ePrcSnwSD8xII8imrSJL77n/t42icTri8WWX6v/XcdCxb4S7E+Nka7+3TWOGs8xm9HArq+qea0Z63EM8HUD7GjEm2bs4ga/VeOoPse6TbrIa8f8ZuwPMiMUR8oWC/st14KJtNsMakExYfDH4TKKoPpOlrhZ9RESHFZK4Hnbx+D2A+Dx/IfnMRGbsFG2pn4UrGNkPbhFxIxaz2JenYWNGvtEEEhY7IE4AGlECyNYf9ECTBnuhTSyfVmEXlu04XOQ+c17HgBCzCUmB/A6MgCn0ymt0vAdeWxFV2dWIIBegKtUOAwJaOFcTFo161p5nJikkcKnicjFpsbTXd0qPMeHC50HU13VPyPqlLHIdiyF2AnhUeGhT2HSrQHP2HgRbMYaZzRI0/kszUAULRe0oFsuz/T3bJmuLlHH6Dp99vrzdHZxzlpG+IUVHrIoueAeDGWJttnQbm4NIH0LYBwXNwmcCPZzsuIoZBa6WsySOD9mAhd1ksETEk8t8oa1IRCnGdS1yFcfwRgKXUIApVzoZ3uhYh9VNtqubxQMhokjrxUr47nGxjQa14XKVW7FSSey9PJ3gDhK+3WaTVNaTidpOZ2mxWyULpaz9PnVOVVHF4tJmiCxfrcmcXR3e5Nubm7Sm5ub9M0fvqNF3b//279P3/3wA63oUMNjcXbJ+kabfUrA/Te0ptunDZVGhTiqFUcG0rQOEiCOeUA1jrT9pQUUxr0VZHEs7SOjJo9rSdB+zpndQRyx3tEBtmMiAvwrW7ZdGpI4kgKJYoNYY0FtwHpH8QvSY76QYgD2aapTgt8ZCRAQRIxAqNHE+XtMqzrBm9pQKuNec67AE8+PhzSqCHgXSAfQKUIXNTlAdEotcwRos5NlDPo4suOVIb9K252Jo6jlA3JssA/iaCTiCPZSTDARGQJSigCo/NRySNU6pZ0pLRiaNdqsOEqoG2aAG9Z+sN6a0s5vMAJpZPJINWBoUxc1FjiXwyon7MBwZtvtXmoNAuZ43eMm6gUhroYt43w2JSAsq0f0H1lMambQtYjXD+KIBb+jP+xAGkldpDYUcQQrKii6aDvFuU82fib2rP5rAOZR44iAvevFRJ9gfwjiCEqjwXBOJRqJo3KCeQ1fr9bL9jb2DHm+k8opr9+izhGVR/5MH1sTR7Yjy+oFT9rBsOWadbYzqxRHMYE3tkkZZfY+I0iAiIeczpxkkYlsrbQBhBNkR6Jc1ut5ydcNRnjMCJgvezTh7XG/QRzRgnDNur9qDiwCDiQOnM/FMMmvUayEKhJjAcQQfjA3oQ+zBlEQwLiPSEjgN4XSy0SMCCOoDWWvydVuEEeIGzMojmAXNYVd3Zz9W/M7xsckJdiqIm4wkSWIIoKTUtA2gMOswpGel7OX18ScWsRoRuUt9TPeDNey8lo3CgPZzhB9MquEtaryMiH3xVhv5r1qzDXVaqNrmVwSdLwX5i0sqqOyzpTVLZXbrisY55H3F+w7XoGoI6hfas1VlEBqC7Yz2xBBHjUalZpAot6kLd+3l5oTdY0QF0JhgZpHJo7u7+7SeoV4YdURbE8PaU2Lu3vOJ4gVJFDZJ0OdmGOSiKPJGGpzW9i5bl95j5ZaQapyj1dZnlTwRA1QxfKxin6dtyIQASQpiEAT2aWF6kPQW51Hbe81er0307o8TxwRd/qAYfzkkvGk867+7cflOcT5lxpHam3sM8a0P0UiQkmQ1HxJ4giqfcSb8ZRr6ylrHGE/oaQYzMNc79qRIhKXRBxpv0FrOtc4irGBfws0D/Jop/1RSPpjfR37H/T/2KohHsN0uK2+aveButc+hX+e6uGPPV9/36nPb/ZDziJBHIk0ei5x1DWuSL7VCVQdjz22Svx/sCtrXerPQHGUCzWGA0PM0ZnEjv26OlYLJ8rRz3GpCQC8T+JINZBj/mkkuda1jjUvlcRKkYqapzB+YjQPB5GkIpxLiaJ1PC7XWogqf061GGqC1zH/tGN0C0fyWrERxwvmUmL7qfe5C3av295ljP5x3lMjpQHUdLaFieC8kIrTq2dcxYjy068t2ljqyRn7/J/8D1QcdYGT7U5dB7Wux/pSXww2XKUhToG79YnVE3PXOel1LFr6+9W2J/sMirmpGwuFkg/1XjtKI7YaEPNAqG++70MFWrYVDwaueYJRi6TnyXapG7qAZpr5aHepQpsVkOA4mBfZ8URRP3kBXW0e8qJaJ2q1yGP326/1ISt7Xv5Hd1gThO8+vUZh6DjEWfFcnFkNZBLQYEv9Rm/QInY485ihSbu8TCKxN7ZlFXxfgSbgix9GE+V9taopjs+WZdWl1aSRw5z7Tps4es4Nq+NLF+FUB9DHFEda8MqF/cQdqQJyALxBwtXf641KfV62+aiJo/r1ZmyqcjM7FDynFrdd47nxXNhgeFopBEe94MkcWn3nMoFdpqB6ogLoUprm1Pl1LYzbz7kdRHBZBVPZD3gzHhu7B4vdUGlos1uCLz+39dwojFMC4crZRHob2QW1ATYZYRPj5+vs64AdYl0dIEBHB+oCNGQVN8/ZYiYjcb62lNuhngiKIgdIWTKITG4JnOHnZzUJYq0Wg15QxsUEQFHqF+Ae7OC17+LEYblCEA3g8mhEcgmWdtPJlOe13am2CUGuWLRmkprtHFgD7DFAtLo98qa/IGeuKUJog41fVB0+55Jtmq+C9lCEMZzYUGW/E+xxFj3VA7J9y30T1zUu1zVjNjase0bp4uoinV+ep9lils7OLtL52UW6vLxI5xeX6erqKl1cXqary+s0Xy7T2fKchBLaebPdS92y3hBIX6/WfExSjnYaaAUUNBcZJJWRt95QmoVtHsBwWhhOeH0kgUgABRHErK4ANgwMBqHPEmb7QxCNJl6lJPN73AY5/oRSTRsIHZv7zVHnBDLPY0hbA286wuKOihsBStOx7EkmE1gsoR+IKKG6wgARazvcp8uzebq6OEtXy2WajhLJI6iOXl9fpPPZJI0GsN65T+v7u/TmzQ/p6z98m25ub9P3b97Srg5Wdd989z2JIwCh8+VFSoNJ2h+jvg+qi+De7A9UkKA+Evou+gOvF7ZxO9Qg0Q+fY+cVrBB6Dv2tLL3qNarIv/Irbz+BcqSeqDhSLRtY0rHAOTNlt2ybwWHLekiwuAPwx3uQ1RCaqD1vAxwGcTRbnJEog2UdLKfG03kaEPgdSV12QI2AIA+oyBEIyk1j1PXKNTtMHqEv0p5NpBJs63y89svRj7g+hGXdWtez27CIO2px0E5pex/Eka6PFn1QU8E8b3RIY/ZvxCq1sGs/kSQnQARSxUC7lQgGmm0ZJaJUfRjXhFgApVGoJ4Yi1ABUEXBn3ZYp1VcAxQdR1wWAFdVJJuZyfSiQzSKOWP8IcXVUrDQ5lEOdCXBrMVswTqoegzbiIG3lEBSALc81ahUBND4gLmzSHtY7tqgDaYQ6R1u07T4dABxv1krdYQJDBFf11qjZEGMPd9b1PDQZaD2X+60VcxjPIAdAKIo4atgCeq2YqYBMfXEdoCWeqIACoKt/8XW2r6mCAvjzxfBHrIWlRUVZ6t6YKGgA9J7Pow1ABOXWCAKHsa1V88hEQFYpx/jK4KLrvMQE3XREjDVE2Dzx0rN6TGsMfqezuD33kaoNK7IDAGbULvP9golkCIWihpjrzOBzkHRAEpWKNyRtoH6W6u2REGaWME4I7ckzimJkuN+yCWStKd5/9JyRbC3HsItapOl8mSasM4IaR3MmhMCGFUTqYDRNw+mCYwUEPEFKJqG4nhrIWbF9uG6DxIoZsNWL+TkYIhFmQSrBAdYrAa5XvM6tal/F3K9xDSA64nK+qfWGWiQc43UIbo03PQaVsC6g96UPsM9qzZjJ9lFOZml8Lv/hpKGy4GM3Kt0mvxDmmkpEOiJRZ5UGqItHBVqpb4n5FuS+14v4u1tBZSFrUKiMQB6tVqu0upNtHWshbTC3bNLm/pb1kWDrCjUS4qoUiuFAyM9W2+F+4buo7WByA/qp1hnZdYAq+OjYVHa5hrXvTfTBuFkP4eSula9TrNALUE/PyRYiS2ugsljf6hyEZRiArPcu3Xe9L+DfxofKHX1IKil9DWuIfhn2NXnVxj7K9wTommP8U8B8fYZPPf6QVnWqg3nEGjGPb1lrwooO+wasUbhOQaLarBBHTHyJpDTaY3oNBoU+9quscaS1ldZqUotvYFMX1nVUZ2I9CbJ1o3vC+8K9oK7bCIb6jvZ0VHgH2N7GCn0ebtW+oOpTd6H9et3n2hhdexxEZA3iSIR2IY7877biyN9YSIIcUb39wJwSe8WspLa9X9W/XaNR6iY0Yk0SdF35p0kclTQHxbWMB1R7zXo/qvjSxEMKie7nPbbLmH6fxBHXlaGw07bSSbDRa0KJ1DzPpooI7zOObxxM601dX4FTmiSFMTV9f8wTzx0IDZLpOW922/s8m3PRcz7ppz3W/aLuL6Xty9jXPfMYfkhW+rX+KqP6uvskWQzO/uy/f5Q4crDsRxqVCRyZhX2II39u10SaLVMq5luLWGyCn/6pA/KpiboJcH5I4qjfTXzewHu4YH2sVSxhdQCoyR8DixlgdMHnYNe7LB7yd9UbqtgilKGrHRbn6cgkqYkjt7/vdT1R4vE/BuKoViFwyNf+0R0FoV0QPS8yuOiPzasjO/3P8w4/UjALAKONpnd4uTpq5vjrGN6sTYINqUAobQarz+DmwnYnAnMzqF+t50/5Y2NDme0jnh7ejSP6E0dNJVJ5n2s/CCTv9cObVcCTx4gjb659z/zvPy5xFPUYSMhoEfPY5rqzDfKap7WhCZ9+vucZH1q3WTtGW1ljMNsZnDVg247xAo0KQZSn1xPPjwmaKZNeC0T7YDsDtVynF8teFwlEjyzVho2GQIMudVFX84CoAGnhTYDtkKgUoj2D67FoY5Q3RVb02VO/Ur65XUHqNGN7LD8e2AtBibGjLYSl+HkuABxLImCaZnMQRxMRRySzBHBZ0aQNmaICmxz4wiGlEcgHd6hMVAvsUhgScIR4sc9goFE8RRrHHAOXeG6CTSC/S0B7vV5BnDTBgW+wgsNZvagbA7BsPp/Rjg71ihYgL6bTdP3Zdbq8uuD1wn7Ov6htBPURj12cM2sSKiMAcljMUdnCwtbKEPbfDUg2gMlHgNCzKE5vcCRHkZxFaMtCqBz4w7YsGcyw8srjwCOZm/ah1A5hz1FIINt1lESQeuwpeSDOJ5RKB56vUgSG0qWwPW2jFvhsKFsEjmv8HEQcxS/dR5j1jDaALVfY8xx2aTw4pOuLZbq+PEtXZ2dpNNin6WiQzmbjdHmxSPPxkJt7gGAgjt7evE3ffv99uqdd3V365tvv01/99rfp62+/S+vNnoDE4uwijUazdEio7TPmfd8dcW9AGh1I4oE4AvjA9mF9CRUS95hmvyFRNkj7IB+Rn2qA1nGmtuV0HxSQhF9c3yCUR7CgC4UOSSORLSCOQCipzhFII2VdZ+IoE4smWQEGD1SjZL5gwXsAwSCNYEEFdY0BY6qliNlCWRJ1QwKsxT2FZTDnoUo9jLEKEIZkMY+BylLjU8n8YT/L89ylAeoYUTUD4iMUR1upjmBVh+dV3wjEIcg5EEd7EmojgKdUHIUNJ4AL3hPX/DJxFDHFqijHueiTIo9wFThXgNqu1wKQSgpAK4+oOEKdqCCOSAgFKM/3uoZRKKx3BFuV3UtVjeRZsnBWh8mxZz4HcTTOqlDGxABfDS4yWg2w8YMdH+z51BdQDwrEEdoNaqMtiCOQmSQPQBytygiMriC7KFsmFeII2duah0MhF8SakN/6F6A8LAzHAYpr4q7XZ7UtptamXu8VMqquU2PiiDWmTFZl4MH30YxJO9e7SRA6qalMG/Wao557PdnUipFoAr+ZTgpKWqNK1ja31bqAZEI7aSqrhxWEPYfhMBMkvMfRF7IFWG2Bx/6vvm9gh+OARCAEjGEH6SnuUBRHhx3ir6wYx0NYx4A40jhEDa3wuwtyMGzd0O60eDNphL+hsDPRDLIZVnUmjlCDZDzhHA+10WCyTGk0I/luchB9m2MJJCvHWxBHGHlUxqo/sl2CQKqVKbbkK2t8RqG4Q6HmdnzKY10xKjSg+o4Mqnv/C8WYEpe8f3pq/c51Qq+Faqgag1zt/tzmWtif270MNiiE8Yr1HOodbkW4hQMCSSPXQYr4jLPYbxELdoyRW6wxQNQjMYW/96z5gucxx67u3qb1/Q2JozXUSFuo3rR2FKMF4krztUgrtHAogg22cx3WJLx5LGI2Jop6T9dY+Ft31m6tYo3efgXvGB33JI8UK2viqJ3YjHMwcP3knX7qgMbrjxFHzQ96vlWd16aPY1EGl2PRV3bkz7qO7oM/JHEka1/ph4PBDaUu5mCtk/ELxRGsdrHOnon0GOOv3Ayk5o5EKbgaxFoo/439huyflfyzwzrqAXEUbgjZzrXsdU0cUQl52BY7x6rPlWmjCfL3JSCfc7NOEUfGy8p+N8+EYS3bIo6oCFXCmRXA+Tpifsp9r/Vv/FPJLiYSSsJm2Qc6aQXTC7678emtS3a7fbrEkRwcnNdXSJNmjGjhII/e+Bjb+tSA4BRE26Rku5/VOPVDXDvieZBXxlJtJ597TVb4GovVedTYa31snfzctz/3j599P/Fdj0O79sPc3/UbPsz7uvpTTYzpW205+Pg5PAOIqz6oF3G0/NP/LvY/DztQA4SpNm2nOqIGgAcFFiRPK47ehTj69BRH/Ttx/4H3MAg91ZEtL60XLjn0Z7u5+Nwq2yiQqKaMu1ZqPUEctcHhLrC3DQYrYB//URBHtfLoSeKI+/VKKRDZmwK8qqyoAwArZ/HpLnMhEsBueKaULhOrgHrj1T0ltoijmnyqlUsmCWPh2/7cJhml0yBx1Gsz97Cn/3jiqBBKvYkjnmvAbq1Jua04+jiII4EmLPTRkSX5VPw4/frzY1E9h+S+WSUImCxiAfGsMCpqkfK61TSl7z9cWDVfc2wRbFEUK36+6y+e64qf7QVdvq7AN/qoCtHfYOXgzzdZ7mv0JolWaywwD4KrWMrV59BO9MB7u9rDx4mkUtYySSB8rukWM2SZOIKl3YznSiVUZP6xHkMAcc5OyiQE8keOKY0OhogikcB1C2xdFEQ2yRdbKfLDwqs71ywq4B6WhQS/A/wTSe1CHwh4xS/dqkq28Rg2WeM0mU3TdDYjCXR+fp5rF82hdvnsVbq8ukyz+SQtFme5bhE3v5MAo+kBDUAeAL2I8t3uQPIIpNpmA4u02OCyvg5adsQMbyqOquy1OtvYtmCcNxXURZsFYGjg0wokEWIDiloIAanx832nXVYUDzYhwTEXCzZCaAHuZstBq5tiEgCQhXvhFR2hHaumCBbEf/jewz6NRiq4rd+o5UE7MqhuVPcDmdaL6Ti9vj5Pry7P09X5ksob6GWmw5SWc9C6R1qhre5v0v3tbbqBVd3tLfvI7f2KxNFf/ua36atvviVJh0z6s/PLNAHwOZykwwAKkGMCAbCF4ojEkQhPqVpAGjWJo7g0WdWF4siqI1m8VsqraGcpjip1NltqL7CftinI+I5aNlTqrWVTRhsyEUdD3kD94h4/2NDxJqHo/ZD9ljWOAPySNFqw6P1wPKPdmlQGIhELcSRkWmQRlGBBGlVkEglKEEdM4hCAqX4ooLVcI0gukF24JimoYKlE4qNNHIEkAUFC4mhHldEYYDnVMyLZVJ8DYwQZ7xhDAFVLYtTD+d1qBauNGA1IGkk9BPXELI1H0zSBjV9Y1qF2i+zqpDhCTSPVQ3LtGAHuqvkFxZEKwZtUQE2maI4MlJsMgAWYasqFzVQQRyrKXds/4xZLbbY/ysYMAO9ma+JIaiORrKojdbTiqDHB2FQRTqDqfy42rl1Ym9yp1R1qLxJHGRQP4ohD24/L5jOTSMoOKLKb2lIuNusjEkclAScDIfX60zUY6oUFSbnmWrWAKM11RlB3ene24qoKuVWqI7aNx2ebODIBwtoQ7c122OMFbZ6z1luKIyuXSp0YrzkQE0wcaS5WYksQRySNRLbk8h5cokVc2oloQB8doY+iTUPcxCQPzKPEWhH3pc6xwkjEofrzAfcjbC3H0wVtLsdz2NSF4gjqUNT7msxSgjpvskhHEkexxh0gjgPkndBqjfaZkWjDdVRFHJEgwjbBqQa1RR9t99zGeKfdQ2SjqSmpWOKXce97XxNHoUyJ9QoUgLXq/an1bD8QuCKOen54r88leYN4d5/SYMs4COJISzETRyaTZBQuz1TU+9zR9hY1jGCFu13vqPakZRdqXqEe4O0PJI+2m1VagWAKmzvZ9SrWsk4dVaC264pMH8/yOWlBiwDW6BrCag/3qEUc1W3TqFmWVxo58aS9rzTNBNKoH3H0nBorT/WC5uvPwV+05+5vVfezJ45iPUh6nVbuUClK5YhkLNjUYZ2COZJWu1PVVsM8jbgCRSOTXrymyoojxUIk/0i1rrUblHQkjmhVpz7N12HfGWsokfoBrMet/nkQR1jrnFIcKX6eUrid2t+aOPK+U+vPsq5VbNboZW3KHMe7Etg/deJItS5PYQL1nrt/hKnbSfGzxkbreeP9EEeVu0aLnDIpyaVT7cIRF1P3n17zWbyvf/zs32rvdmR/zP3dPv+nfdeHbOdexNHiT/7bTBzVG193llo6WXdyBZGyyK43dtyywILiQxBHn2SNI6eS1Yuo7o7XPyA9H6z1vfwYiCMH5FOEkc+xS7r70w7Z9/ftBpX9N9u4VV/Rfo5jjkURlVXiwrOcAFgrIBb5h7IRy2O1XfzY6qAKKIgdgibMdnflEy/EUbMHaAPdBrZeiKN+46RNKtdxoSxcw3agss2s44YVjPV724+7FoB4joqjisVsgr+6hjoW0f6sRXD5SuvYTdCkVtk80hxoAxZor2oHuF0AIJmkIagK+yuCk83MTH98eyGKjdWphSFHc00c0VJKyp36uvGZJrfoVT4e8zNNHJnAaJ8D23IvwHQMpY1g67AzCrggE64iPPBZqEmjmCVbpTrWaVzps2ixgszTIFdqlQZuqd/HDOeImWMAZNNpms/n3LwulguSRiCJrq6v0/X1dTo7W6br19fp4vI8TWeTNJvKVgPX7jQ71Q+S+wss6GBRh2aDygD/htILRAWIJDzH+xjqj+l0KaimQlBMQbMPVCQ0MikdvxFpcv/0ZwZpB3s6KYSEQCoeherL9RLiPR4v7fVc3Y+9eVRinLOzbWyp+i6cC1RDPNdx0T1XEXjcKhFHIJFA8olMoapkh0zPHW3qPn91mV5diTiC7RkUOMPjluRR2m/SbrNSbaO3b9IdajpsNgQZVptt+sO336d/91e/SX//+6/5b2Synl+9StPZWRqOpqRuQEBsgzjabWUDhd9MHIXSJV9/XeOItY2UKd1WHNW3pP0XAAAgAElEQVSLd2bEZrWvLX5QfBnAs/z301HEEa3dQAyAPAIpsFMNG1oW5ULphTjKcSXGA8YE6gWAxBywPplIozFAGQC/JEeA7qkWIYkjg/hhb0uLzsi6Z3+LBAgRR1i7V0ok338CQ7G+QKY6rYVEfMl6D8QRrJFAgoTiCNnArOOB9ob6aJuGQ9R3AWAe2e+sTSBAc0+SCQSsSL2uTaueCzIrE8pSxIk4AsAOIBzEUVEdwYKLbROKI9vTAZRnbSPWK8TnqLg3fjCuCN2T0MC6KwJPVj0UG1BnUGdCl2o2KdoUT4v1E+vegHCDCg9qI1r8gTCCTZ2IJNs6sn9stwKPcwa6JK2yhgx1bAARrFPzFHFEhSf6wJy2ju3aJNbWaA1Yk0iZOqmII40c++YrMgDY6kccxZvjQ/R9aG/GmAa4UpJEdMVVAO0kjuL1mB8ccE28e47Lfbq1no6bVtXAkDLDTVJwswBoODaUYV3WAlEDi7VQoDrUMVnJ0SaOohYQ5oxS50spLqzdhQ7IJIX4FNz7ijjipVK5G6AX7zGI5HEaRi20MUlnqRTHyPrHOJlIbTSZyO5yMJmn4xDxM5I3WOcQIC+SJqw4GnK+RvdAokCZ/6UkDH1mOI8E2UDiKOu2PgHiSPZb6Whler7MzgfeBzwNtmG3hnlhTcWRZhclyUQlOnsZxL+dJAPSGXZdmkdZA2l3YLzAmgMKNagoQBzd375hPIaNnazsREgDcEcspgoJZD5VR7gc/S2zvKIIXhfhiXh84FxOm6+aY41EmNIJcm/o4WugMTWKOeVpxdELcfR4Lzz16odVHOWairlGJ/ozyGZZXEtxtGD8oNUuajQOhySrqfoN4oiJUAfYdFtxhNqUSGqzrbCJI/RlqY6kOArlck0cWf1dJRGo/maQIEh+iVpk7fnA/y5xrUuR+m53on5XvY5s461NfKyMKSXJ/DGII1urxooixjwTA16Io2fe/Bfi6JkN9iMOfx5x9PR8/fxT6Y/lf1yf3Zs46gLvtTgugOgp0qj7eZFG8sP0QrsZdNvv6wLjOq3qPkniKHZA2W7ndEd5Xmdz1k87h6f78z824qieqNt9EP/uvwh//sD7GN5hwij7qcekXN/Nhq2bAUXapgR5VK3etSXV5npwHEWRdYMezkD1xlx//V2Nukb1eTQ2B2i1F+Ko2XdeiCNndKldmsUfnxpn/Yijqo5Dq96TAe46bj5GJPl86OVLOEYZvF0L+foz8fg5iqPnEkdt0sgEFa7F5JFqPh3TaKwC7NmmqGIgmgkccDqSHVe9Oanndi4SglgBaAtFU65NVsVggUaqsSDiqpxXTRzViw7ZAh3S8DBI46hxJCujQhopu19AcJQnJwDCn1plFFZRvL4MqdgSUEo6nhNIAN7QYRqNQchNE8ii0QR2gHMRRmeLdHGOekXn6ez8PF1cXNKW7urqOl2/epXOzpdpuURWtkgyXzOLvZuAoKoIG1oTRWhj2eGxtgxrDElSThCQ9wBsyphAf00c6ZpCu1jZuqIJAB4qSV/WYfjLaw1CkaQiSSmpndivmTlfrFxEaAmIJ7hE0jGamJOPg7we67VizWDLRdmQaC3DTHerpmpolY2gDGYReylNxsM0xr2gLRkyppEZCrBsm64uFumL15fps+uLdHV+lg6bFW25Dpu7NIBCCYD66j7d3b5NP3z/He15AFADeNjs9qxt9Bf/7/+X/vYfvkr3602aL87T1avP0mxxngZD1OgYsH1AHG1I4mFMCIgwqWrFUSOGEDCDYsdWdZUNSyiO6vVLjMaYews4zILnLH4OFdGGyiITRyQHtpXqCNZvUeehttIq5yUFCdp+hEL3VAagfwsABiA8QqF7AL8kQgLsDHWN7pz+E3jrmhoxh+EV3D6OPxonhStU09ZJTkeymBtBTWHSh3WjRIJsd7BaW1MtxroZaUsrO1izDQd7qY2ivpGs+RB7wooTpDT7K2p/tBUgjtSOAyYsQq8cxBHUGYU0mkolYdIIxAqsu6g0UjxTTR6MGRFHVtRQeK+AqfWo0XAOyubEYdWo5yRb1WEMZ3vRALJAnIJsQ3F1KLVgTQfFEdoIj2m/A8UR7AtBoNHesa6lEZaqXqvFIH2oONK1qFZMffJ4DGsgEEeqcZTnRo5+/buLONL4j+MrhZDuVfSrALby3fJ97FAcKaQYkXqoOCqf4bikfWUv4ihUmvwKJ0SE4qisBbRmhv1OEw23K1pYJrIlgzLvUBxp3V3mZa+HaNPIGkeop4EOVWXBN4ijsK6zopGZCVJ25oSLbBkp94ADXQRko4j5iW/h76DUNwNxBDIVNnMgiZj5r79WHJGIJnkEMhrEERRHE8ZPOBdgXrdVnZJcNN4M8os40n2xiFiavfDsDVs+tMmnSBwdD6rx99QPCfeqxuTp44M4cr+IGkci7BWnG/XnjilNEJ/QwnQNECGNxBzOX9lyVbXnVndv0v3dWxL466iBBPII8+d6HcpGqpRA5sPZwyswAep5Z8iEiCC8WbcPsVuOBVYfKFC07Oly2D5lW9dYcWtdS+LISWKPWdW9EEdP9cPu1z8wccR4IJW2FUeyoCuKI8ac8TgtlucJ1q6MK6EIxjx8DMUR5kwk/HhNz/WA9xwNxRFIUKiQkCBnlaZqV3LOteLohTjSMG0lBdZrXqqruXwvlthO3ixzsNY8cvT1IH9RHPUbjy/EUb92eh9HvRBH79qKvYij+a//m141jhQsLCVXwDhFJnFRwXXs+yeO5EbTswZJtBzBlh5Z4sX/+12b/MT7tPvy2bynDy9t29fdy6Bie/LwhKLn4/cDWtW1N2w1qNnOjm8Doe+p8T6Kj8nEUXU2GYqI7lJPNZyoM4AhtRHHoC0/mB3rWkewcKqsmpi6WTJn3WeKJUnpng04pK63xBfwvVWNoxYgwLGm4CCLsYAa6yHAHtaBB30sVnV9AqdaS9RDm+D05tEx0q+bHKj/XffvJrhvW5nmBqoeO12duE12ND/zU7Sqc5Zxkc3X8aomnN0eJo6eivncnFMJUzpj13v8XBfx3m5vn4M3/6dgz/a9Y59hEfbyV5Y0yjwmIRLWTWMSRwGeZYvR6JGVWgXPGBxvxnjFAV8P48gQdmuyqrPtVr6WqgArNnd4n4mjttrIY8f3BaAGiCN69ufEiSigHln8ksYIEBcmbUhQNlSx2MixT3Op7pogb9fmgUIAIDUOHaXJdMTN6Qy/C2Q9LqQwujhP11ev0uX1FVVF5+eX6fz8LF1cgES6SoszWGioFkm+HgI2IoSgVoHCCHZ0qJujDa3s4uTuEsXLo1CovKbxi/sLImpGwE+ArnqIe6FJpDzOScKEbZhjLdVFtRJtTys21MKiqInKNYB7UTMEICKsxCJTmX0paiSJIArQj0A4zsQzQLR9m1i1rWDQXW0vab1L4CiacTIaijwaAjQ8KFv6AAXFLr26WqZffH6dXpM4WqbN3W1a371Nq9s36QAgHZnS93ckjqA4Qn8D+Xdx9YrWJV//4dv05//PX6Tf/s3fpbvVOi3PL9Prz3+RZvNzAuKbfZLCaL9PGyiyQBwFAIGxIVIW9WaCrKwgaRJjaLsAymUvKEKT40n8SYawy/pJQJtA5mMaEhADaLyjmooWZSAHUHtiE+TRfiPrN1raCfB4aBMiwB7jhBYwo0kUvAcIPEsjkEeolcaaAShyL4Uc+wIeiyrS2I9rUC2tXOVICjKSlQH+VBN3XsFmEph6LpJhsplDPTaQRiKPUOOIxBgVR0EcoabAEDZdUp+pbh3ASRVlZ+0fKo4EBOmnRRLEs6VqmjKbdW1SHDWJIxDAsKJTmxzHswfEEdoItnW0ySK5HUW+id3HONJA1TpKjVk9hqoOBJRis+3qcB+pBARZG7+05guVFggFthXqQ23vouB32BiSaETReJDvVeZ/rNF1azQ45UqseOkaR1abuQZUqXHkTTXIsqhxVPQhpU5FizgqxFMQS0EaeU1qWjJg79zHeJpPEEckPnKbqqdxbdqhOMpz3xOKIx4Xsde3js954LaAtLaCXydRgegyAi3TkR9Xe8sa+NYFiRSFnSOJo+jvtgdjjS9b1YVKE/arJcBEowSBxAYJMpPtA6KTpJFUcuIUYM2JWoFoQ5CDuM/q+7Sro9JoTgUAFIoij6Rg5HMYH5ijSByJQhbAO06TkRRHqr0n4khriZhDsKnJLoZuu7DlYc8yaa3r+imt6iKMPPFHiiMSRz022kzwoNrzqU9HP0KcV+0rrjUyse8RJGXEMDZLY4xtD/no27Q9tNrOz6V92qxu02Z1I+LoHoqjVVqt7mhbt7q/Y00k/JtkPuY+JPpmYjRiTcxBSCbinFQRR5oV2z8xbk88r0hehjnXabmjywj3hTgK/IUNU2E8T3WnXq9/WOKI8SCsfTEhMS6ESlE1jhBzOoijEWqEyqqO65uwVrbiiHVeTRwhES6SflTfyFZ1Wstxns323FJ7ljiuh9r3hAKSiqOm3fmpPd2HwqLqPfpPqTjC9tJ7Fe/rTMDVE5LaIS+DT9jee6R/qjWOXqzq2nh/nxDTxJv6vONDHfPTE0daPrY2z+/pcj/U5/aNcYPpL/9rXlkNwOFxDYZmcKOVSVN/STMzENlbdnXxQvv9KI4+feLoPfUcf0wr6/GxT/8YiCOfXx1g2n2vPSiafes9t99P+HHO5O5aZzvc1EtH20qZLKrVAvUY1mOBsXXb8XG12c/3IgMElfgidgX1ecSyKw1pbdIEPiMtXhnxOPATJo769jdZ1I1fiKPGBud9K448AtoFcpvevG3C53ECLXo+au8EZN+1WWgvgrri52niSBmjfX8852Yyx/ZAUd+pEOrHNB4XH/BT5+g+3Laq8/k+IC9HAJxkFdUmjkwWsZAtwVUQEZHlWqmZajJK4KlIL1rVtQ1YHIeMMsVfZk9XyhZlt5tptomKI9EgTW2bE9nuoKoRe5DpOJtPqSg6Ozujymg+W6Tl2TJdXF6kV9ev09Wra6mOzpD9OEvzxSItF8s0mU1UtB6EQibuVCdot4fVmZQ7qDMAJQtJI4J0ocIBwUAyLKpFsWgw/rMSaKKM/UrRXdOX7SmdS2BYBVV9ApnG2cKQFh0HkYRYu6FwLQDwXL097i0VRwIyqTwCssjaKJEdUBNHxGydoFPDPZpD9EyQ2wY6g3Zi5igARaqOjmkyGpA8GpMUFSkC4Hw02KcvPrtIv/gCxNF5Ol/M093Nm3T7w3fp7fd/SFsAXyCS7m/T/e1b1mkAaHlxdZlef/YFaYevvv4m/av/+8/TX/3m36fb1TqdXVylL778Fa3qDsdhWu+OabPdpg1UR6w5M2RbgURz7TACZ3VBbs5feKrUODIgYnjN9V7YdI0szkpNAMCf2duydQPBIsURwA5ke6OgucgV2JUN9ngdx6nOUa0ULHO3MrhBcpjsoPIIZBGJI4Awc6mRxqGiGUF9A5VNJJ5YTRT9j3nsLhbfII6MCTSTntxXAfShHpXOVb+0QNoFGQIrPipnpKyR4ghAjRRYAEwBRgKYVE0CfQYA1Zo44piuwJ1mTA0brwDOSRwNRKrhmvlLey0AUxMC6IfRNBRGOM41kUCuBVjA/lzUOXXyztGLNradFCK+N65NRm4iFJCOgZk4ijp1INNYj+Eg0gi1SKg4ooUUwNxtgMoySEQlvqJCk9VZ5vS4FBP5T7s4gvpWmAvgFwFf/fLfozQYheKIaoqKEHWsyWR/EKYm9+v1X8QZUfihzLIladysPsRRWTuqTV2Ps6zHtBZQAsXTiiPOjRWonmfjijhqbO6diFV3sEeIo5xwrWwBtbhtvbzEYNa7bAmbxBHpaJFGYevmLG4rS2UhGQpQCpWkZtW1y4KSJGG2WUTyh4gjJTRAkYSNOPq26nqBOEJ8oEIRv/g366TBilV100AkgVzdD1EfriKOJuM0hWKpoTgKlRSJv2M6kjiKIur8W9ZvJEFYl9Dzyk9HHPUHXlSvhXZ1/Hl6Tde/Rip9QYNA5+ogf3pF5WtU4T5kNVIorTlJxUiPZbeOPab99j7ttndpt1un9QoqI9Q6guJonVZ3dySP7kEc0b4OMVuWdbKlUyxWvTmp0LHeYJ22tE/jIfquZsLn/rSJI7VoYER5/CjiduECvm9Ownvu9z91fH/gM/YjLzWOCn0f1riMTaxx9NCqDupoKBsXy7NsVQeiWvMwiCMkXYV7AGLYUUlz6ItI+GHCRVYcyaYOfRfPWXEE218THqeJo6ivCEXvC3HEYeFc8bbiqKBCMcdx0RMxXu/sGFYvxNHDRnlRHD0Vf9/f688jjvoni/c/w/5zSf/P/GMc2actSBy1J+j65GogqyaTfMxD8igghRfiqDRjlbX5Xm98Yyf09Cd/TMRRvTDUpNW0U6oX9n2B/Kdb4CM7olrsN87MNdHjSU/BsNKQOiBqWDDTsCzfG4GqAgL4MQEssN3978BjO/OaKuKoyZkDlHwhjny/AFLJ278Q4wbQ1czF7vNFcfRw/HlsEyhqqUJrssSL18c2k/Vrji/+xvZrfJ6ERlGvNgFgvbMeU88ijqKWSJ0U/Vj0qTfE7j/ta20rjkzO1J/bnqO7iKN2nyQGNQxyIUDgmmAycVRv1k0c1e3T3syrwDcy5pFXbG2QCRPFJLaxLY4CAGVtjCiwnBN2ovBuQ4E5GKbZeJomsJMbjZk1jaKtsKZDhiPIosvLK9rSLWk/d5aWZ2fp/PKctnSXl5e0pJvPl2k4VqYwNrBoCwPgtneDJR02sMBWlM0tVQFIIzzGrxRHBnMCSPNzYcWnLHqDuUX1ZVsaNkidJV/FFbQg2yus6mrVFzbYIo4OROdUYNz9F/MrrL9Ub0kAv6zrrDjS/Ub2eIlleqyBotdt5SRQQDnSBqXVC0FwjQHQR3b+KLLpQRpBfWTiCATKeHxIv/7ydfryy+t0dblMy+ks/fDdH9L3f/h9+u7rf6DdzhqE0f0dwS4QpmfLs/TZ55+lL375K1oB/t0/fJX+5f/5f6V/95d/nW7uV+ni8jr98td/mibTs7TdD9Jqu2dNJNjagTgCWA5gAuTRZhM2JyRsSs9in2bbyXpF0IKqUEhzEKB2lUHdjDeY2AGsHWjVx3fAgi6II9i3oW7TdiPLIBJHm1VKAO8I1jWJI49vJ4xwXgFREvZqAI4BDAMAHqIGGYDgsR7jOIDD08k8QP1CdKgYu5NLVFsLF4o+ElIq1VPBk7luQdgqGgSmRElgo1RHzgJGzQ20L0iQUsuHxdiZuR4FrEkaBVkdSisSR3solQCqlhpCIpBKXC7tMkyoUyTff9vPheqIpJGt6mDhN0nHERRHIt4AVoFQ0mMBXZlgCRVM4RniDDJZBOC/ZN9afayhpJpXIHsUB/0LJZWuHcTRYa96ULCnA3kEtRbaDHWj1E4gXwdpgpgRZKLmgUIcsV+ALA77QSuDRC54jFYWfKGoIp0fxJHBPrap6wtpRFfAYBn/+uySiKR5vFga5ppZcZMeJY7qQt4xB0QwCfWo17jPJ45ECkdsyp1HSqIHP9VaOvctBVw1S1ZkhFVP6YyhTGLwVsKAP5/Eke4z+3xWHNXEEQjm+EzcSmje6NihBAB8PVRrR8w1WRkpgtDWlCI9kdBxYJzbbvEXw7YQR7CBQv8fg1hGXRHGiWkasV4a6vgtVLB+OiW5egBxFNXPpDhSHSRbt6K/M0GA2xBmd0S9pQ7iKFR6OGr8SRFHrnHUnzjqZ1UXuy7Pu1EJyEKTmpQhaURCyNRs0VxzrRi9s1S1RaICbC6VkIB5DuQQLUQ326w2Wt2DSLoXiXR3qzUC1wUA5PFeqWPRfyllO8pidDIW6K5ZUfe9EGod46oaaD6y+a4ApFtj54U46tyZP4xbvZ/5wIojjmuselT7kraplVVdXeMIVnWz2TyUjCKOqNbF+2vFUdhP2w0BBBKsdF3bSMTRJuZYrJ0OVI/bGrbTqm4USR+SV78QR3lNFbXzwiKw3n9rPqvIohfiqPeoKwe+EEfv0Gjv+Jb+xFGN3b3jl518W1024X1/9of4vL5tMZh8+V89YlWn4F+ykw2Oalmj57Wkbv5V4TQlvkU2SctCpwYMeVSHlVwXmaBsPi/inm6654B9H9aq7ulz9e4k2/M8+ZbHF2ldb28DtGXvUzbo8isphXy1aKwL07Y2XrGwLZur6B/eSgZA+BhI3EVe1uDlk03xiR6gzWj56VoqmneU4ijsrEwaxbhi+9XSSBZ0rVR+9YY8skZzViexyuhLLdKqblYt+l+Io7pNXogjx3jHog+hOMpRig8eEioaNerCRZmkY/1cec3PY0hIcXTa+7mdmdpFcNUx1I8F+tQmeKcDVCZfTDJiPgWS1LqeHA/5mq6T1gI5Y1OgXwGDVWQ+H5PBMkUcFomN80QGGW3qwi4K7/ExsKjJCSQxo2crAx7HXSJrF1gFyXOjDVgQR7SAcl2SSvkY9XIMPAKfptIlW2Rmc6Ccm5rXGjgS5BFIovk8LRZnVBnNUMdovmCtIhJHl5d8fHX1Kp1dnNGu7mx5zr/TmdQItASMDSs2ncz854ZU6hwRLhFjubnVFEnyiETOUfUmgjgiweBE9JjYaX0W9kKy1VJ7Efyx4gPHEohXf7WlGJ5AMrf7CusbVGq0QwJAXWpU2UZIG2iQAbVCDIoOWx9KceSNIfPLw/aKipbIGNf5uLBHLMozAWYLY60Xx6inAQA0fqFMKSYmALVUHwcA1C+/fJW+/MV1ur5cpsV0nL7/9pv07ddfpW9///dpfX+Tdqu7tFuvWOdoNp2mi4uL9MWXX6Zf/epP0/ZwTL/7279L//xf/Mv0b/7tX6a3d3fp6vpV+vWf/gdpPEUNpEG63+zSar1Oa2Spsq+O1R6HAj60FUe8BSRLaJ4TxJGpMP3lFrBSFJaVmCgmZmSmYxrz3opEGlJ1hELOm7THNW0E3Mmubp0O2xVtVkgYkERxbbfy6SaPWI8HoDJRW9isSU0g4giqAtQ+Uq0jKAlms2X0QtfqQQ+M6BcWZxyfYXXF/hAqBz7mwCyxhUA3CbHo5KxTBOUbsn+hqNqQ/GEdJ1zvUddN0gSWXayzZaWRSaSw6GNflsVdM55HnI94V9aHIo5kMydCSMW2pTqaUGWB56A0AnEECz/VOML7RB5BqQQyzlZ10bbR7b2+wjhTQ6reEcetrW9qdU6Qv7kWXFjsAJQFEJuz+nebTByhP4A02u/XAmujFg6UhpMh+m3UNWGs2gepoloDWheKPLDpVTdxZK896ZiGowVV034Po05tTxyEt54vtqFST8bKNSvZvJrN2qM86fUnjoo9nRVHau4gJtjP+iuOVK9LP3nXeGqJklWwzbladYukjMhaS4dCLyZysPe+SbEa4wOKI9xT1ziSgbPsGhFfqTgiwR7qHZzrCH16RHUOPmcPpShrtMXcENn80/kyjZAwwXs/YlY+1EabDeIdhjD6NCwtp7rHsHEkqazaaIoTxUaKiqMpbOrG6TAYijiycgAJGSSbZFWH7+OMSNIr7g+7gOocCWj0+qCYHZRknU9BceQ5vSgQT6/kzKXWO7rHjjYBVO/6ZKVYu1FEk2blUaZoq3pIORkooPtR2qUhCHla1KpeHH93WyYrQIG0AXG0WaX7+7t0+/YN1zsbqh/XfH63USxHzNKCBH1WiqOYAWP3SoPchu2cr7rY3lbtECq+mm7Sq01l6Qtx9GkRR4oHWjN11jiawapuQdeCWnGEpBfOwZXiiBbCYQONuQ57E+5PsBan4kjkJuyia8UR7WAZI7U+bhJHJVYp1L8QR/X+VvsAzVvFqq6Z0O26Zvybw9yL4ujxKO9XX4ijfu30Po56HnHUR2XzLmdVEn3e5d1PrB2e4WjT99ufQRz9l48qjursZNvU5EVBdeKNL2QCnIkjHd0+oX9UxFHfu+YNjv2+n/m+vofXJJ3fUzLHY7HygYkj7bea9lNd5GHfa/pUj2tvMSr4vXFJ2ESPqDiSykj1UPTY2VvlHqJxi/WIbeQ8Dtn2JpxyVnrAzw3QoIiU88kgiyj9vBVHffsSYXACVi+Ko4acvf++uVEnrz3+63pnni9ObSa7Ykc7znXFPVgA1aqg+vPr2FjPeafiVL0IZ4Zuzzhej9u2Yuixa+g6V5IQlaUsiKNGXKg6dyYtImteVnWqM+JMGRwjaxr18UxctBSi/t76OG3+ADIMlTHPQKT6ITkWcY8Zmeq5xhEhp7DPijptHGOVvRvXFMM0n86pQoElHeoWgRiCHR2IIZJFl1fp/OIiLOouaUc3mU6oSMJf2coM0oYALkAV2bbYvkVgCwBxEZPsh1H/hMQRCSRZCDWs6oynV+SRYEeAvIoZpf2bJKPtldDWojWjIHZVtLbYVolcwH/YLJcaVTgvk0WqsVJqLQUJFrZKJgkF9AWRhTmG4KA6TClEr+tXHRipGEz6yboTZN6I6z+qjNi6sl+jXRvs26hMOqTJ5Jg+//w8ffnFVbq+PCNx9N23X6fvvpHiaLO6SwnFu2lFskmT8YTE0S9/9ev0J3/yZ2mzP6S//t3fpP/t//gX6V//xb9Nb2/v0vWr1+lP/sk/TePpWdrsjuluvUv3q1XaoM4RS22EHUoojqjSqqzqfK1cBbWt6ui/L2BEKrkq0AWwracEgJE44lwtOAW2brStAilJ4uiOhBiUJiCO9ut7viaJgUAPW/411twEamVDx3FCX2ipCWBPByAZpJEUeFDfgUg916k17BGlOFLiVxABxFKqdRluGfpJkL6qwab7LGxY9lwisgFsB3FUWdYxc93EEWoZsd5T1COgNZ/tMZUpjPYrxFEBLkzbtpMDBGx7HpbqCBnMxaZOKgkAVBx7o2k6ZuLIyiMRSIU4krpMRIz6PwGVUPowTlsVEsRRo3Bj2KRZcWRwy8SR6puAkAZYC8XRfdqARATJdoBaQPVw8M0gxyewJKuKhRMY834B60IqjqLuTBBYJAqeUByNxgvWeyrWfJkSlRIAACAASURBVJoOyzq0MCRZZWQyyYqjXKutqknXImceI47YlxiHLeuJmBdETtkr6h5kpWQ9cduSjsNPZ8/7tROAyJmnBLNum613taqLuMzTp0qs8ra3Vd0uFEccS6rvRUo6iKNR/NUpHqigxdwEdQ4VklvZo2IuAsDnWlYAYEH8YJyTONofqK5cr3cJnFlWHMF6joWwQDCjDhoUiqg3UhFHsznrAcLyEuqkPWomRWxA3xpPasVRWEtxvEaiC/p05iXVi5rEkesS6l5r1kffw0/Ry0gtG8mHOeHUvdIdS0RGmZuQuJGFkdUqp/vhqTXRw6MjPmabxyc/WtfWE9TxLJLnVyeMuO5gDMRMyWaXCsdgtaKGYvxF/+F8g74CojrWCGFBB1J/A/UR5sXtmmqjm5u3VCSx9hFrIt2lzRq16pQ8U4ijXRrs15rTSSZp91lmwupxEEQPtwNNQqS8jrHxsN5Me83P3uIkpX63o/dR/fvFi1WdG9VzBYkjrpGC2gzCGesQrbfxu+BcDJU/SGrex0wcoX6jrISx/2C8q+pscW3LPYXIIivGG1Z1WE+QOIpfzgVSWmn9EwlzL8RRc57inNVFHDl5SZG2CAFeiKPeQSUf+EIcPb/N3vUdzyOO+tvL9j+fslbt/56+R/YlePp+Xn1cHxJtMP7yvzhqYVEW2/6QoiKKRUpd44iB1zZMsQysNs/YBzxc/OmTT110G5BrA2P69/MVR3mC61A1NRu2AtvfpcVPvqdkjD79sS40+vSR5YhnILUd2fWcErKi6EcSR9Wl0qe5Q23UBoHx/TVI3H/x9pw2+jiPNenTPjs2Y3VbsRbLiiMABQaAKnC6OYZbfTlv8tubc30zbVU6mqh9Htjg/VyJoxL3+o8nFOHOoFsV2xx861hnyy8/11XPppAPXoDrrOox0RWr61tXExjNsRQZWLQ76coSetcx0sqY7NF8BHNasaGO0wR9KkCmtsLI80AA322lUX39FA54MxqP1Z78P2tHqI5Amf/a7denbRvf6Y3tU+BBKJLyPYp/nwIdnpof67nVn8GNV9hw1edYCCoXij0yi53ZfVFkVsfAbqKQHO6LbTVwTRz5GGZHo8ZRggpFAFEYXYXFpoAOqYxEELG4NworcO+J1wUiZVA3E2MgtCbps1efpetr2M5dpc8//0W6ur4gUXRxLpURiIYl1EVnyK6GfZVAVlljKPri+1ZbFI9ek2Swrctui6LmoTYK+zKpobQxPhwArCH7vyxStfmS3QYTGjOB5EEhoL+QRnhsxVEAjgadCbyEuowWHNpQmzQS4RP9diDFh7MznTHYVYuqHUvqf9f3MROQPAVZY6lficSDUgHkkdVTOECkkOoZ2Z5OCppQmRx2ccwxTSaHdH09T59/fhGKo0l6890f0g/ffZPefPtN2m9XaQR7nCBRMGjPz8/Tr3796/SrX/9ZWu/26a9/+zfpf/3f/3khjl6/Tn/6Z/80jWriaA07MCmOcM6Ebff7DDycIo6aiiPcS2mnoCwrtn0dMZPKAYH+4/EQGicSR1AcybYKVnUiCkCOoc7RARZlqzva1rEOUnXNshCsgdQgjkhgIkcEfTJIj8mExJGUBCBGQRyhdtd5lDcMQpbqoabiyCzhYVeII+UPGSCMfgqwh0oEDVioqXBv1OecAQzLNVsebUQchdoGj0WCoL9afeQsYc1NUC7heJFEAoEUyZsZsAKnQVSKohTZKSWRLOqmtNdiDQWOeagvYFUnxRGOL3WOpKJwPSCQg+jLHMP4Zs83+CZJrjR2kSSgYVoWbW3F0VZ1GEAcSUmla4KVFGzqSB6F4oj1j2BtGCQEPh/EUbGoBGkUVnUu9g2rMu7PcL7unyZ3cbcwVq2aMKEEckLEkWt2RZDOGlaRRXg2lJ/R93Wpsb5vzOOh6zlJHFWKItdG6iCOSNjFHFDWZYpDncQRCczoq88kjvJ+pGPdokhfaLSsf6XtZpxZTRxVdltc44Ti6HBYkywF4Sc94yniSEAnSSP8DkdMStgzs16/ql2KOWySlmcXIo6CSAZxtN3u02qDgvKw3JRV3WAI4ghtinsOxZGs6qA+kuJI9Y2mJo6gOApdCV0GUN9wooQLkbChOIJVXZAWqP+l7oHvLXZ1GqMRv6QJDGpTdbY0ajzulBAiMrtyTNAuJfqi74esHJX7c5BSrpX4dmpF27XHrPel5X0x1/UgjriWecZWPxs78o15Jm+ojXTJukZY1TnCaG9t8k0ktnV+mGvGgz1rCMrukoxmjtO2E92upXYEWXR/d0cFLP7y9/6Wz0OBxPpHQYoeYTu6vk0D1mbSxVYrmzxWRNa6DlKQiFroxXua5JGe7SaOnMRU37M6Oaprvdxejz9F5D225u/uQ+9GHNWf1e6DOof4ZTt1tdGpHt3n+Q9rVWfFkeeSh1Z1UByBrEb90SVjSZM4KjWOsuIo10A8pB0VdFIdZas6JqhEjSOo8L3f8Vwdtq7up4pVsef5IyuO2n2y3Rc4y7bqyLMX5ARrv0PYjhJmMA+o9qzJVCf41/GzCzN4GAPlklDURt6DGyuo6xqFLNJx+UH3cyBUDBi6bz+BDTyG/T3WfvXXPzXW+4wUpbwVZ6suTKW9n376cx8njvz+9vlzLVRNLA+xioivgb/Xe/P23q792aVvNSeugg+UfYf74lPXecqe7X3cl6e+26+bvO46vqt9+xJHffugv/dDKY5OcSh92+ex43oSR/95qy20Sczj2zQ9v0mv2Z6BVjcIXjUoXS2yCzvdXAR2XfRTA7MMlv7E0fMXAx+SOOq7onwucaStzXN+Hp9EfhxxlDM7tFZt/HjAomO2B2DXgHxsEnnO9XYd+9wA8Jzve06AfHAeHm/20eeKRwtuHstZuEkc8fviV4+VLa1kwBjLFYgtksgLX9hKaAFST2uxR2ldtqymAIUFstuyKxGwqGxsjX4oGPzY3ZQ9rKPLBgT5nKbOx9YxpQbZTk3Gjz3fJ3D6/baq020qca5r4q2VGwZo24u70h8KcVSPg65NlL/76X5O1j0dad/y/jcleePTIxz13dj52pEFXxYukUAQu20ek3fesm97+NMiRuMQuak2SaP2YurUPFLfl67rYT9sWUgKC7NdVGX34xOuCNyu7yXYEIWofcm53Y3v5oEW1xWfzePalpZuQ2S2A/0cSJ0isNYqGxMGtqQtGxxbGzTbO+4PlRNaTbBuUVYtNNU2BjwRq0A2gcDZS95DQAzFdAGCo3bOaDyiLR380c/OztLnn30RJNF5evXqs3R5fcHaRReXV2l5tkiL+TJNptM0ngJcBniaWHCXYBxs6Pa7tIWdGYvTI/tfionSpjo2O3IFKaR/I2biWkVwcUQFceS6MHoufgNW0fHNZByrN9jmATprE1wsZAdRV4nnFlnE6vtoWgCG67Q7bAnaeax4E1ETSHiuTVrXm0XHE29IGdNJkAVQBNCStWMAIoqcIPlK+dURpyJrtgHqWRzTeKT6RsiqR50fFjLeb9NguE2vrufp/HyS5rNRmgyHabcGebJKx+06jQaHNBKTqHo56w0BzqtXr9LFxVW6W23S3331dfrzf/1v0m9+9zfp5naVZotluv7si5RGc9Y4gsoI5ClIoy388ncpbXc7qsvkjy8wwkWUczwemgAcsEA8ySbcewDormsnTz/Npb5nJHkEKuNlKK+QnT2E0oqKKxAlu3SMOkewqgOBtAdpAOJoo9oSqi/hGjfOsMY4MmCvtSrhuUxkgRQdpeF4QpIE9mwgR6A4OiNxVNtOS6VjW0v0X10LTrGyY7M9WWSjei5HvyMdgSJOBGBgoxbEUaiOZI/kmj62PYK6CMSR6iHRuo61wxRzXE3qANVNgJM5e5h9vSKRAlDRPdPqwZY3qlkUBBJqbllNBKsu1PUh0QJyCTVfVA/J5LRJQSp2gvzVOI/vd4Z9WDrqfmttlHdOHKsu7L1PexfxBnmG/gwAFnGGNmb43eRaUCTTQCwg8BCAV/21CDCh/isKcULLQfJb0ZmJXVv4sc8qBstOE/0YYP2U/VlAveUi1hBUdYzqWkf4DPZrqy+9/Cz7J2kryw/vETpvRTbJ/dBIcvXXb4zjy/rGJKLWLrU6QY5oMalXxBHI9rzW8+tB6pf1hI4opq/1eRf4SDstkbg+NcXiiswkOVz/W/TLkCB+IQxh18i6Z7CxHOD1qBszlEoxt4v7EazqIgEEfZWKOvbdGfuxVKDoB5iHoFISgaj4h99R2pJIGivrf7pIk9mCpJFqHaneEWzqBogbkykTHFAvCZcIomgym6b5DEoBKRnRGpg/GQsYC0UaKa8igEWXxbJw+CjiiPdUEUSPcwJC6YfNfVQXqN5UHO2DTO3eu3StjvVce63eXP/xomL9kntStubX+3U1Jo767y1FTOuN+oyMmYTiyE0pAt08GcaWE37UjiKGHIGkblWFKvSxWLfhmFB05jVE2qXNepVub25IIqGWIIijO9YVvKXyiLWQQCBtVqzVNThsVK8v1oisz2i7XSeZsMYbyG+NLBpo+jwaZFOxf8S6JSs7XRuukTxW7lebOKr7SntdXu+1SiyJMZ8tnzVm+/88nzjq+uzO72TSiX+eTvDrf94fljiSAh0xSOpBJ2UgxsxmIqhVf3GcZjMo/2eRFBbzM2vrtWocUVmrpJGiONqmLZJSULuLySlQcWM9EWsJBDxmEXhOMIEZfTFPTFiTaZ7q04Z9jqnvsfuk39d+f/3vLsyi/iwdqxmI9UVZ76zsIbBHqtfrfm/bJcrP1zGujBfN/83xE8lqeWyoP/qexCjKcavZxzUHIOZg72KS/7Ex9lgbnWrHHJUbCSwlVtTX3Ht8V4497X14+zz6g/hheUuMrom/nMIM/dmP971YD1XJ/+0Y2NUGz2nPrr7cdU7t5+rr6urjzx1Tfe+f9txN0utUP/H80Oez63btc/xzahx1kcanvuO57Xaqf3V9fp9jB6Nf/GcPZsuum40vQCPUgEedQd8+gZIl+HBh1jXQ2oOTwalVV4fHcAPbr8bRc2/yB6tx9EyQ9jnAtSeTPp24HTy6A+L7I45qEqk+v77X9/z7178VnjOg+3+qjnzu9XkAlk20LZEKYIsYyMLnJF0i29f1jmS2H4swjY1DEEd1sDaMzFoetpaJTR9ApkYgiMXVw6U0FEeyNqno5QYoUC91dx8JcdT3njzn/uFYbHzbG896Iqpf+7HEUXux5xjZ/5wFRAOIfb+KI/a4XHugD4/dNfGdmrBoBRYAUHux0zVH9J5UCX5qc1F/bveiWmP7qUVke3HSNY/VFmXtubBrwde8ngE3CI8tsOvzPLXge0hAQgECMLW2OCtgVT3vt/t7+xob58bpBLVTyqanfr9rtol4EQgPBRDiE15DfRLXLGJG9Gyazs9gQ3eWri6v0y9+8ct0fnaRFosFyYTzi7N0dnGezs8vWO9oPAF4DEB9kDZb2V/sQF4wMxse6bC8AJGwJqGg2j+7AELQOzBmomhsEGnsjwyMViPEZi6DslWOOomm6Duxj63XUbktAmurFUVWGETH416D960ml0yaDo7MGN4BnAwgq+7HrH9EMEb3VJmKJi61WbSdnTPEWdiY9qgCfHluYWcHkBGEhNUc5B9BngBo3O5oUQSiaDIcpMkYiglEStU2OlB5AWJgnSbTQ5rOUpqOE4kj1GUA2TQbwYZwnKZQdLD21C7dvHnD8wfgCfXYzf06ffPt9+m3//7v0z/8/pt0d79mLY+zi6t0HCHDHtDZiCQkrAZhbbfbHqg+AkkI0kiZrSCPcM5VghPriAl83Zk4Ig8KNgg1cpQhj/eQTshgcRBHOAzJ/gaboZyyigTEAEhLKE2Q1c06RyaO1qwLtNuASBAwCm6G94vKtIgwYZcYUHZYO6rODZU1rHkkFdJsMk/L+Vlcn7NUBezw+Hwt0lMw1gYRYSs7ZaMo/hGgBZh8TFRFqH9KEUe7yyCM1OcE5oAMgUWSySKQZ43XsU4gcSSrOqpy0E4AE0NxpPVPrTgy2FfAZqqoWONINaBMIAnYDjUS7NminUgawbYLfT1UGwJiRX1wuFFtpEFsqzqDIDnrnwKkak3kGm8BgLaJI5K8e6nLqDBiO0FpFDWgwtaRawwTR55c4q+x5gJBiLhRraP4JakrAlFZtJg7cPah9hhMpEohCGW7OBFC/DGw3dDd2L4uQO/M+YSdqOCnB8RRJhec6OTOXCU1WWnKLpVJUgMAdf3CfsRRCb4VQHiCOEJCQf3jubOhMopVslSisUetVKCq3aV+qVi9Jyk0IVC0pdJI6jmRyLT8InGEMScCaUIyli3AmErSH3GViknM/1HDKwhPk4Wq0SVVHVRkILph17nZYa4DcY5OCru5RZrMAdyCOIISF1Z3MQ4mUOTB7nKW0micNqylJ4XjdD7NFlNcg+CKYIWLXoVzzsSRyKOGbV2ITTBG8J/2hiKOGHdDcaQYbGVcq8NH7bjyrBOg0FcOjPP8r0fikscVZ/EqEa9ey2j+5JEVcdQEo57CMtpX0Py31UxaG+WftlrPvaGyY3zo9qKDFIFq4igwGzZ4aEGqWlo4FoqNNZXWYVVHuzoQRlAe3aXb2xv+XTOxAXaqK0jgspUqaYJsYRpzAS0aZZVr5RH3RQ2VkhLZMiMWt91jB/0+j6NogzwmK2VGez1ar3vKWieUbS0Vmz+/6W7w+F3LY5P9bfOe91I1wN4El0+dVX+c5I9JHEkFQ4K7gziagjhCDUYmh4k44hqT2EWol/cii6SuxfhGHFTikRRHtpUuiiOsYcmU535W2rBWjsZiJtZnfe53rL37HdpQS9b90W9v79/64xMismNy5MehnZlcxzqOMYfHF9Xqozrmud83z60QR8046HVWsa1rEkeP1ziinXHUJeyDDXS1Ude+uH0raqyrC8N+FubXQRy1MYL6+/vdP7WTjrV69vEO1TW/PHyH+riur2AZvof1vfR7n9UWFab5ND7RPLv2fWjgkS18v+fQ6nWYcmzKnNp1HvVz/e7fQ07isZPpH5dj7n6G/eq73r9ejdfjoMHwi/+0iRdn1rY0vNf1kQSc/fkFPGAD2lypie0rwdsBq+40PrcuYOuxDq+sm2Zw/PETqj/hQyqOns4c0Vk8R3HkBWfPlXJcZht8bQaWF+Kox7h59JDnBiEDAAKhjPsVSw+CGN6kxjdzQnG9I298ovYRF2DCYZS56MzOkLyKONJiANnY+BwQR9H9mgSSN/DsJJz2SBwVIDj6XpUlqevR8y/EUQEjP1Xi6BShUwZBWbgw7j8vHD06ljz5WnGkWKXOWDb2QYnayrQFAD32BZTQP0Ec+f1dpFX9WmMzYBu6OOF6ktVmqa4hU4MGzmSsSSoDGIHNkDjquKrKii/Pr5HFKqysql2SrzsWQ+mQZjNk3YcShwSKNv4CjsKSiRY1ynZtnkM5Id8fnUOARACtIsCwt0hQVCklpZ5ALAIhAVSOXuizRVqihtHZeVosl2lxBvu5S1rQoabRl1/+msoj2F4sF2dpvkQ9F9RqACCmtQlIDOwD3r65TysoOminBTANihNkLqL+TZAIAOho9RLrGu21w8JB14h9qcggk0IlrdqZToZNJQ7Stbtd0K71hoCP40vYp01CkDAVeCLcJ+5fAEiuWcQ7C8XRbsVr09cpe1lKImx6C3GEMSpbC9cwKsf6HAVQIosR9UdEHvH7gjjCa9j4kzgKNQTPG2qK9TaNhwBABwRBSRyBSFI+qdQ9sB05rNN69zYNR7s0HQ/SeAB7u2OajobpbDpO58t5WqIeFUDJY0rff/tturu/Z/ujAPzN3Tp9/+Y2ffX1d+nbH96k1XpLW6bp4iwNJvN0GExIHqFgPGt/4Ny2AFKL7ZPItB3JrMb6tEtxxJpHJo4A0Eptb+LI7SO10ZGlh5QxXkgjqgxo3bclQQTSaLtepS1UR6s71j4icbQN4gj3Kmxqm8SRVSEaN6p1FKRBWLAN0P8HIxa0X87OQsFXE0eynLLtFK8fRCf6V5CFmO1tzag+jExyxRL0WZKyTvIK4ojgDn5pywdFgsByAJNUUtG2sBBHIkttqxSb30wcmShSBns3cST7Ga2da8JIpJifoyoDbTOa868BeCi0TBwBIC+KI6no8n+scaRrVygLCy651oWSQmOJSiWQkg3iSAos2BXyHsOKj/WdgjTCa0ntJWLBGaquX9SM+YU4MiRWEUcA4qOOE6z7HieO4n1BmEm9buKoPNZVV9+Vle56XgRAqEkCpM7zUFiMZmLIsjy+tZr/PCd8JMSRdli6co7DstzNp217JK59XJPDSokjrDmPaUwVge+trOoKcQQCCX1JNY8QN71mR8ynki+II5yJ+zSITsRhEaJS1NqOEcoixMn19pjWm33abFH/bpQSrRtDcYRC9bS5m6YBCVSRRyCOxpiDR+O0Zf031aCazGZBHIFo0h6cr6NdQFJbZcT9BoJDDAyOk1DJoIfAao8Z8zFqGEOwppAt7Y8ijqhaefqnnn8fJ460I7NazzOrnBys5AkyyXNuH+VKVh2HJVLFdp1cPofiLEZbXj9J+Zf1CCKOjkiZCNImf6BUorwXrLuHH9eCgQpyS9vUDdTX67CwI3H0Nt3egji6TRv83t1QHXnEvAkr4rDM45QBxRmaLGI65gAqDrKtXtg32n40SFfE9tFE64yuxK020P5g/VQRQu33ay3zQhy51k/QA08Pkp5H5PHWUBw9ThzViiPV/DxBHAXRjjkRSVHNGkdav9Oqbov1pPYrXPDmukaniCMtyE9R1F2X3u6DTzVPjW22QeT3SRxhn+RfE0X+fDzfhbty5Nc1UxmzSms0CSXvG632biuOXoijfpjfC3H0QhydjhofUnHUr38+FdHK64PB5/8scN4mO9fF2HqyrjOmfUJdBFAdHNsTfb2hqI/rCrDN1z9l4qjPkra/YqUE+uchtS/E0fOyR/oPJx3Zd5Ay6yNABm8UaxJJe2pld9bEUR5LoTgyicTC1VHziFnyYW9tNZKvA6QRySPaCQjBbRNHTTY53lkRR1QRBFggPKFsdk0ckZiySirvuAKI7eiyH9Kqru89ec790yX9/BVHzyKOnqmufGpsCUhHXy0dSPGrkCnteNY3G4OZkEGg4NPrz3moyGm+7vM+mYUU44Gf21Iq5fmTQGYMhBhw2X7HJJBJMn8Q8WHYFnUMoEemF32MlYYPFVYAKuczgEiwi/OGLDZiyE8PosHkp+bprg1DgCiZvCDskgah2hGREgA0HgRQSMtHENiTCdVCiEe0ozu/SBdXl+nq8oqE0dXVFX8vLi/T5eV1evXqcx6nrDsU/Fa9E4JPtN0Ly6h0SG/f3qT1CnZuUhZteZ0ATKCIaFrzjVm3RDZcmQwKxYUc2XSdVh65fkiucaSgmG3qHOZlawYrKreT7380DBN2i0Udi6FHJlmu4dGpOEppt1+rTlVAZ75HOH+pQEAiEdUJ8BFgnTeM7t9ROyEy29EfSMCNYH8kElHEZ9SQGQOoD5A5wKLDZpumJo1gUwcSBQAqCBT0JZIhqEmxTber79PxuKEtHbIdBod9mgxTWs4m6fJsmS6X87SYThLux90tQKzb9ObmNr19e5/e3q5IHr25WVF9RHAU7TqepuF0SfXRDhZNsKZDTSPc8w1IpALo4y6x9ozrOHjcYs4FUVQrjlgjBOAr7KGK4ogwBe0PpTCgAJg1njRoSRSRPEIbIOYEcbTbkDSCBRAVR/e35d87WJmBYCnEkYDrAoToUSQ7sb+bOFK9G8UZjYv5dC77mCCKqMhBRjBr/OAeavwx6cRxJIpbB4qdieJ6jU6bao4RXT+IIgI4UScNfd2vkSw5QRyRFAqVDam43sRRIVeo+Yk6PwTRQ3mTgWECVLDxm0WdMVx/kEasgRRkC1Q5Vh2ZrI0YHlU4YsmjtZOWaIM0AiBuZVYU+BYxCZWdLOlw/SDJCHaBOAJpZOIIbUVyQW0mVTBAV1zX5MFUWYgj5/F3EUeowVgTR7K5KYqjcSiOBN77XmeGpCKRThNHoleYUBDguYiCeqMZa9MqWaDxHXlDWIikj0FxZOJIpJjHX1hQ+gIrAI51jOLea20g0nhENZ0sCLXqt3Wd7MRoTUhbsSOJdgxnkLIkptEHocINtWgm6VBLbjSNel2q2wflEMnPwTjt9oN0v1G9o81mnw4DvA67qEUaz5a0p0Nh+gTiiAo81EeDdd0kE0cgPknIYn6dzpiQgb8gitCHQMpjDYN5N7IbRCSB62d3UuE7zTMiizxOqDKKGkdUSwVxpBp6lV0f+4bjnuU4alu9IjUNLWirfcZja0vNYZq3+hFHVoEVFwgvcTIYForpXgAzBxOu3xaST62ELWxRO/IyrZDN1+wqR5pvWR/Qyosg8zT8Yubgx2h+GTHuSw3s2LRZr9P6/j7d3L5NNzc3aXV/m1Z3N+nu7fesxUeLTcYzW4zisyPTJtYCIJekJA27uliH4j1OLICdOeaMCdThYZfc1Rr1vOM2zm3QQRx5TV/f63a/4h68MV573Af3uhfFUR6Z6pC1Vd1ziCPVCe5UHEHfzP6xLYoj2EvTLUB9lcpxJLoxScVZXeqHYb7r1bizX3WTf2bEke3q6h5s4qhrD/+w7z+uOKpdpF4UR83Ndj986YU4eiGOTs8vnxRxlD77jxrEUT0Re3Hiv22LnfaCyxO1/3ZlibjZ2oHsFJnx8LOQFfkpKY684O2rOOpPPDjHqPztt+h5IY4+MuKoDAo9ypvrplUdlREVQWObJ4Ml2MDlcUWrOnvKV5vxUB2AMMKmkJZQVXHiXFy22vXnKZL7MxhNjBqKI5Fb9YZfbyZE+UIc5Q3ep6g4epo0cuf98VZ1/qSHiQJF3eJkznYMO0ngnAyJygoHkGtbgzrLqr1J7YqZ9dzUTn7IRRCcjR8n3k6+6JoHT12bg0MG+Kpr63Ofuq6Pz2mkpvl0ytOW3RQ8w604MnGkQqz4VZdjeAAAIABJREFUrrp92usE/5vnFAQzyAWSRlGnhzYkCBkAnWhnAVs5Fd+Gwmg609/L6+t0dX2dXl2/SpeXV+n6+jpdXF6QUIIKabm4YNa129UkHTP9gyASUbBPa2TTYqMZ10ZrulD0CHwqXv0A1KmlcPCLGi/UI4V/sr5L0KKJIxANAmaVMk+4JGocqb8IXH9QADBURLz3rpeDGG3iqPJibx+jcwc5tIWhB2scicAKMox76biX3E8DLAI4KeJI9SXiMqwcoHoVQLqII1sT8Z4RdLOaQ+Amr5TF4AUSwaIOxAls50CUHHdrqivwGPZz4zHASKiAbtP+sEr73Tpt7u/TZnVHG5zZaJAulst0hTpVs2ma0kpslNabTfr++zfp+x9uSBzdrbbpbrVLd+stLZmQZX8EGTBdpDSepc1hyHpG690urbdQHOEYzXvuwyA5oPDJP3Hb0Ya4n6XGUdSFGUMRJ3IGbeEkDBN1wb+QMFO7iBRBXQjUOxFxhGztTdqydsSadZ229zdpR9u6Nf37BcoJ/LNAowZC8mIhSCMCNw3ySMkdqA0GuzrfN1rIhK2JwGaRLLISK4oSJ6S4bxOGib4llaZqB9hhQASRC1QL8HHtIiqOWGh9w+frGkcEhmhZFL8VcQQg0u3K90nflR0NTF5bpWCQUPWbRO6JQIo6SCRRBJSDUOF10/pLNZH8fCaCc/x26XZRR1qnae0kQkF2nHnZxMRnKfBI2Gb7PgGtqmkk4kiELJRYqK0GdZbsywyM41xcI86gsddXClE2hutDHI1kvUk0H7+T/Nggfu5sCuRZfXSaOLLKqCaOilKn3j9+zIojJVFVYSDurdRAEePi3sNtAwpA9s3aqq5NHIXCcEj7UxBHUrRCfUTSkGQSHkuBBKXiFMkPY5BCToLAWl6qI9XxKPMO68vF+B+hv7OeF0xBobQcpPXmmNbbA39JmqKW0WTJGkd4rGPV70EiwVZqOJnQxg5KvB3nHRHO4+k0wS4WNQPxb9QyYZth32HAn4Mhah05gd3kUdjUDQ+RdBbEkdq2EPH1WG4u36xm96QcVnUcAzKR5JzcI49SiTB9iSOchft4M+GjBsIeYhWP7cfl5TccgBDuqXuIsi1ZXRRJhUxvCdWe1STob5iLOd8EnWtFmGnjQiBhfcfCuNkWFPEZ4Pwa9Y9ub9LtzW26v7tJ6/vbdH/7hsQRa8xg7oJdYVg0ijiNOSBqzlhxRBLL1nQka2KNycSdvdYEEZa6QDQD3fU6tsarctJkrLV93AtxVPZo3PNUKsrHemjf1zI+8AziyFZ1us9Row01TqPGjmIdxrTtbzcN4ohOAVGjkskoqHEU6w1aowXR7Bpb1mc3rulnQByhb9dWdSaKvIesiaP2HrEmTHW89mjNfW2pcfRCHKlx2ntfzg4xlzw+Zl6Ioxfi6HQPaSc19I2/fY7r1z/7fJJ3nZk4EnJQT8R6XMBrLJYzSB12O23bmucDeCVQ+bQfAwWVtRS2Wk9cZ9cAf/wtH8KqzsDkhySOei484+JfiKOPizgqCb6NXWtFINXPa5PAABwKo5rAFYmDgkhhMt4oQKxJz6AZsgX9Mwhf9Tpjr5lT4YRCACTWBlWbqJbiyO/N2e8KL5p4T2zuXhRHtT+tMoObi7iW1VilZOk3MTy/xlG/yUzkePYJ12r9WT/tWF1ilDqLCoLmGSLASn1v+/l+iiN9GBUAlS9wW2nUJpDqi+qa6zKBFFZPmZjJg1zkBNWBuX5EdQ326Q91i0dMuUZbvJSYYKuSmMHDtqS8bqDzFHEkGQkscgAeS/FiBUW9+SYAEUXRa0MYkQ62KqoekzhivjKvVcSRVC+0yIQ12WRCxdB8uUzz+YI2c4vleVouF+n84jJdv3pNsuiKxNFlury4TMszHQsQC1nTAMxxniSLoCCCB/oOREK1uSRIoWL1Jo5Q2FsZ1XHOUfcHSiNBoAKDRQIJrJMiLLalQRoVwwsX9416MEJJpeDIYAbOEXWISjFmE0HZMjGs6XhNWXFUWdW1yKUYBQKdMQ6Z9Rugpms00boj1FNWMYQqC8RRLlxNkBr3GWeOIj1H1q8AQGnQV0CfSAaCMswbQCsArkTdG5FGsMoZgsgCWbBdp+N+w4Ldc9jPTZHBjvZCbSnUVLhJb77/Pt28+S5t7+/S8LBP54t5ulgu0nI2S9PxOJ0tz3gPf3hzk97c3Ke7+01abUAIHdL9ep82rI01IHE0nMzTcTRN6/0grUEc8RcWYap35P6L86dn/madhzbnSJIXup8gjlSdCcTJmIQULPFMHLlfc2NdkTy0q6uII9jTiThCUWZkyMquDr8HEEerWxFHaxBHawJ3IBwYo6KNWQUgAG6N+4q45E0LtV0ob3gXYVc3BqAcBauhMoK9CQiTsVQKmP91PYUEIGFBmZMyic2jal6K2kNR9FgAOp6LGi9RHF1FgtAqUHtZcbQnoQLLOgLhJjUr4iihVhdrwFQ1jnK9xCBXgoj1VqYJIsqyTiqGqCXCvwDa0ZfRt21rJ7WFyLN4Ld4j4jcAaZ9LgzhS7CD1agFlEMUiFBB3VKPL5JFIANQzsuIIsQDgK+p+BbEwkC2fYqvuaztBLDL+AiLz3iVUZ9mqDnUkdM2y26qII45h1DgKwsm1Zbi29HCwDWdAb0FU2c6v9L9agS6is6QPmWyOOjheo35kNY68Vq0BNsa3SrXhx7SNjPNHXzaBBOC81DtDR4BqcJ8I5CfYYVpJFsQR1WW47/gMEUfz+ThNxlAK4i/6JQsPkjhSXTaNNc6sBKw8R0HqqP6LSLw/DtN2m9Jmh19YZ85Yz2gE4miySAOqlaAkVVwb0cZuloYkiJa0rUMvJPkayR2wq8OcTeJoiO+JmkIkjMJ/lmqjiFmhOjqivcKmrm1VpznkoeJI03LNAkXR+xypmzWOuNOOcPjU4vM5xJGm7rCl02KhgYuUU1RclKr3qTWwGLZhAnH0MBG2i/wSdalrZFJL7O3w2Mdz3cKaImGPKgNgDedKaSQyVD2Hv05yiCkF/RzJPZvNOt3f36a7WxBHsKq74y9iuezsYG2HxAcR4bJ9BZCPeAcrTq2vlfzABWCo/EsNJCYYMJkF6jWp1Xx/fP9NGnl9btDbpFBNDnnPVP+tnXHqPlV/bl67P9V5tCuLeeGlxtE7EUfTOZPFlJxSK45US9N1bUUcbdN2t057JFmw3puthqU2cq1KJmRxDcFVd4zUGItZfdS8uQxZve73ux9U77vyDrZlZ9lv/67YI4KnzLcgh1zjqLamw9HtOvRo73rf2lTbFcWRz1lzmckjkb3ek5bktxerun7374U4eiGOTseRNrH7VMR5zvH9+udT31heHww+l+LIizRvvtoTrZntGqSuH7eDoxZP5aeelLsm6FPPPSB/CCJ+qsRRv1mq101m85oweiGO+nd5HdkPXH7up+r4PvdPYGQAVLEeyItkfkiLlCmDtLwWVnWqUVBIX35cFPfLwSVqMfDaI0uSxWQNaHoT7LWJtz4P9m0gpaQ6cszQRRe1U9421Qn7rc/t2hi9EEcfH3HUTz6rO46NZkbPnjF02nNHI+ZHnMuFuwPI0/B5WAjywXxx8jyU/egsyDYJ9Nhiv2suaxBMAXhgCIozaM6FtXLXp9f+fl9f/dfkhTcPbYCrJvnam+NHry+s/wD2E3cxwXui9pNjXNf3OyY0XiOoahI07hvsUUaTNKcd3Xm6uLqiRd1yuUxn55esW3R5dUXiCITRxeVVWp6d8fXpdJpY1D4seQjuhyWUiuZu02azSWtkxbqejQstH6U4sQop35vIQMZGC7ZoYHtYr/wIqN80g26oeJ3YwAU55IoBVqnkGke4/7GvYl+gjVcAhQYfIh5baRSdRvMUiCNLlhyrAdAH4ZU3eBWYXVvVqQfKck8/ArfK/ZHiSLWgZINY5hJcO2ztZGUq8YFVBUaWS70E2KhhVoDVHGoViSQBiCRiBEqiyeiYljMUWZ+m6XyUDoNt2qxv0+3ND+nbr3+fvv3m63T39od02KxpV3c2n6c5FEfjEWtYIUv7frVOq/U+bXdH/q62h7SCmghJ+wDMJzOSRvvBuJM44vxXgZIAI0wcGfSF7ZGt6kgY4V4gw34wTkda1VXEUawn+N6w/hH4lZTixExuZIDbrk/kEVRHUODsQartauIINSYEyJk4kmd/vE+Yca5xoX+EVV1Wkvj+iLQdh0IK95f2dCSO8BcqhLgWFmWyTVRFJEUt0xyrTKZUGepsURJHVgiJLAp5HoFxqLpkVaeMdIKMUe/IAEVETNaAeh5xVNZe6r+hNGrUTsH1iTzJ6iwSpbhWWXyJOAryBWR3MCgmE11jiSPJQLkVR4gZscQnuRYWSCA7VQ8ERDVIs7CjA6kaVn6yrNuGH5UVRya1pXQrN13XGqXuHyGOQBZOZYflOhKY8aw4YjuAONJn5znW8jbHi5gQ+H2VIi3Q84YaQ4fGmcVjzwlStFnFVBUMqsmBagL6Y1vVBT+QVwzqR4VDIwAecyNr/kXdUdU1iuLUoTjK/wbdDBAfBDCIo6EIQdWwQmzHeNjQmhFEIlSKiwWIm3GaIqkC9qsgaaLeHdZYqM8nhZ6IFVqnIhkDhBLuL+/nOB2PsJIb0rJus0dmOkijeRrBqm68YL0jUvtkh0QgT6eofzRLUATAtg4xjyA+SeYpbepGE9k6JqqOsgZQU7y3oiOtCYOTNO/M+XTExDPRGU4CNXGkvlLmoLLH8K7ihFUdEyY+FHHUXL/V4Fd7DcQ5u0rIe3wZjOufhF1fnejTVE3VM3e2BFfDZMWjG3gYqsfhHrX0FD9MOXNqCJqRMxr7dqgzUPMoLAZBikpNh7qJ27Re3afV3V26X92nzeY+7TE3raEOBql0l9Z4TMvVDWP8FtarsLLbbf9/9t5Ex7FsSRJz7gxGRGbkUlWvW+oRBM1IGI2g0QACBAEazED//w3SqHu636s1M2NhcKdgZu7n+L1BBi+zKl8tL7LAigjy8i5n8ePHzc3c+g4cBUBFOVr6MZJ1VUKN/qaEbw/+xlP5wGjXaFsy1t0fCpDp0L47jjnWZy/A0fMjtMunnwMcAaAGcKS9BNYpxRNYlSvqusFHoL8OP35hECImcAR2EXy2tYBKSdWJ9VbqAgbjyFdKsZCSC6xlSlh3l4eMrzaA7ONfbO8RD+1V87e7xIx0vM9g1oxV4kAARwEeZZt0jHGU97cl4dMZR03QCOtaJENk4CjXMn4Bjrr13wtw9AIcPW9szgGDzjm22/jsbggJHLUX1UPgEB0QZiRX/eEcVMyGSL83A2bnAkfHA3dw2J/qfR965O5BxPj2l2YcdVulOnXyC3DUfZQfOLK7c3/+Zbr0n9zlyFqKmEDK0TwAHDU20g7UcA6mOVmCx9Tb9+BRTf+Uc+aso1LjiFmDIVHjvskJ4Eibvgxu1Y1McSNegKMGoPd7lKo7BzhS4LRLtmXNJD0F2GDvq4zxsv1tADGHHPKuc5ul7n0T2wB+PAiU7y2sQPu9gxuEYPkhqOMB+3xcBo4iA+x84Egbh/banf/Oluvk8+13qmUdAelWtm9kpsUmI3yBshdLG6oMYMW+LVhjfbCWAc6ghtEY7CIBRG/evCV4hDpG7969J0h0dX3NvwEWTS8uGLQCaKRnVMAMwAEYJAjOimkkttF6JcYRN5UI4HowE6OTtRAgg+G13gJEiOQYMDQEHCEQDLAAzoxv2BJoFPm6NW/X64eEpEyRqZM4EfeqlG1bUZql1IXxgr7KInd2UvyKoLMHSBBwKf2Y5OxiLYl9ZYy54tVwfYiaCPpdp5SflpOFsn+HIxDopoQffT9tVIOVovtS4Ak1EkBaBVhk240N+jsWhCfjaLs0266svwdwZHY5RZF1BEeRtb6x5fLB7u8+2Q/f/cV++PYvdvfxAwtwo0j8ZAi2zNDPP2SQTRKsI7PBiIFPZNRThg4SSAAAxlPb9Ue2sQGBoyxVt9044/YAcJSDSBwjlPgT6whPSeDIhrbrT6yHwKmvu/E99g2BIwWVEQsZEqeTNB04S2Aa0e544EzZ2SuCa5vl3LbLR9Y5WjFIB+BoDQ1Cp7ztGIRmuyfgSLUGgwEmsCNABYUaVK8rwBQGG7ymDyXaAByV50nsnPAtPEGlyjEW74WBHNp8BzeDdaVxyopTDBSiXRhM9BpIe5fdagJHKTj8mcBRTqCpMnUKVIslo6B6EewprDkBRwBYCJ4S5BCQFj4T2QScyZqcnEcFXIBWZAWOAvyVXJ1L1RE0llSdgAPVulHNMzGvJE8n4Cg8MjCCTgNHEbXHvat2DDO5fxXgKPCh6gugX37zwFGKIJZx5IH26O9STSqtk1WqToXZCYxG0gUA493WBsE46gfjCP2MYCeCnwCOVsysB3A0m2GdG9h4LOCIwT9ndEtCNoGzDLIKNIKZoOKpcz8lV4eXAKQKHKG+0ZQ2dIdjCBzh87GNxzMboY4RaiCNVAtMMnYCmZGwAUYSk9VgM+DjoJYg7CVRU9fCgjNRgCO3V2TDfDngiIk6ac/x3M4twAYc017znsYyDgNHGhPtWkxPE4WO38d5wJFIRs408gHJ6/sqrG0e2tgI2Kient+j2ysxjxLTiHKbWr9VV8vXcSQLcMypngxlfrEugTUKkAj1j5YLe3x8tOUCzCMwkeL3hwIe9cgwUv1Crg2sY+i12xyI5U6yj3G8ZIJFkQBtBelzv4SMcvRj2Jd2MO0FOMqjT2Dzb0Gqbjgc055o/h0GjiQpvLPNDgknC5eqE3gkAD3qG8HHVz3IACIjklKiGn9w4Aj7ogwcxTzI+7Rsqxo+ayQ9xMho1P1yyUCfv5Vx9AIc5ZnVJeanhJFILM/td3yFOLS+PD1afpbiHk+TabWlbL7fNUaS95Dt8xyKj7TvrZ1Y8QIcPeeVtBnWv9yx3cbn89fLn/YGX/9rJVqFRm4pqhtBgspkiPoGzc1ZZBI3ZZQCPIrB1v6ZA2n5hg4F5prHvgBHbK8X4Kj7KD9w5LmG85yLdZmkh4Cjkuqfsi45LyPjM8nBRX2jDBrlIL9AI4G85byR2+WLSABHIdwTGZeNbVLaiFHpAMG5Xb9R44ht05KqK/fsG5WczclnP5Dm88I4+r0yjtDJNZjxpH7LiclzaKNe3wOYgaxXBfsOATVx+vis29zWDGSNIw+AH7uP9vmPAUrl+ozDZGmnp4GHvOENJ/6kYxZyaWUyPZWWzbYn1vQ2KNV+TjmbCPQXMqNP6TpJAzDKwBH8gS7/EMBFnRUEnSaTCaXpLi4u7GI2IziEGkZv376zV69vWMfoq6++tunswqYXM7uYIjtagW0FgvvOLgJQpMLfyMDOwBHlK1BA12s0sYaIJ76gTQScpzo38RBF+qXvbCMxjnLvBdOoSEY0cni9vlHI2zlwRDi1YEJbyba5pBELQyMQGJJerBOkG4qEffafv1/6LjOOlIKg2lPJtmoZkR+nrHEl/uBVCrj7sxPsSL4fz+MZn6X+E2tu1NoQsVEhcNTvs64RAJHtZkHGEYCjISS3dmvr7ZYq2N3b2XQ0ZGB0OMbRG1utH20+v7MPP3xP1tHdx59s8XDHuckxyXVHBeJhA8BUGyHAOZlZbzhmUBSMoy2YFGBPuUwdgCPWONps/LUFplWk6mJ+hFRdBkcFLioQS/iDbCMBR9seCsorYSPWOa2l2rixzcGoQxsgAEcWgjOOCBohu1sZ13sACWCgbFcEjQgcrR5V7wlBOtReiqLPCAR6PSCOjQYYiOCb1vyi8O91uZjbj0QS3hfGgWpWqb6PAsCwr/tgMFPKTefTZ+5HMJlFDDz9w7yLzG+N0ZI4wD+ZP+zpJTvbrsW4QTCyCRxVeS9trkGhUN0XQu/ObIqgBcEWgiy6RmHTRWDVM3G1TwmgMxJp0D7DUn8sEDjVO8rAkYNHnqbP+eB2o05OJ3p58JbAkccDiDV7HSg+K+e5WEcAjQOOJCsLwVLKTAJAckYKQNeotVWYT21fLvMHAjjCuBTA+hQ48jWU8UOMlWcYRxG0Fc3QtxxxPQENlXFUE4hKYCCkqQrI9tsHjhp02wAFgqHhNY6Kul5KkDklVRfAUb+3lRwXo/mVbQTgaLtdssZVv7+ziymYPQObBHAEhk+MP5dxijWB9dnI3oOsqUt1OnAEUGhLxpGAo35fjKPhGDJ0F5Sn24GVROBoYMPB2CaTSxtNLwQcjafWQw0ltxNYh2F7UQOpNxxIvrSvxIot1jMOT0Wm9wPMPU+U9LR+jdC+9XcYn17XiLWNjtc4agIBz0vVYcJEDdhTfkkOyHUBjtoAhLY8TdAo7rWb/+mtgQQIqkN4iNtdrobP4e/lvVys7bTTXPN1UKTzDfZ7GyDxJfyIIkHnMBMYRm7DxTTS+1q3kCSMZBFlmMDubtZIyAE7ds0afHhhfVoskOQg4GjxCGaS10JaYB0Dy1hrHO0eEyQqMwTLlRJOMDaBLS0k2ekB1kOxoOjXWHca/k1KoDwWX2r3WfjelXVxauSU3cCLVJ03RRmrZ9Q4Ul1FsNjhZ0hGlb65qweEVB3sCgD1zfYp46iwjXxdLcBRLJOl1hE9hcQsCmc8GEcHghEHhkEblHxupBzap7bfy9/vEjOquwKvX50YRwCOpMTgber24JBUXewzs6SqfJVIjhMIUV8C6qKGZfh+tUFfGEfd+u8FOHoBjrquL88f1w1QrOfoNj6731tv+M2/KcBRXoTj9wwS5cBCHgBhiHJACob/WJAvo5+HFvjnHAbmT74wjlrAUbiHcv5O/atBrMgIzMXO/b2UvVHlRtK5s/ySZ7H47rKuJ0cIVl0HcR4np57p3M+7OffnnlXHd3m+NnAUbKIISpTMsgz8uIQI5x6cba+VwuAIGUh6Tx3g7DluLKo+N3O9XFJGtY48gJpGTtEJr/5VaQgWgN4qte8Y4yhGVQOwSr7ZsaxAAkcdqeDtnsmGtG2buvZJnLNL/8WxlIFpywRGdm3aXOKYz2McVfbm04B/zW4Mvf3nR6wXco4M9hPDG11GcMD75Jh1iUKkEUg+i/vv0h7NtSPVf3HGEUAHbq4Tk/UUgHOqLYr0U2TMN+5FjMCoO1Msn8tcydYlqcf0PtktMW9dziavc4cYR2GPDq2N5bue2C/MoDJ/22s1Pm1vcjKoFkGnCIbq750NXX6Ha0h6nkPrMcZFAEdP1nm2jVofbTgajm02u7TJdGqXsyu7ugST6Mpm11eUobu5eUPGEZhHYBi9efuOx6IIN/qdMnSs8aANDUGh9dZWa4AOkFNxxlGSrYjvlFB2zzT/XNoHd0apziIX5wxQ1qTBhhJinJ7CnAcS50KViK1yUS7G4sH6LCMlO6vZQ8AINW0YQNeGjBnksd56faPIHo41VcBRYhyV3+O+VTMKcy/GagBtZJgw6Kc+w99oR20G9XAxhlDPSENb0pOR9YnbB4hAebPCwpDUDCXq+gMbI9gEQZHtwuXqdjZCoHS/th5YR84iGfJ4xJ53tt4vbbNVNvP97Se7/fCjze9ubTV/IEjCjGW0EwJXS7AyQDQCY+nKJrNryi4hQArgiOMANzqYmA3HZB2tdj3bbHcEEVcEGAEcac2LtkUAAtJwWAujDhaPIeOoDRwNbAN5ocJKUd0rbsKdcRk1ogAcQWKP8ikt4AgAGsF2gkZe32a1sO0KjCMBR0uX/Nkj2EbWkl4ES6KeDmXkHCBJ9U7IPHCgmWs2Ej6CXQPfYYj6PgkYInBUJd4COFKAx3X3UnZ7zG3WKCosnNqmHO1ePy7qDVBmxoEjMv6CfbSDZJ18EYnVYJ3Ss6ImTBM4EntJwFHYX2c6yPtyfydAI/nG9JHcJ9rtxV7lnGR9F8lfi2mkgBZtNOeCABKBRgkcc5dbtcHwxw5YQJQRcfBXtWgElrnMDttL4ocIrEvOLwAjsY3YXgQYFPUF4whj3GdqsUbVxmSGmWT3KnA0qb+TaeXgNhfp54CjzFavAJX6PaQRw9ekBUmBdA/SeU2VCHILaPW1yX1ZNz5116KD66P6Osp3hMZ5wNY96DSPJYGF6VZQegHOznprrNlhJNM6p/ZugwFJqs6lvYrhcFlGSdUp0EYWWfkbF9mwXttwL9AoXhgskKaDTB3lKgkcLTnexTYCI3fMV6xbTX9DPbGhXFOsj2geZxz2ABqJTYTXeosALWocCRQaDGcEjmAvYTcRuAXDaDq5tDGBoysCR0aJOtU04toB4Ih10QY2gNTUQIkVkJEieOEgEbCQUsKxrzpI+hiMoyZwJAaMp42xhqID1cQnWc3H/8U8j85zGxBj4wzgKNY8dnkADn6l4hN4LTz6ZDGmYvwmYFFjX3OA323J9Gf3ofE7bRL8WgeODsSvFZyJNdq15nTzdV/nCSNcw/0Cw33PoBbIekcxTYORVOrwaQ6FjBzZssECGsBnqFJ4stdY28GQRW0+yNJBZjZqHYFt9Gjzh3ub39/Z4nFOOTuARah/hNeG6xlkWbGeqZ4R/AlIA0MmmZKN+3WRO43AtdaF+KfGCElU/B4+TRsAjPmu492seLvVEaU9EdZ7+cGtSx0Np7jvaL+nGkeyn78e42hsQwDXQ62zpfZgCziibxp1jgBa7mUflcwDfwl+KRLGkAikJDH4UHTY3DGKqVR1VDJwVLWjJe3YHTjqCh7l+FLe25Zxl+NnHWNGaVEU6z6AI0iaJsZRiV/0jDXy2vGJxl47ZLI5R+r++glw5PLCSHrh9pA+StzRHxU4ClujtTbHTeuel95FqXd41NbLGPH/AdJ3GXbdAALZ8RfGUW19xUjqvM7ztj0f1CelqOezXXhOTPqcY58fN08/7TYu6ve6Pl/X+yBwdAgcage3onEPLs5+tcjewJ8yPHXVbQfEDgX92kb1cMO3gaMIZ8Yg0USuzkWdsHq/hFX897xonFcrqFsjR0ZkXdROfa9TJ/Mx4n7jGfB3GPHn2sU3WEVfGJn8NVirjM/QH1a2b960ZIcs7GHFjeluAAAgAElEQVSZdhksegGOjnY1e6BV4yj040vQMDbREbiP7M/Y6JSfyg4uQYwIbpYsNG04smwWs+490BXSdWX+xdAK/ypNkUPAEU20a1wpa8j/JRCozTA6xjjq6pi1G/aPBxzJifNhUqjGil3FXJUOeV34qu2TnWvbRG2SWEQ0uqhlBRvfQrCddS90nmPW5ecCR2Hn26wWPvszwJHa5niCwvN2VmCJ2kmsI8SlACbQ1qGmQJFg0typrakNJq/tQIN6wd9nY9WgWvsefwngCNs/BgpSMPiQQ1TmdA6qFWmC2n542vHQgedSDDUBY2VKqxVis97IHwgmozvZHC97s+nFpb17C/m5K3v9+jVfNwCJXr0iw+j1zRu7ubkh+wjSdTPI0k0Q5EKdhr0tlxtbrlauaS5t8/UGwBGCqygC3mPWtaQrHIyJTaSiUhX8jCx+7/nwWSIwLNkhSIy5vFfDu8eJPCLGVlDIpfFTpV7KaKFLXwyiAuJbZN560FzAkVhHdcLHLaut+X8PakRQK+ohaQz62CsRIn2JmeKUIJI0IEA4Sg0NUNcC91HrBAg4ShsgAEfclCujHc9U6uLQyVYmsmTXAMr1CRxBoq5nkqQbhlwdGCaQGlkvbL1eSKqPEk1Lmy/v+DuAAGQoLx/nlMLZb9aGrOmQudmuNjafP5Jd1vfMeABHYB6h7tACY2S9teUaYmIDs/EFwaPNHgy1vcCjDUBHSRtq/dN8JXC0Qo0RgXiUQWGwX31JK4GC8wzgAxpzCTOX7cvAEcFox1kg+zMegd0iqR7UOFJ7gY2lPgMTifYYwNpmYbv1o61D8mf5yAAdAnW089y8I0DiDDRK/GSppWCGaLioRjuuIYmo2ODSTkAyEuODLx/TtFmwAc4CAJASjKOcze3oJPoMEjEKIqgIe/NfcJ/cziL4GMCRr0METwN0C8YW2oWgJoCjqJsU+vqqIxVMo8I4KpfOgecMZjjzCNKTXoxFwJFmmDKeARYFcCRpRsnVOXCUgSoGqLz949obDZbqC8t+gmEVQC3GGsGhQh6Kgt5oI3wmlpbkmp4DjiIkVkrP+wrtQTnWNQqpOmcfEXxyOU32Ffr9SI0jB4er7azMS/lumXHk9qYE/BXgT11SgGk5Enr44uu1ZZLj7wQy8VwE2ryWljN+clIFrW4klsTYj2Bw05lqJDbElpA+rAMCxT9KNY60pCtIo7plDl4RzFXdrqhrxb89IQOMQ8DNA1imvstU9mBTZQcBnG9QBw42oLchSxGyQ5PJ2C4mEweOvGBiWodxftTy05zCLVV2HfwD1jba7JRcATYcgaOpDcEqGl7Qbm73fQJHSEQjcDRFgsfMxgCORhdkdBIsgh1A8gGkQAE6Y56MJO8IpuIuACMfswSQaHIwR9BwLldHQEMgkfOPOB7ARGJtsQBkfIIokSxvQGIx9X6oIrC296SHLgE5n/U8NQH0nKCXEjSKb+rjR+OwrsuNAA7eL8Dm896nBhqeV+tK4xnrqh/mSScjqFb9ynptjUoBR9r3u1il9cE6cjnNaMVwE9TWSmZhDTZn3+N9JJBgTae0MK7LIe+AvQfw6R+sVmQerZ11NJ/f28PdvS3m97ZcQLJOgBHWdkjZQYZ1BxYtJXCVzIPxzvw0JpYAUI2EGgHujUQJtxsh9Ytnew44IpicwJ9GP7tfVYLkId0bUaIIoRwZUNohoC6dS8l26PLTh/i4dv/g2D5O59ENaoy6D/hkz5ffD+Ao1uXTd9PliGheANGeGcBxrUSloQ3BnBxPaV+GAMIHo1KTEXOPcpjucwBhVl0jT9yBnwhwHXKeWPmT30wZakrWwSdy+xvrsnd6tRx/LOAIPgw9Hag5ODOVUnXjUUnswjo9AmOUspPunYXL4/tb7XecJ34QOMJ8lE8cyW4cE9yYxyj8IwJHdd1pJtrnmAOOwbM7m/pgzKU1/whSxCJ+enZ1Awg0AwUc5ThuTSxuxyAUmz+Kij+5sYhJt+P4MqHHz3MIsAkf60sCKy/AUbMLO2EKp4djOaI3+4d/p61TKwCVAaK4aJGsOHCBNqpeGUfaoNdBUpFbXVcDL4NMMaDreMxgD76g7LtKrdTk1T9MnPhdYVD5efg9Qp9hFOJ7Or4uwKdbsNuE1v2U4OTp0/KI7p0cm6+4fxmydrupPXIb1QxoOR7xvfo7M5Xifn8jwFG7zdvg4zmG6HMBii5d+JwhbX9fMkAMP2sulKwwFoxoZKOJTQS9e+/3srlSdizGDWj/3KxBgoYyEji9HExlvjvwwKAVe7/OP+4OYrQiU1wjQDU+OFv5E1mDUfOjYEOJdVPAB/+w6xIl1lTaJHZpbD/mFHDU9VSxEel0PNskF5NvZnXnQH7e4LTfj2u1bWjdGMT8lm2r8jwVODpu27LtE0hSsqGikHeGmHyPz28xaJI2qgdgdx8VBXzRs5x2SLKNa1Pm89/aByjAWdtD19BY9rB5w3k5ff1i772gvU5GVXedE3ODm2qPE4EhoET/eEP3wGAVstb9mvF7/H0A3DqUlBF9ksd/Hg+xNmHOIvAdNoDAEQPIaeylDFjaDMbaPKO/sRaXkceA2IhycC5NsvFNOzcVOj/6oCF94EEdxegiI1+eMZ4RtWmQWXh19cq++vobu756bW/fvrU3b97YzZs3dnl1aZeXV3Z1/cqur69tdjljsGw0HlJKCVgKmEXLFQo0QxplpbpFlE2RNBmCWpS3iIC/gzDY7JQgTwZU/JHdJHpvZiDQs3SxMXuS+BB+Q9pUFACq2kfZ1BiuFQAWUKAsSQTGM+OoMlaqJ1PsRARBNWg1BhPjiB0M6RkyJopBZNBbLHEARyMCP5AaQl+ivSoDRGMXYwUBI44pMo6wMccm3rP2C1iJY8WYQEwQpBrUIwJYhMAopLdGAI0g1eaBUgBHkGBDJvLi8YF1jdarua03cwZL+32vkxRSOWj8HcCkla0XS9ZReHgAcLQncMQi74OpGWoZ7fu2WilAugSrCP7hcKwXgxSyHXgOgEcrspNCu12+JzJYldGK3wEw+d9RD5A1joJpMfSagMowF4gsP49sNY+pI+CG9ZgCLEW2TeNSLwevCQqtbLe6t91qToANAbklAnKUBQLQuOa4IcjkiBYz+FmXAlKQkBEMkF9re0kMUTzbg4sZcI56RrVGEnwHMm6ifhoTUiTLVwKsJQjhbCCyp8JfzLY3Vn6NT403BR+5J/CAe9v+KyjvAcMMHJFl5Nd0sD9kjardDOBIwVi9789H/8WBoxQkYTY61zkVpuKc8WAyAuQ6h683aW2Tr1YJMpThCjDKgQUxupvFpQkMBegQ0nQcC6ptpDQFBfcqu2fg8nKBL+PKwYgKegfsN4J3ChsbJQdx/3phHihgz9Aw/4ZsXwSuo3ZZQrXSA1YpLbmCVabRDa1Ljnm01f3B8GcDKFJ3RMRJDUg7B/nM6kwUKWM9f9hEGWTt4mJhjoC2JzlEEDVJfvK0/n5hJSU7mi5bPKHC0g+WkQNhvEuMyRKodJYR+zSAIwCFMcY3hJrBvJR0pRiaYJoBKAJ4jqAo2EaSqttToi6kQwd92GwE10ec3wR6K6LIRAkG/vg8sDcuP0nG0c4el2tbLFf2uFjbZHrJjP99HzZxRAAcdeGwjgIwHQzHNpqgluCFTSfXNh5fkd2J98k6AtMIwBHWEMwL/5vAUQQkqXvWfFXfRPOM+wfNSs07DqUAReq+E9+DXasByupZ+ihLdie6ruP+wfdZvI8AgvyrJVBYbHszOSnfT7453lNZC8K3irHuNsavF2YC6qvaZrWPC8ZfgpTq4p7smmycrG4FjlRnz32YAlLHuhMgk3vrBI4k/ekQlI8/Zcerb+qaRfvF8R+1ZlaseQTW8AJJD/O5WLOQXF0iGeSBa/78/t4e5w8EksgQ4TDRGom5AWYx2JcE2mOtCN8m3ClP1lI2jliZJXkq9qBBzPLnV/KEnlUMNt9rcz2IfXGtfciknDyMigSHt5cMSmK+Rozn0L6j7UQ+txtOn/H6dU9Rrxw3VuNZ8gfRydy0OHgTv+teJYfoPluWd3XwyVvnmThRjNEci1NMqaz8XBNUG5CxCNot1EYbUnWg2hDYGjHgpZwQjNmYP9qvaN8CHxQJYSHvXP1m+mj+kj1W+6mPn/ZF7dJo1/Ol6rrGJ85lHIW1eP5n9K3aixLgZI8PmWgwAgg7HgksctlhJMBFLU7IQoakJcY4/N2QrGa1RUozezzIWaz6XAyvAI6x1mTwmT5Y2SiHTfGxjHUTspl8u1uN92iDHEc7BFi026ra8Z8jIepnTcMn4sl6TldnikCZA5UEQMuYQz9hbsRmrGwGZfNC77Zbp3c+qiYUVyBZbah7Dh+2GZ+Jewt7kw2fVlntMzwpLcVb2v3DM7RApF8LONJq9ZRF1L6faNyuMXc8H2zOr/2vO/5w3p12PW/v1X//7+WvH8lcbgc56aSkwZEDd/n9rBkberSHAupxvq7SYQyc7rRhkpNWF1j9noETPJeKQdeFsb2xrUGgrveQ2+t0tzznVBz+dtdBnO+jouJN4Ci3TzXI5bfEamh+rxE0+w0ARxgn0S55DOZx9mX673QP5yPOAa9kwKuT2tgA0AHDmeWM0bx7RnDZRnNDoKAOXtg00hlDkJd1QfC9GvxmiXiu8QpM5EB5OF0xp1gEuvhXsRDFBqIy3Z5bGOoo6wIlKKDA83Xc++V2//WAoxqgaoPtMWazbc3H5HuOcXNoDOe5LSfgKTisRju0cWnavvPGZ9exr3GspNNuzmF+9tPAUdQ4ajKMDoNGXe9Z55ITEEEnAUcKBGtdicCwgkXhGGVni1a41fYBBvs5DjhTCuhXxyaepT0muKK5jAZ1v8GegD2OTXJau8s488Au/g5ZMfZ7keNwVlUNVzgAoHxVbNyj+LAkvdy+eAYh7jtYirHpi5GHoPOQNWzGrE80Gk1Yu+ibP/29vbp+be/evbc3b9+wrhHqHE2nqGWkn5MpNpeydQAIGORfiW3E4szMbkWG9oZtsNv1GNRC9h3vJ2122J4ekKFdjahOh+HBr5FqkrMU8zxqbkGV+FKz7jR01CL6UTf7lEUhcCQAN9hGZQ6kOUz7Ec5L2OI4b5JOiHUEm3T0jTt0vmFUsFFyQxU4YpbtVrJ/O2ceYUODjSiYMgzOMniDZ3P2io8rytkA6OHxAo4QEAVQNOiBTYGQ5Fagkdfy2QE4WrqUzRxSNg+2Wj1Yv7e2wXBn41HfptOJXUwnNhkh4NCz7WZti/nc5vO5Pc4f7f4BQBOujRpDI4PkGLPq13u9NntD8imApD3kT5ARj8AnwbIBu3QNcAljar2xzVqgGMYP2kyZrupLSNuFTB+qz7gl8CLyCLrmhCcPWDC0r6CU+i78aoEA7BnfwFWvU+BR3za2XXyy7Xru7CzIMK4EnC3B1FqxPXZrBaXRKTwnADsAg8gQZ/97BNefgwEBtxkxLhxacdBDYFis7PhJAMpBl5CTYW2kkMItz4g5trP9E+AorEH62ROzS2BW1MMLWa9gFUUAXPWiQgIvpOmKFMcTxlFOttKGUX5Jla0r7HyMDTZ5U36umIXErFJtNiWGtP95WKQEVPE5g/bclyiQwmeI+kz+MwKeAoAdbFAuta8hGm2xlsvUi0XEUcSPNHooOoQgHYBRz9omWCQOYAGHlNwSdSS0d8I5yaIDcORgUnlORWPrlsntV5iyYl+yr5als2jynJUXp/EkJ5nk8iavwaSEAe4l1b5MzNC6wipQjHaWf6r5FDKH9GGDgeyBx0ic0KIezZqy9N2eKk5bxJf9vsTICB4fZOQEHMk2kv1HKU6c2McrA22aowDdIc9J4MhBI9hK2E7UcgngCDWOdmAugJnU7xE4qj6RgNzxAJn6KIA+FqjpMqoaE5pneFYGEEcj7gMQWH2YP9rDfG7380cyf7Feyjr3yTZC7SMy8GAvh5DFQx0k2OEbm05f2WgEIGliwxHW5jGBI9hejDd8R68B679xTKpgjuqtAXTwn+wHZ8wEK6YMBWfXaWwouM3O6iMZAWM/4AwfCT4Qn3hh3VxP9W1LkvA5t4B30/Lhjh3f9q9LMNMfljPX/RHM+DVrm4WOmu+BEuAtSbpDvke2bcHgy+BUExALplLs67k+RQe4xGJ8W9fD58F6DIhPiSKyPA5wc53ZuBQd/LMFGcOSsltynX+c39v84c7u724pY4ckELCuYfO0FsEi7WzgrNpaC873FRpKPrexZiiBQGZEjGe1a/Srj6NIoHIzq2OclRdfcEBZpqMmODd3UnW11hV1Qdn2qElXbXZzbLTej7FdDspXSpKrjRuo/uPzm+M8Iw797u0ZtX/KwDr8vUhWO76v1PfawBGZ7h6LCLY7AHDVU5QMLOwJ2Gbaz+pGAvyu+zq1NoEjMNWZgKEkDCb6uMwzJRSdtUw7GJKoz01qXrAoa5468myb8SWAIw0J+TVa75UoDAYoQSO8CCDJ/pMtWBJ65dfH2ht7lmDbQWmDtWITE6kwwUv7KpkngKPKkwx2rTdjUQHRuoh5CXHS3xVwlEaEQOdI2MNvHn9hh8h2N4GjAyGB9PznxHc7DUw/qPjHT8AdtX1dw07ZibzeSAI9S5i34y7HAL5YZ8vZ0pobMdyu6+o57aDrysft+q9rn/zRgaNiP080XO/mf/gPvg+oGcs54BmdXxygXx04QmHn0ChvOnSHAonnOIhfBnhoU+tPD+Wugzj3zTEA79DE7AL8vQBHp/vp0BHnBebdqQwHrgQoIkNWBrCkkbukTPUp/bhU9Dxq0vRHAo6ilkPDKc61MsJhO5BJcDgwj5utBrkLcHSqJUsQxoMLL8CRWuy5BfnngCa//GLtjAey17vt3o+BZuHQ5uejkAkCFEfa5HOfJzsBx9o6v99tfagbxQgAtu8vM45ibsQx7XU25i0dfABdHsin65ccMWXJaw13KDNJl+gqUSOnyJ6VYIjueQw7woCdi1p6VnbI4gnUVVAW0l+4H94DmS6eWTgaEwSazWZ2eXlp0+nMbt68JXB0fS3GEWTpUNsIASnKK5ANg4CXAkSPS5cL24AZsiVgRHk6fwE0Yn0iDLX+SGEM3/jnRIJ2m+bPjtmkEiLAyasaw7MmLACgfNChNdYHsAf/a/HZAOna4yT6N5zs9k20jx95lmFkMCMwjA0mA9rM8JTsUIwx3DflPliwWhJrI24SHPTYqo1VF0iSPqiXjcAnAqaoiQXgCCwj1Oxh8XcARgMJuvUM58X5IVeD7ONHWywebPmIwtmPrIU0mZhNxmYX05FdXV7abDahvBvCYghCPaBmwsODPT4u7P5+TuklBCv3+6GtNmbL1d6Wi40tIMe0xr3iqn3bU6IDckoKeIqJYRxPiyVkDsFmgn4+c+q4Gd+4RCM2zGsPTHDOOQMk5hzakeG+BBiqrHPN5C4gbtmrO3BEI5bDPwrAIZQL4Gi3fmBAGQARwCKMedSRIHCEeiZr1EVBh0jiDH0l4AhJI+o3BcgxfjVHN3sJ6rgVqEG2YNqUzDxJRglsjsCkAm3IVi0snAjIAUxnYZ8APRozwP+o9jDkhTRuNf5p38jES6ARPovklpBSihoyfLyQqquyHNUPqbXfkGUtFo1mdVjGtpZ/vus857Rh7r75HKJOEptePn8AR1o3vA6O12aqwTi1hYAjtWOe12AkiHELgAfnDra3Z2kTzHM2EQE/B4ycUSS2XYBGkgQqWd5MSOoAHLlfGn6nNowlUlsGc2Ov5ZnnddjVLODSVwWcQqJTyUku53sqgCODrP1RCvL6WI/aMpSM838Mjic3O/vBsscV5IecY2Ea+SQl3oGLAhAP8BdrJCQaKbflgWOhkZLaippWDGYGcLSz0aDWdoO81Q7yS2Aaoq6LbSqDk4xQr33HOTq0EUAjMIIAhCMI6+wx1Y1SgsFwMLTpZGKjMdbUIW373f293T3c2e39PaWiuF72BPSAmQm20QaJFwAXYS/BDOhPbDa7senFjU3GkK67sDGkY0cTAkc7stQA9DlgBNCJ72NoCTBkfTAHjniPZC1rzHh6CvtS5CkHKAhUqI8DPELASsMvB+9bv/vA5OkbAffjy/Y5e+xnF//Wh+39X/bnGgA0/ay9ATIkCOpJgDH46/cC1K9JKPrMbdoTgNytfCIEsvWC0VWmbvUTk0RJg2Vd5K3KyuGMlTIPxLDlmAc7udQ+WnLNx+vxASwjreH3d5/s4f6WrCQkRHAOOfjbR41NrKGYMy5BxnXOay7FeFCtP68B56zMCE7XbbRLsdF2BgLtAFVhxWgsFv/aczpy/9VAfV070e41otMGjg6NlGzFwqGsa2ITlMnvN8Gqc8bg8WN1L0rwO+3cdo1l1HWBqLjYyQk4KrU1YV+cwUsgeiCfTOBRAHdpZfTkL9hJsLCxRgbQET53kXomYO/P58kfJ9vsM4Cjk+cMrycBzU/WnDOA6Hw9D9R6MrEUZcTsCilqZx554kBb2eLQnjsnCJKFnxl40abuC0vWTiBRzi0hU9oTNbSmhg/zBwGOUmxMj9dioJ6lElUB/a5jqetx7ZhQ+z4/L07ytwEcNdbmZxo87/m69suXOO4cXOPc63fxjXrv/sf/vQBH4WDkrPjidCTA6FBQpD1Ivxzj6AU4ygMhBlA2GkeDVkcWtUPG8AU4One66fiuzpYf3Ywi/aLAEXSDBo0sqnx/DQc5LYTt9+M7tTVegKPSFrScX45x1J7Hbcfgad+cHrOf5zycOu8vCxy1HW0VS64BvEO27nOf6xAb9pjD1X1uZ/BIm5l8f22HPpyRdpChbGo9wEqnPgFHeW3OtY4COOLozAGDtJmhEphvtHRvO+t7JqICPJ5pn7LtY2/A+/KoDzctI8jLoT7ClDWKriE99+oVaxddXMzs9es39v7915Sju7l5w5+XlxfKRk41N3ApZEnf3s/ZXgCnIMWDABgC/iFNIRDNMz9RI0C5sY1BesiJ7gIcsU3x8vo3zbMengfHgKOD85WBkZCuErslXu3xFQk8p2ZffD5ikM3ZVdiMO3BEpggLmiMTESCKy9swy1ABHwZp9qi9gwCk2L0oro1/GCYAjgBAsR4BcxkkP6Fi7wAxEEhdWX+/NZb1QRb9BoCHAKP1cm4byK7xfR3f729tNhvY7AKvsb1CjasLZNb3yYJ6QMDzFsGmewJHq/WG9wEt/d1uQIAREkzzh5U9AgzagEEISTkENIcq7D5GgAKAGcAmFIKH9KGAIzCOfkvA0W55a7Z9ZNuhTwSUrmy1EHDEekdkHIEltmbHYAoF40jgMa2NNu8OxgDkqlUYFEjjtCajLrJ9NfLxH+VNWmwdgElVtigC7Arg6ZVHaY7e1sAZCyt7FF9z0YES1suqwBH5N58NHCmZRgHDujbreVTfJweq2skAbeCo64YSTz8EwNPwAQWK1Wd1Cb7I5NfK8AsBR1WOTok9kqITcBQ1JP7IwFGLbaRFV8PSh2PUP2rY5QQcsc4OWEf+pZrHJOBIq4yjvqxptLUepDkL+8llGL0Oh/odtY3AOALQDpdcUnWQ5wSoZPu1QCmAJ5Drchkw2GXV64PBG9hogEzyiY1RKwTAESTswO6lXUdyQN8mo7GzeJWQsdys7Pb21j7xdUdJQqwJZK+RtQWpOtS7A0sTNgJPiDEystnlGwePrm02u7LJBeoeYc2ORA1Iyaq+IOUdB2NVb2MSCX5GQkmVSgq8QziQfKQMHKndVfuG7cFX9McR4ChpinmZpU7L5bmBl3PsQNiU/J0n13NZ8jUA8WI/xW1r+IEtwIyx9ACLMoBUWEp6/KwkWfxEN9KNBIf0XnRLMeVpbmh1qMxZjNXCqOV6I7k7so9Qk8+BJDKOkPjxcG93ARw9PtpyCdbRusjl2hY1DQEcbVkDEb6emEVao0TOl+wn5nXMxQDci+yrPBb/XpTWCo6tZ6I70z8SckKeS/5XIYsf0G/wtaOMMCQwZcbRoaF3LnCUz9HF++w03P2gXwc4IsOIstVKMKNvCQY8Ex18ZAVw104OpEoKGPpL+gRt4Ch87+zbd57bZwJHeW6eavVDe/dTcbmT59QNnAUcHVJB0dJY9x6qJ1Xrf1LCLn0OWUrukxNwlMhLkth9AY5OdV/5/Jy1pPNJ07w5JxZ8+vwvwFFuoxfgyC321//2/3gCHGXDm39vBpp0gmOD9AU4iuH2wjhqG6cuiGaMrRhfOYgWDh9dxJBf8t9PG0If+GdIFXQ9Z/ueT38vpUIWp0COVOjNfy7jqDdEBqFki3Igvv17nsPt+z8U+FSE6IVxJOOH/30Z4OgYSHQIvPhc0OT0+Ox6xC8DHB0amz5bVbPhyHrzc54/Mq7iSQ8BDsWSp0zm51smy5Y1i1VqmiswH059bIbisxzYD0cFPyWdVeuV5OOPAkcRGAhpEg8PR1ZYHU87bvyZVc24sReLT9nmZWNNHXHJn0GSbnoxs9mlA0bXr1nDCFJ0b969J3B0dXlNMOniAscAHJjaZAKpMTBEJEmHIBnaYb3d2P3Do6TnyIhx9hHlKepmJ2IayJhGwCqCxdkpb4+nrsBRZKk/rXF0uNczcHTIH2q8p4euma6+acvzOo/nGCP5yu2AVHwGBpCAI20uESikjCkC2pSuEHiEtorzbjaonbP2jSFEjCA7hyzGvo08AO8J/c4OQ5ASgZio24NN45og0XazYBY92EdbMoxQzwhFsu9V12C3obTaeDiw8Whgk0nfLi8HdjHFa0zGEQpy47jH+dw+fvjJPn78QOBouVxJKmkI2bkRGUcAjuaPK7u7fbSHxdqWK4yVnu36yF2WXB2BoyEy5SWLAjByGWwjSNv9hhhHtn6w3g7tJIBIjCNI1a1stV7aJhhHKAi9XjI4h77gi7IlzjgK1gprU4k/uI0aJFyzPJfaiUL1LQXGUAlH0kZVwo7gY8jXRXUSFnQCaNRO8685yI2ofQnFJWm6BCTpzphX7EwkAVJR76jsPw4wjmIOBMOoBDDiY4cAACAASURBVFedTcX3HUiqMtdNicm2/e26+pX5xzZKeyL2Q5Xlq4WLxe7TvwCO9PN5xpHL+jBYHowjl6ordYyCcSQZu5Cuk1RdJGB4XYk/EOOIcnGetZ70t5tD08HJhs+bAl6oVVjE6hynCCGmADIk7+XaVywQLsnIYJQhyNZkHHmNoz6YmEY5TzA2CTgBOCJotCNRR+S2rW0LwxY2AAE7SLapTsgENYiYADBi3SOwiwjo9wc2GYMpBOnXKdfl9WbtwNEn+3h7ZyBrYk3QOgDWJKTqemRx0iayTiDw5L5NZzd2eXVjF7PXrFE4u7y26eyK34P/T6YSQCdIPmJsDQQoATiiA0HmQWUglBpijIUjGFVpl2gLzddgHAWoFEwkNrq/Wr//FYCjcxI4DiV/hF3JP2nXepCq29mWjE1Xl3gGOKq1m+PYGK8hzZmy2QuLS1aGPuUR4CiAJB6XwSLWjMlJTw4ceW09sg58zdH8E+MO6xLt3nZDtuzS6xo+3N3aw/2dPeJvsI5cihUJEXskQkC+boPEkhVlTcUcTMARkV/NPc25sJleZ8w/qzVglQCkek/wZ9VukpVqMo6qr9gCjjJ2U5Y5T7bAuuq1lo4nTtQkskp9PLA+nrvYfNbxfwXgyGvqBBOmsI2w36HspGoG0gb1ldgac5t7HW+a6gM7KLmTtGEGjjJo9AIcKYkgS5XmPWZb5SL2lbH/VV1PV7TwZBe2qYNF+Xd8l+tizI0X4OiMuvQvjKNYjw7Fsj7LrB340rlSdV2v+yXvues9lPU8JfWe891Tx3aJz/f+9O/+z/3TQETVaVcQW4O9ZmfHhuc54MiLccMV3obWd/2er9w89zkoHqQaXqTqatfnIGM4eTnwdCioeujzJw5vllN5qXF0aq6Vz88zLF8WOEJKWHFRk6xOdrLa4+NQALN5zAtwVDsbv3054OgYiHFojJ0DnvzyGS+fBxzlSdUed0/GnBdUzhvZ8+ba0ylMMMaD+PHpc+O/WxvXjWKWqovv5oz2cObjPhqZpllGI2ocJam62PiW82VAKsChwiHQ+g25KTodisaWoEDU4cBPBAAkCyKtE95TK+sXAQ8EscaTqU0uLggKvX792m4gQ/f6DeXowDbC3xfTmU0mU0rs4CdYSQx2DSpohDpGawTKERDfbm2xgHwPNononwCOnG0VgVhnwqDmjQrFKpORhbiDRRHZ/oXN4HUuTljzCFF9LnDUAIrabE6wPEKiK2vqt36PW8zjpe0wthN8ICOH96j6z0xwrzfBwJ7kQ2LDjg09jhVwhJpWqLlBkbdSLwdMlgpc9WwMZtlQxdmRSc8aH5RsWlOKbr18IMNoB5bM8t6Wj/eqabC8J4sGUmqoYfTq+tIuZ1O7vBzbbDa08chsPOwz2InzLh4f7dOHD/b9D9/ah59+IoiE8XH96rXqdIym1u9PbLne28N8bbefHuxuvqQEHclM/aHXOepTqg4F4SWLAuAI9ZDAOEKtqd8WcNTfPlpvt2RAeUumndc4QiB5BdYRpOoUVFsvl2QduSKUg0eekBrMwgCOenvbIR0/goAeYEegvAbbvY4IsKBSI0gzodREIpAU7yjeg8zz02wjrQ8RHK7giGd4u/hPzBsCRy4P2AU4yra1kXRDGDQk0iqLSsCRrl0ZRwpgRXAxbPE5awyYWi6i5tM3QKMAFmJtAHAQM9xl7Eog9DmpujZwpGciKMrAKH4ekqoLxtEfEzjygR2F2GrkN5ijGvhlrDfW8YhUetC8UVGGg91rHOEnZevwL1hGDpp6IJvsB9au25AZoWAbbOpGjCPWgUNOhoNHe9WD66MWHICjIWmAtl6ophnq+a1XYFnie0MbD0cEjsajCUEjSLyOsZZSSnLANXZ2ObWLqYAj+DaUqru7s093t5Skw8AD+D4YTLhOrHd7W6w2Nl8CeF+Libk1G0+v7eLytc0uISt7Q5nZ2eUr2l6MMYBLmy0kYsVcImDkPwFOMfGkvKofIZxH7VaZXbIh+jtApTRXSvA+g0c+gWjWdMCXYhx9LnCU/blYu/PPfU9SdYT3WTvIZfnCTytgjwMV6VlDaI7tRqhfQEj17Zss0GeBo1xL0ff6GuZNW0T/0OvqMVGJoJHL2tILc6k5BpIdzNlCEnZhi8c5mUfzh3v9/jgXqIT6faiLtFrZZvFgu9WCSShg3BE4gj8a4FSMnQBrwmZGrSHKaDmT1evAwp/FPdLfQQuzjaJ+sPzgsPHxM5mE1trWdBwp48u1NoFDvMdDiRQJLCqJFpmN1P7OCSf1sz7+8sCRkpWQGOfMIkro6ncyjJiQps9hH2SLvXaflxbNezG15dZ68DexJ0hsmCKzlpKv2j7ys830GYyjz2n2PL6az3be2TT9z2cctRUuwg9ssLciSQ97TJ8TJaHR60pFbU31maSZtfa+MI66BNvP6+3PP7q9//w5Y07r8R+7xlG3uE7tj3OP//yePP7NvPf/pc/fZSz3/pv/9T82Vqzq7FSHLN5TkK1ZmD32qHWDpdOF9AR+fyoHFFkGCnTgu9KzPfVPUhP7nYK1oYvanhi5Y89p4LZsxXN30/28L4yjdjt2GZixuOWgQHwvxozGWc3o/zL9d2pMNj8/J9DQEF8vToHm3c9mHIFthKhSYhxlxmAblMhz6BhgoWNegKPS4zR1XwY4ymP5lON57kL2WweOYszWmQWbn1P/jicsnDdbTRvUlh51vv7zc+HY1bSRzEXO8zXa8gFa/yLr9Olzho2LGkdg6USQIPoyahzhjrhFTkWVVbfBiyG3gKP6BF5sOG0a4jOwVhB4R6AKL2QOoo4RZOkur6/szZu3fL17/55SdK9ubuzqGiyja2ZBsy7CHs6nF20FoE3iDWoYbSRBhkA5WEUuT1efdWebHYJZO9sxASVkrDAGepQdw08VitWmVGAXYhe1Dg2+F++fGiMFOEo5zs99JzOO2vY2rwccA7iPA5nv7Tl+zIfJYyeDShUYdA1++EkBHJkK5VImxDXmAzji5pv1NPBzbT3UzUHtokGfNa8ohUS9+iGDlENkk6Nmzlrsov0WcjMANuYEihaPdza/+2SLxb0t5nc2v78l2wjZ9qhf9Pbmtb0HsPj6yq5fXdjFBep1ALQSgDWf39vtpw/23bff2rff/sU+ffzAABOa7v1XX9v1qzfMfJ9MrpnxDqm6Tx8f7OPdI9lH6zUklwaoGMLAKBhHAo5U2wlzBxn2ABwhVUehGWei/No1jvr7pfUhXbUDgwvA0Vrg0RKvJcEjMI3QTgi2gSkGoI/d3DPWn1KGdthH1SpDgJKlcfBXDgbm0kQYL/q6DRqMYpdPcvE6eQACkIrm3dHCIsn3ReDdJYJCZPKpffR6RzyzAqrnAEdyoZ7K08lGKuASpdhLkLDFIm0Dtef4lLC7rBFXgok5Wz/8VK0N5wNHYHTI5jHKrJ6nta/AUTCMEnjENj8GHKlOjc6Tgs65gIHoCNHb9We877ZWbZ/P4Yynsoh8uRpHvLYaR/UXsrGOQHhiFjV89PQ+R3XaDUd8mdnVjDVXEImBcQeQQiaLwBHmVyrgDmAdwNGwtzXUgh85s4ikHAREwVjqb5lIEcARJD1R12+1QmB9BRIT1zYAR5Cqm4ynpQA63gtpWti46RSsJEnV4TkXi4XN5492P58LXIQ9Zw0MSMsNyDJ6XCzt/nFlj4uFPS5WfK8/urDx9IrAEaRmr1+BgfTahpMZQSfrjcwMY3Jo2z0AKKy5Q69xpABxvAggpbGxpRydAKIsVRcMEoLR/OeMk98RcNT2XdvgUcwTDTVUtgJo5IXXw2+LZB22QZ03xGL8vYDvdf6njCPZzjqYfxngSP3FulNeQylDeZKGVB0UBJMhfTwaDbhOBfNouZjbcvHIOofLxYLMI/wNf+Lx0wdbLx5si3WOLGhkgegZIMUom5nYfi4RybUCoBFeGFv8vUpEI2EKjD38I3O22CzM3KfAkfw0H4JNd7zhBsIWV+Ao1kP/2TwygUm5X/5YwBETlgrLvdbfCfZRAMkc1a5ooPlSsf4M2sU6ShtpG3kFkUTnYFGuD5pjRZ32uH8DwFGAdm2/hjOJ+y0lOGC/xRpHUHVI9TsDLMpSdeqzYP29AEe0K8W3bUz8X+WPF+DIJUlTeYPnOuKc+Nk5x37Jzu+OP5x/F13Gcu8f/rf/9GyqQzbAx+pBhLOUG/XLSNUp4+4FOKqDIQbQOcbiWKC0Eax6YRydP+MSSNPty56pFM5poR7+QsCRM45yULIdyMzOVnseHwaXXoCj0rdfGDg6Bloc7pduI65sXLsf3uHI8xlH7ft4bkGWCkbdwZ1ql06bBp+rmXF06rzdnAYHjQKMYnH3mrkZ9joDAPH5oSADPou1NKTqAjiKNiQo5IGZAIgCLIrYQWzwI7BWPi/fM5csA/vENa0pRwB9cgSkpja9gAzOzEbjMYNJkKMDQPT27Tt78/advX331jOTL3k8AlhievRt58keYWO20M2GRB3AI25eAAhJjm+z3qpI6051juJYbXC0ydFmEzVrEJB1TkRLfrRt90K6ocOAdj3/ZxNOqxlIwF8OSLeD0wpICDiKvmZ/JHZZ+55zH+excwhAUhF3T0eAn1TYYpVxFEE8fd9lTLmBFOMIQReCEKiZMQRwBD16ySSNRgB5NE4gPwPwIsCj1fJBoNH9J7v98IOhtgGApOXjAzNGZ9OxvX51ZV999c7evwMz7dquri7sYtq39RoZyA+UpLu9/WgffvrBvvvLt/b9D9/Z4/yBQaDRaMw6Wa9u3tjVK9XfgETS42JjH366s58+ogj8wpZLhCUHlKBDAfjBGEHUKWUVMZaxMQZohBcYR8BgsQVGnOlXA472CN/jrlfgAIjFRfbdmvJ0lKpbITN7aesl2hyBOAFHCmarbgrnOP22yIDeeVBybzuvKSLahYKWwThSkExgrsKQSYo2pN4ScMQ6MIKnXBYxbyFy5L1Z34EbkkZGdj02ywvJ1Dvw3kGqrmmXk+/0hHEUgDoS0BSsagNDnwccqb2V094MHJZ7U4GdkkwgVmcc6yCZ91t+HuUIALxFkN4zs58AR6plJMYR+g5BfQFG+lugccjVlXpPqEXzOwSOZDtb21bY0Tz0tNAweaAASiFll/z0PBw1d9zPcAaM1k0FzOvvLpnlwEapceSMI6xXkqtTjaP+HsDRhrXfwKyETe0PJPWpmj6o97YnE4l1XJBMQeAIzM0lz0NGEaXqps44GqooOiUY9eCQ40KgHnYaazbuF0xNMJcWq6WYRnyNbTBSTSKARIvlyu4fFzbHC/XUYDz7IxuML2x6+cqur14TNMJrNLm00XhmgyHA+Kn1+mPb7ge22qCBABahfpLqmZCFxJpKIXsrEBuMQkn0aQYIKAoGEupGxbwIOxaJpmWjlFI6Ktj3pRhH5/gNuPN2ElDbryuJLYQ5ZJv5hI4mN4/XM+M9V25zuxFgUarp5p/QnwjgPb13tlRdln9M5xmMJPsWa4nGnyvMYEwTOKJYrE1AJ97Dp8NahuSHFWsdom4f2EZgHgE42qwf7eHDj/QZwF5eLVdMmoAvSp8pFreQw3NGk+7Ba8cF44g/Y95j7vRtRIa11/x0RLg8QpETbfrqp/xEMY7iqGTPG2vcgc+TZGs1Wu0w3LNhuVO3duTzL8s4InCEV2IcxdyRGkDYAikElIQEl5uU71stO/uQfg3OjJlSpV/bknWH9lgnG+lM4Kjb/q9eNfv4+f60NJ3fv3LT5KHJrlZwDgleh6TqKttL9qJ9T9zrtWocBXCUwaK2VJ0SJ/wZXhhHnYGjz+n3k+M4HRB7yRhj+Xqfd+0XxlFu/89rw3N6sNuxvzpw9K/+w3/uaMFCqi4YR/qa7F8EcsLRy4wjyc1Uw9lM5YiB3olxhGAIpOpaBW7L0uzGOHfuOQ18TnZh9/O+MI7aU6ELotk2fAyItopahpMe/f1l+q/bRM5jsLtx+XLAUWjYROHP3J45OBn33XYosnPTDsy81DjyVvvCwNEh1tFztq7rSO06/7qeT5nne5W78CzxLt/tDvBU4KjtCMXf3edcvbMMyrTPc+i8bef/+DNWmx8ZjfnYtt50/qy9ruR7/BzgCGBCuW/P1lMArNZZis0dgtGQyAELixt2ZpcOyS4ig+gVWESQC7uwr77+xt6//8quXl3bm5u3dvNGTKPpdMZsZ2alMoDhazZqEREIEiilawAU2kkaAfEGZhSCzQLgKEnVOROpFjEWWMQtJeMKRfepBMUjOK4AgloYrJuib3+083Qwt2fPZJseciazXQ2w78kY42a1AkftOZAzKtub4axZHoyhBnvN75yrCoGT0P+pjCNK1lW6g5AGtr8kllCXIFhHqEUE5tFwFMDRgNJLCGaiXgGyh7cb1NqBpBKkaO7s4e6TffjxW9Y3AsixXS9Yz+j1q0t79/a1ffP1V/bmzY1dX13axQXqc+xs/vDJPt1+sI8fPtjHjz/ah59+tB+//8E+ffpAQGs8GtnV1TXByZs37+zVzTu7vn5r+96YjKMfvv9o3/+IcwCAWpty/FW0HcARGEcMpKIgPGpqsa7WnmMHgR++tpCtk4Y+xuTaCwITzAw5IQ/gIVufYYzMFHTpjgLc+ia9FhEWwCOnOQOSkuOR4NPa+r219Sj/JzBPwNGCwBHaHXMUwBHeQ2BNtabi3HvKNSkIqyB0VDlSln8d27h3CqvRl8YYqAHKfplPNZ+8T7Ao1j0BRx4ubM2kHL1v+r6ybZnGl7cevp9waAX3qkAJmkdKB4Ux3apx1JwnTxlHPvs9aKJ6F6FWAHuTQYinwFHz8+M2X2wUryrpwE36rgN3sV9yeNdPdwZwRFRNwaO4IiWAWMMoM44COJJEo2pLiHlUgCPWOFIttN8T4+gQcJRlRes43dve954cSg4cNdb2MJb8XGM8j1HNZ583lKrzPg1JLM57nwlcxMCMRTBu05CqA+NoDOCIwA7sserB2B6ydsim33i9JAXeIUsJ4AjrMdZLAUdgHE0IIA0HQ4L7mu/aX+NOsUXC+5Lm0jpA2wbwCYzf0ciGkLobjW3fR42jvS3Xa3t4BNto6cAR6u4MrYdkgemlzS6u7GKG17WNJlc2mV7ZeHxp48m1DYdT29mIwNGewNHIg5oAkDJwhM9km2BPARwVubqGbJ0k1mS/8isbjtbvsb4H86yD89l9/65s8q4+c9tHPAgahV3ruc/jCwLZkAGm+SAUQCN7KxUXDVAfqS2GpdtXwY9hSeUVPFPjKPydmCN1/pQAT2lRss+BgGaQm/dVJeJYg4iMBLPJeCj5TpdwREJErGtYyyBLS+Bo9WgPn3605fzOVmQvL8hI4vgnECQWEdl8LoWHa5DlF7J4SaqOiQgcPjsmVY2YKIN1Mdhvmi9aCCIZKYCjmvBQXcCnYTIxjtqDrbVePAGR8udZTrC9zjy9XodhfeKQvyZwpDp6beCIjCTKHApMli3OyiiR+FT9gR6SanouX9uSUcv+dX74TnvLvwHgSIoBFTQKuxftlhlHrCd7RKoug0jaU70AR3m8nbM+/Px5fPwML8CR2uacGkfd4zpfsufOO/c5/st5Z+7Gnuv9q//wfx9coQ4F4nIwpOwhE1iTv/NFGEcEjkIP9UWqrjiEnrFMtzxlt8ffT1yblO2QN1G5/xr1HV5qHHWee+cZIXcWSyJdzaj7uVJ1AI68hEFDw5nbzCTvxw3ngUyUPHZegKMj3U/L+eWk6rK0YLs/Pgcoiafo6uR0HvS/MHDUdvq5B2xkpfmm4kCiQPd7lq08VuPo2Pp3+vx1A5hrHLU3NQGEtx2AQ3MxS9UxkB2qrmnehlRdCVwXebqQgkWxYmVBo7tC951Zy0NlLyP7M4CjsAsIVKGG0c2bG7t589bevnlns6tL+9Pf/b199dXXdnl15VI21za7umJAC1tybPYBDvFyjKehJoICYnhfwJFYRgxxoMg2gkoEjjZiHGFDj4KtDiJFsJdzgQ0KWGzIoHdblq7df+2A8PF+TEHCjsBRrMNt4OggCEQpsHBum/JN8f38PQJ4BbAIrfimDEh5NvfkGB5w4AisI9ZAwOZxgA27A3ruJ6C4tWIbCJ5sWZwaAU28K6k6ZMgPbDzCGOmT5QIW0KcPP5IltF0vWeMIQAak6QQcfS8pu83KBvsdJeoAGn317sa+/vq9XV9eUVIJZDQASx8//WgfPvxgP3z/vd3efrDbjx/t9hPk7ubMnr+6vKQU4s3NW3uNn2+/EnBkI7ufr+y7b3+0P3/3k334eGfzh5WBh7Pz7PfhpAJHCLBvwSxCIFWKNmQmYcxh0/xrAkd9hF/BPEAAmXJ1mOeYJ2IXrZbIwhbjCH0QUnXU/9+RM6X6ZBwtskEIlDG/f7+xLZhMzN4N2NhrGTWEvRSQzFJ1MU960rpzkElSdQQnPdu8QmF5O9GU5am1JeKYVGC5XEhco6IadiZwJAAk5PWaNY60rgRw1AT+yuUTc/OY//zUdrg1ahSNdkCOAXD/vXwxBygddEhB8my7CuOoN9YRnjR3GDiKGkdieSozuQUc0fooqIdAP4H9PwBwhBGZzbXG5972mOjqSOGjbZ/hWI2jFuOIqw0ZC+ovJDpKDivmnAfOwZwFe5PAMxY/APFiHIF8AQYGgCNI04FZuNshML5SXSTC3VuCU1iH9VoXxhHWVhY/B2PIa4j0KfGuZE4yCNWjhYEcICGSCACYgm00gk0cj603BM/RKBUL1pFea1vh3lmvaMQaceMx6hRe2HgyI+NoevGKr4vZjU0mV7a3sa22uCqk6gDQg3E0JCO0yNVxDdLchkDovq/ElEg6KjkOqcZRsPKKEIPbLnXob7/G0SGfL9ZyPnmfsIfAD7ZFHcVNwEkju6mqqWPDphXgl8k6GBHOuuEFnweOFAgOj6qy7mKlKEmFZIf1rE/gyOcSk07ECtJ58DvGosYhEk/cEvFJA3hl8tBqaYtHrW2Qs328/2CrxztbLeY2Rz2k+YODR2uyb7Hu4UWglQxDjSYBR0ouKCASA9tsNbYqQVZc3/0fNUvU+FNblRdmRQIjw34U+5JY3U+Bo+j1DAT5yQqIVNe/nLTgept+gt83cJRBI4wf7C8kYyfvtylV514L+9NNdYlRwUcIqTpJpB3yk9tr9ZcCjrruuw/t4/J3u54n2xCOiDMZR23gKPb+ARwFc4tKD9hrwe9MdaS4X4waRyhV4iVF9NPH6Avj6LMTC576kp//TgYFYz783DH3t1Lj6HPm4+f31M//5gtwVGocZVmLIw37Ahw9aZjPMRaHjEkb8HgBjj5vcv/WgaPsIGdnKzsU7c31C3B0zB5psxebtnbtmjY4kBkD7UB2doZx1lMSaj9nofvdAUdJqq49v86bb81+fA44am9EtHHvsEaVAKAHQJ2ZkK/cHhfZCcgBgydABKXcELSKDUStK8FzBsshhYcBDABUQRZ01LLBphusE2zmEIgKmQNl9Tu4BKGjoWoZvX59Y2/fv7d3796zzgzAIvwOqbqLy0sCS5ezC5tcQCKpZ1A8g4TccgmtejAncN+oJ4VCyWvWNVpTGs2BI2ccCSwSQ5mAEvs9S9Npq6IkXPx/YKPBmMARsnGz3vkpuZjj1j2AI9UraWzsn1kSMKe6AUdiheT5nze5hzTccd6cuRnyE0/0ywtwhCCIs718o6kaRwCPBBxFW1E2yaWfwCYC2INNIb4N4GhA4Ag1AlBDqk/A4uH+jnJyjw/3tlnj+DUDP4v5PWsaffr4I5lI2HCOB2bXVzP7+qu39v7dG3v37q1NEbgcoLD62u7vPthPP31vP/0k4Oj+/hODRov5nFn7GFdvbm4IUr6+gTyigKOrq7eUSLq7f7Q//8v39i9/+cF+/HBrDw9LFoEHcNRDTa7J1EZjMI7GrNVEkAiAEdhGkKojyCmW268NHIGVQK4UAmPBOPL6EASPKOEDFhdqSi3ZV7nmg7K8vUg5gSPASZg/a9vsly63FXJtqlSUx57e6ZPd0FhfXJqOYemIcTqQzxoPimj47GjK0yWaktdlywE1zQP9q8G1OF35eQbjKANHXu3Nr1GlncQ4+qWBIwVF1f7RHkEtOwQcRc0jr8XRCTgKtQWdHzw11jgi0wiB+ZCqSzWOyDAKxtGw1HhiZuofFDjKABJk32o00kdaTq5LjNTnpeoETPV76i+spWBBCI3y8csMCYFKUT8CNrW3X7Pq2mTcsymAozFAeJxkTdBoswF7EADRmtJ1qFVG0Aj1zdZrrt+wvQCOUGcOoFGp54fz+1xvMKoAJjtYxNp2GBv7HusTjmATpxPrDwHu9ChXt1xDGm9NEGmNICLkZRHkRW3DwcQGQwfgJ2CKviZodHX91ibTa+v1J7bdDmzXGxEs6vVG1hvgd9U5UpBY0lRMDiFwBEMSc171FWUKUPMp1mCvu1jmU02sq/YmSdV9IcZR+GtddoSH/NEmCOQ2j6XKDgNHDZuc6G/V/SyQTsu2Vb8QSSCqcNcNOIKfRZ/ETRZ/D65T0RRU4gnHDUe+y8QxOyjAJyQw+GXJPJI9RN1ESMbhJ/0q1knc2GqBNe2RjNrN4tbWqI34eE/Z2vv7O5vP55S0W61R32/FtQ/ArKRNnfWQf49MJaHEfMG/IehLwMLZF8lGY91EkpLq/zkAXFKTYnlKtdMScEQftZwr+4tt4KfNLopjE4jUkC/9YwBHMXckVecSa9ynVBAp4ZYngKNmParsK7f3a18COOq2//OxfyAZ9+cG8X8OcJRjE9FWWe4vA0ftGkdiCwo0wrrH778AR43loGtM5efEK06tP58TCz51zhfg6HQL/RpH/OrA0T/8+8Q4oo6zizmHL1x0ub3YtDvKchrkPJTJkDK6sBArA0UBt/x3aWjPhOH3PfMrykTKOoVzUrumzTjKnXYomHpOA58bjO20ONG5aTsJzw81Zmec8Y+bwFYmXfvvvLAees4n76EOQ9zDH5BxhEfr1n/VEejS1WagsQAAIABJREFUJectDB5EKfuhujE6xDhiZqhnlPldKbt2UDPRldmjwugsjp7+5cBmG0CKtjjt3MDpU8ZZbsNDm6Ou8+lJblbztg82+6F53e7P5/r30GfxXuf5R09O2bv47iH5qHzzx2jjOCazOdtBrS5jqmtb845/8UKO50vVxf3mcXN8DGKnVuXIjtm6sHFd2yK3axf72R6I7e/Xv2XzY89/7FkPPXsGFJ4AEQ4cCRSo8y/YRgVcYFa9Z/FlmVjXslYWWQUjMG4JQiA7FAEqMEzGE7u8urRXr17Zu3df2bv37+3tu/esZzS7vLTLS0jXIAN5QnBpPBmTnYJlaL3eMQBFqZENMq/FkkK9omAbgX1UgCN2nJ4J2W6ocVRWzZAXamQbs3UV5IY0DmXwVOiVoFMpBgA5Pm1SCaC5hnps9RPx1oNWVepFgaxmkPuY/c+BpTbw02YdMRs3gnougZPnY97M4X7xTDEmon9Lf6Xv0wdgX9dABmEE36QjcsLx5j/FBkNRdgVzQtqMqJ8HRBly7u2oesri7f0eGS/3d7f2/Xd/sbtPnxj0QVZ9n+ywNWsbffjhOwZYhwOz6WhA4Oird2/s7ds39vbNa45NsGkWiwe7u/tonz79ZB8//kTgCL8vHud8ltnl1N69fcsXxt3F7NKuXoH59p7A0WbXt9u7uf3zf/3W/ulfvrMffvjIv1cYb5BtGo3t4uraptNLSjMR1ATAuANoJZnDFVhwYBsB4PTiy/BVETwN2Toy3vBCgLbft9FwIlnFRgDaQRsG3yr4iLbTPH9Gqs4/G6AdAWUxoxprAuYIGHorBc9YSFy1pRhA2yCAhn6UvGCPTDGBF+6Zi0WGEuw9MI48eMagIDKwY7w71MF71yv8iwCFIjub865MCwBTKXbOL9V6bgrs+QF+ylIbo8Y4S/uEPxGkmrhMBPNqtjFaXxnmbduqgHLcv4Aw/XPgyNGovH+JeZ3rvsUpYl9ybO7n50PAv0rVVUCs6Wvoqcp+yC25bFOVf4nnkuATZMcQrBVbKMAxVVVSMC5qHEmKrtY4gs8oppfAJIKDDibjs8OMI5hjHxNVazEWnIoTRrS/9G0CInnNtI9JgbTSHuGfIrALYxHwoZ/vaZpGlt+qc4zjJsk/NtxHZCzIMagJ0s8CR2n4+K+x2tJ8en+JVeSAR/kKJ63tIMHKGmWQnIwaR1sbj3qU7hoNAcgjoWPNGnHrjUvEblecz0Mwc1ySS+uHRgFHM+x1SEDhfjDnS/0lf/JS2yk1qLPK+gCCxmPWKYRsHRIJwJrYgCHMe3a5on7ftr0+GZkcNz3URprYYIz6ha9sdnljr2++ttnVGxsOZ7bbD23HMQrwciTJOgBPBI4klwTGAXpjvV/bntJTLtkKRkEwvPz3kLGrgJLW/Dy32wPmuRpH7f1J2BoNDY2l5/zGrnvF9jmOXpfAUSiExuBNoEbMvwTuBz6jj9wOxMgIGVA3XADnMnCk1quQdrSk7HoFKYLzJOAopBuT8UYyAkFnrWnx3Vxbr8il4vOt1kWCN5RHrhaZ6ysAU7ywzi3vbL0EywjM5Xu7vbslgPTw8GCPizmTJlRXEYzcsJXOMnIDEPaXa4P7uZRyJarqon+RYOW+EOHMJHeH+RtrV1NetraTyH2alSFWWdaCMpYSKKSL+xgLdlaS+/IOCV+hgGLPLzzl027j0xmSxLAykHX4Ip33UWUBxdxXjaNDyZT8rNTxEgte8873Kn6e7JfLaMObE0ifpb/bCkhd5nHjSZ393+SqHm/wLwkcHdr75jvh5x77IcGHwBtq5WnvlusbRSJgJAa2perC1sWeSfFZyDdDptkVIKK2rgOx2pdsqVqBfywtEqy+wjhqrrHqu/BgfHXvENuJ527Hoo7176m4z6m2PTXFDsUGjtn5ruc6ddznfp5jwafWtG7XcHlL99VOxQefi1XlfmrfZ7d76X7Ui1Td8231XPyzSyv3/v5/+c/7HKyK3+PLbVmrtqN1KBgtw1I3de3MgCcGseW8HTMYunb4KtmJPP6o7efp0ii/7DHnAUcRgD73HroEPs9Z+KQx5HfxBwWOzmnjrsH2LkH+et3zgCMuwc8AR5GBXoAjTpEaFGrPadzrWWOCJ4Dzj8CE/h0Kfsf7XdsiAkS0E7rEyX9ZcuDkwS2QsL2Za//dta91s1XLuV2IMmxlzE3VfpHGdm67fNwhe3qoHdsAwzn92Pn5ujQsjzkfOMqMkPwsh9oCTgAAguccuPxZ17ZoO3+HHNN8TIy5dh81Qb/IWHRWSSq/03acYgzkNSr6JhyrmKMEEejga6OFoRffK4CR14EbJD377RrBZZeu8XVZ7COvi+CAJwEj1LIZj202m9n19bW9e/eOAftvvv6TvXmHOkZvyT6aTKcMxHO8U+ZOL8iYYNkAowj1GSrjCIE0gEJiEwngQVa2NtIiUCmIiYDqaonAkgaf6niEUaiAmVsi6+0HrC8ejKNg6vGZE7CC39u+TO7b2pYRJIlN/enMz1iz87jIAFBjg+vySbiftr2I7xfdcU8xbvdzGziKz3ebJnDExAEGSSBJ5XbVmxPAETLmee/Y6zt4hEBksFh6XluAcmgICw6MwRsARt/+5V/sI4tZzwkuTcHuGRgDOz98+2cbj/p8XYyHdjmb2tubG3tz88publ4xoIPz3N/f2v0DWEK3dnd3S+AI7CPUPBgNhvb+/Vv7uz99Q3YbAExkzU8vrwgcQapusxvYp9sH+6d//LP94z9/a9+5XN2CWu091jd69eatzWbXqunhsnQIuLOq0NZsgSz7DWQVd8AfPckp1Tvaex0uBHIpo9S30WjakIHVQPUAlgyYpHR6PRtCHrATcGTW360d/NFmO4p+I7gM4AjtAlYXwLotJawUeEYQGw+jItLoZxdAIvMBtVO21h960MiTwwimNuS9/D6F3qZF2INAHnRT9EuyWEotUtQ6gj11rXLwKqTsXLKtgrECrfRK6yFPyZAyzy2PQDa17CNClihqu6T6l43gMpMNwpnQ+dpradsm53vp6r+EozxkVn14M6zs4S8Pspb1VMBR/NN16roRayB+MijJuq5iFymI73XKCMx4rQj+HnWMBJLSdnpNo/xd9Vnwo/RTdiIF8DxQAJsePmQcU2zJrwQcyW437XJDISF6PdgTZU76mpKBoyxVd8j1dMmt6KsitbWRVB2xEQ/uc3Vy5mskSGCOon7ZqL+30XBvI5f/BGDP+ka7AI7AzpVkHep5MMDucVaODcoEyb4zCO+f49wIigv0lIQk+5fmSFKvWosEeoN1qTpHQxuORly/8RAS/dIL0383UJ24BRIMtjjrUMDRaEaWEYCjm5s/2dXr9zYeQ65uVIAjStQBvHTGEuw2/ZoBpPH2ttquaUt92Kn2DNcfJSrofclY/hzg6NDcPhQwyet2npOd3d9nDjy2PyoYmOg3bqaaBezlH1YrXWocNeQ4BV404hw9rNhKdCiuk5yp+meaG9omauQQ3Em/x6Pxcw0rW4OZw8MFAvHaCWQNq8sEipBzZE09/1dAXgd/aam2tlne23r1wPqIjw8Pdnf7ye7u7+zu7s7uH+4okYtkJKx5OK+A9ghgawwFS5wSrQCA4Hji2l7H0R1nzp8hgu5kwmABA9CEsb61HeUtg72rhuPcDpNTfFMJuwqArw1c142IgVV7JeDD5dbYNr4OJDBLk7jJfHpuLHaPcblPuxUrucs+u8scKM0SYLGPjXxfGl8hi4pf89qcNkme9lKuy2EnJrZaOCemuBxpQpq4Typa3qfvHhzcXxs4QtvEvi/vUfLcY1tiD4PnW20dlK/AESVMXT1ijKSABCYdijlEO+UaR6ot65UxIzZEX9Z9L68xxtFZWH/oFM2xdnJGBo4w/6qdO90v7OtWvx7an3cf+92ueeio5+IOn3/W38s3c/z69D1395lPn+vnHPECHB1vvad22f0CJ6C042KHzkTgiC5AWbgiI02HPwccHQKH4iK/BHD01FBEXaNiUk+Orb+GYXn+Jv76wFHb4OY+Odlg9eAX4Cg1Vtdg+3mG8wU4kjPoLsYZwNG58zr333PBItxP176m3fTATQSPsx1tzzU4dhnwyvcR4yZAj+eC3Nleh4PVxdjH/ZzzfN3sxZcFjhDsGEKSrMXMagI2zQ1Fl/tubzIOBRXyefB5XpPaAFI7aBqBkXZ/tRfuADja1w/QKECIAI64vW8VPI3NPq8V7F1u1mOXK8c+ipxi0uG6GJPYaODnxeyCLKLLy0u7ubkpLKOvIRP25sauX722q8trG07GzuxRMCr0y3FtSoGtVcOIxb3BMgJYJFn6yuKg9AHjbF4nxRlHkMkB2OWbz8hGVL2OHC7sWX9P9XruWyLLO8+b2JAdAvza86bO288DjnCN9nhoJ8xw7Ai9KKBW3tRFf58Cjg6BTgTGOgNHXqMDmeyeIKpgJMaLABBKUTDoguDm2vb7BTeIDOh8+mTff/etPdzd2ma9JPA0wcZ1YPz7008/8DwDBEsHPbuYTuz1q2u+Xr26ZqATAZrlcm4fPn6wOWojPdzbh59+IuNovVyythGAoz998429f/fOXr16TRbbeDqzN2+/stev39sWwNHdnMDRf/mnf7G/fItaSXe2WAME6lOmjsDR5bWNRhMBEYz/QKqsz8dbQj7RgaNgHFG2wzfLrNUVmu+eIT90xhHXrYKYpLzjJGmZpQCb2cvF0SrwaH+rGidgD2ltQfAIIK9AWLTXYo7A2sI264Vtt2vbAzjaoH8qcNSow4KAS29rPUhD4dzONuLcUF6w30gwcjA+s9XzekEuV8dPnJVUQvcscq3vtKV+xOyptY6ajCOXzWNQMuodIbikpw+/oM04IovK5YnQ/jnw8usBR3syRcA6kpWKdsXvaMMmf6YJHClIeMhvBxQI0CiAIwWSnUVEdkdkbgsM1YYZayVGm5hIun7UNlKgWcBRgEfcAL4AR52BI5eqA+MIYKGvTQzGMlat9Y/gPBhHgFTAwOwbJTpZ9wUDBeMYcnXblW22qnUkabuN5ikBfR8bTLTwendRb2lgNoTNdsYRJQt9kSRTDgH+Eh9G0FFQArPUhwKOhmP8HHOYYN4JPOrZGhJ2u709rgBm4bRIDrmw4eTSJpNru5i9tlevviLjaES5uinBpZ2NnHUERA2gFEAjjUsgYWCrrHAfjvRx6ktIoSFVp78dWIipdCbj6LcMHCmO7qB7QT2fB47A3K7/gp1UIRuBO2qsXa87cMQ9TwKLAkjSmUvj89xaRTzZ5wDI5NalSnZ6/aN4v2BkfJSSesB1b7d5sO32kT4EEiUgWQu/4P7uzm4pYXtP8Ah+JeYJWXmU1wUDCTWzXCXFn0V1l7Ceoh6SikTJxnLX5mxrNZl8LxU+pFRv1Kvj4Rk4ynZc4DxttFY/QRsJmK4gt3+WgSMVb1WXetcB0ArgtO6Mu+xmuhzz6wFHesbKOIrkhfLwDcAojTn6XGjhp8DRISDhjw8cQWIZRh2y01KaCWZRgEcBIMX+7gU46jI3jh/zAhyFbTvdjufFP0+f73OPeAGOjrfcLwIc/el/BuNImS0h6xLrrjaCWAg1cJ7+3tQcPXZsDaC0M8WqNEwETONah64dm7EaTDo9rM4NMJ8+47lHnAcc4eydpbJat9IOakYbxmHnBJdfGEfNxu0abD/PcL4AR9XddpDanehzZ9lzx+fAUmwmj/3Eebr2NTcgKARc6PcKvmQgIOxP+30+ZjK0h0CQmK/VNtaNY36m88bcOc/XtRe+PHAEeagcmM+Mjvx+u12fewJ8T8yLCFB4vu4hWZ0jSRR1ncqbet+gNpK1a1ZZHhPRj5AXyHY6ngnPGUACAtrMLfZgYZYg4Hdjw5oYou26B/Gsw/7AJpOJXVxc8DWdTu3mzRu7Qr2iq0vWLwLj6M2bt3yhrtHFxczGkynlcihBh6zryCRknEr1jCh5gzpGm42kwVwKLJhSFRATaFTqGaUaR5GLGgFk/cwbSklq9ZGJz9rIkVkdUnWaX6WNXKpOcexcCDmuVIPYCFiFlE474HtoPMU8bgd+2+OSQW4H9rI9yP2eQaNDrLw2i6oxBqLUAE/oUqUNxhHQQl0tZLEEHIGd5cXfAzgCGkdAYmNbSCmtHmy9lkwdgKOPP/1IdhH8wsloyNewh68s7PbjT6xxtN+urb/b2Zisowu7urywy9mMIBMAFQRk5o9zW6AY9vzBPn2UbB2k6jBuX71CLa23dvP6tV1dXdvjYmmT6cy++ubv7e3bP1lvMLa7+4X913/6i/2///jP9mfUOfrxkz2ukZE5tNH0wq5e39jl1WubYNwysx7BLwFHiBM1gCPIJIINt9tSwo42BmCrZ+d6hpVnGXtYx8dSSMQVcNABjdEwErGSVJ1iUf5PPgDD+JSbE3DHEJ0HvlALZbVainG0uKdcIOodIcAm4CjkBXcELggcYQwTjNhQ1q2HYvQEjpQnjp9NztEh4CiCkgoghoRdlrKL2dPcI1Q/38tdl3T3JnDkcU7PWC8Yd9gUzvmQcJNNFSs5srEr2FLX7HrPkjetwJiPfB/7miN1CY75X98XztvesxxbUQQcBWh3CjjK523biey3B3Bke69b5LK4CH1Knk5FxxG0F0gkWTEBR23GUQBOIXmcqjIl5hf79G+ScRQyj6mPkwQemyVmLRm7UUco0jMqcATwiLYcYPB+a4O9S35i3gWbKMLwCH5jnu7X+onaZYV1ozD9nrJ3+l3sIpxnT5Yn68eQbQG75pLyABmwPnqdIzCCUS+J2fgEa/o2HI8oMTu5AJNoYL2BJMjADAa4s9zu7HGFGktYRyFvB2naSxtPr8kyml7c2HT22saTKxuOLzkG9wAtMf56+D3XOOqTmQHgaEu5swiWAyDz+jpPGEdP4wVP5rOMMnulLVX3awNHp/YabuYEonE/oHlZJOX4WJVxBLZ2wRmcscFrIIEmSdUBANy6FGBRHfVxW9cdtVe0XtzrIak63ZsD+QAXCTD6GKwct8I8otUNRhOTmATcxPVKj3Gd87pKPYzvhe32kGtcG5jyAI/gCzzMIWl7q5pHD/d8H+w8yNyxDthC0q3wNwqrwYG5AI3wEz6iJOmUUBUyvSQckZEUoFGwjXDfWkuVD+DPklbuLWSSG/zHDBxFMlteD3OSQE12a7DrOLcDA8z7isNrT/f935cFjiBPKYA4+Q2+wAaoWXhnDcZRPb7p4wdoh1VQwOAhHzv7z+EjHFul2+//3hhHSr7D/kQJI1SKGA6Z+JdfoUqQ5fFjHod/UZUfXKruhXF0cNj8EYGj7rFgt3l56/3M5Opui7rO0M877gU4Ot5uvwhw9M2//U9Fqu5JICoWSPdWGgGX9N4xVlIOfB4z6HRIWpJZhyZq3kxV9/30oPo9AkfdA9dPnz+3XbsdT7dWOuJFqq7RXF375DzD+QIccV5/BuOo+8LXDCBHpz5nPPOG87k5g+MGg3FT8CcxN9vMgHDc2hvKEhA7ULD7kM1tAw/njbnfJ3DUZhwFcJQBFgbmG7JFz1s8HI9gSjtA3+6nOEvIoJ2yowQeEjX/EFCUx1/ICrRtd4yLApIRWMF4rpuGMlYTGBKMI9znZqXnY8anj83RcGjTyZTMIkiAXV1d8fd3X31NVtHscsb3wTq6vsbn16qJMARjDtIcCOBWWa8CFlGCTsARgu/yC4wyYKh7lNkAfDZnG1FX2+V0KJlTVFIVyCogEqIgJZHfaxzt+sJ24n48qzTGQns85PkU/d62CQU4csmvU/19bJ09ZKPYD+zDxLYoCTpihGVQNI/F+E4GjxrnQUSH8UI10lOpuhq9iYA+nlVSdVHAGq2tAAoCmKgnANBoPv9ki/kdwR1IyMzvbxkfGI+GNruYEAyCbBLApNuPPzoz5tG2KzCSVNtjOhnbxWRss4uZzWYXNr2YsD9RCB4BotvbW9Y6mj/c2Wa1svFkZFeopzWbEbSczxc2uZjZn/7+H+ybb/5bBivnjyvWOPov//gv9i9/+V7A0WprveHIRtOZXXJ8v7bpxcxGqHPEOhsD2yHgwxpHYsRBpgPMIjIFtgCOFPiVhFOUlPBs7p1YMVy3OgJHCo0EkyhHmhSs1rgQrIUaWLXwt1hfAI4gUYe6UJsVZOtQ6+iRbCQGzMhGgGxVBJ0i+1nAkTFjN4AjT3BoiNXVGkAc9vyXAkCJcVSDj2JwEaRs7RGCG6hxVrO0M5MgoWelxhjHLZs5VWtK7CK29wHgqK7Zp4GjBm8xJW+0fYLu66osFGTqUNvrKeOoGK2DpiTbpDig7J0AVYBxBGCoSNVJIkmgUUuqjoDSSDXjSp2hYB0l4AjAEm2rj74X4Ehzr91Dx4AjT87g+pLZZaivxtpksB+qCwHJz95248wgB5BhczlfkT0O4AQXEgMJNrTUnCO/Aww7yFEiwAc2hEu59Xc2HIHB1LMhg4jDKk8HOao95LhQU2lko+GYAff1GskcSPjYU65uMp3Y7OrCRuORDUYYE0Y7uAQjdLM1yH5irEGec3pxbePplQ1Hl9YfAoif2WB0QSBpevGa467Xn0jKGtLCDCL7GMXTEjhS7STWYPUx1waOAlAB00AJDk/tUc2ACDv1ZYGjrnuC9vA5BB7VcwW6EuDA84wj+FHh18Tz61yCe0oCC4Gjve3CULfMj0CQBjezMI7ibFryaiKVlgNf97zvlILg54maSKy7VaXrsEAUECnmEn96Eo3/zrG/X2qd6kn6CuDrerW0xQKytnf2ML9nzSMwbrEWYk1cLB/tEWDS4yPXQ9KIiVKJ4cJnIMtbEqwCX3XtDBwxwYrsKEnfkUtUZCrDLlQQLNjvULWrwJH6sa4buW6df0YHLWq11aTsOk48Ce93CRx58oKv33nsC3jUS+/nRLBUv7ZtgQnawU6qxlG076GfeO+Q1NvBRdff/N0BR2g3DDjWjjsNHLXVLIqNcPWJF6m650aHPjsUjz4n/nT6Cn/9I87xbROR9eSNdj/vyVP9rAN+r8DROX7GOcfmxvxFgKOv/qf/2ACOqpRSdqFlsBta/WmBbAY3y9anTLhTjCN8H052/ddcgKvUZXWwuo6q3yNw9LkDorT8E6p019ZKx70AR41GewGOojl+GzWOznEQA8ApT5CyoPJcO9dWYHEaDgUcZUcinLXI+omfx2ZhBo7az9UFOMrOTZeZ3nUsdzmXu1bcrEENiWH+Dtkph9gU2anNz32oxtFzDK2uz4drZMZRHh+HHMMAjo6NmUZAwBm6TkZrsF/aCRrt8dnu8wKOMWiqrX1DWsj12+M4Fs92YGL+MGcwCWNwPBxSlg7souvLK4JDb9++5c/L6yt7//U3BIrwOYCk2eWlTS8ubDKeMouQIWBI8fB8Q0reIMiOYBReS2Y0g3WUsyohCbazFXS5k8Qe/QmvOYPgGr+HTDqJ6chhpya6D6aoqZKCIL193wa7vvUQyMd3g5GQtLEPATRl7JTr1ZFOqRAGrxFca+aSPjd/j20k2ms5zj6MQZFYh1nWLjZz+ZzPgY9xDbKv2GY+K5/UOErAETWM9HwAjgYIPg77ZE1QIo3A0ZLMocfHO7u9/d4ePn20jx9+okTdarUgEHR5cWHXVzMCSAhvr5dz++mnH+yB4NKdLR8fyKJB3S2cfzQa2PXVtb26vrbXr1FkHYXVd7ZYPFKS5tOnD/Zwf2uPGLe2NYCc49GY7Lj7h0cCQH//3/539qc//SubXFzbYrm1v/z5e/v//unP9udvf7Cffrq1xXprvdGEsnYXV1d2fX1js8srso5QqB35q6HEBzmmAhztIFsnphyAo2AceQ1sbtQJq20EJjX09j3Y5I5yGSqjIQL7EaR7BjjyWBev4EBJ/ARjYb0GcLSw5fKBwbTl4z1ZR7vd0vZrAEcAhiQ9CIlA1gjhPaqWFQPPHYEjBP7SjOCvCEIX2SI38cx+bQBHCoRVllFltvEchYHpoFa7To1jPjWvO4JLXhPCg8hkUgVa/GRSHgOO4v1IU8HPX5ZxBODIrWSnpfPQepd9eNpIB47IKAppOjLGxDQK8Ehrguoc8YW6SC5Jp+/BpvrxHu4V+PkCHFXP9gRwVAmbmhP+xYjP014jCYIJFKorJMnPDbInvE6KS1rCX0IP9fco/UPpOsjS7fZrWz0+uG3GvBVTkLJ2ZBAqqE4QGsDRuG9gNaJWC9ZjBMd3sE9bXAd15sZ8TccTBuCXq5WtwNbYbm04GhA4urye2XSKxJCB7fp7W+8AGm3IOEK+B3zci+mVXV3f2OTiFWXpdvuhrTYYOyObTK/s8vqdQKMBACUlmeyZZBKMOMl6bXsD2/RwnairJVaB1E404kW8CeA762amuV2os7UnviTj6Jw9eds/zH5lDaZn+NrrOoVfR0qYviV2qP7YgOHtSSexotAvCNHRSBjJwNHTMI6zZ04DR2rtCkg5TbVIDoq1WsXscC/yQMRO5fe1IBQsR2tJc+5oz7Al28h6G84DAQ1IIgJ4tLbHxwd7fJzztVku/PcHSteBjQRAaT6/F1sv9BmDvcXcC6+3pMKabE/MOfg9qgmK+3KGLqXqJEDH+y9c9zbjCCBx1KHT2KXvmOrwBLNbvVk/r8kUTUaRutDBr5JS2Wk56XDQl2YcaZ0J1tDTAGWqcVTk/dgTYUm9/dKjkEHtjCO1bPnwWMLFOUH93xtwVGYtgSNJ1QXjKDOPMtOoxnSryolirlFr9oVx9Nzk+SMCR93jZ5KQjn3xKSPzAhydaqHnP/9cP+Ocq/4iwNG7fyPgSPR5IdhC67JrXIEjOMNZtk6TCgt8puXqMUK+Qp/Jkc7ukjZuCrqqoF17UTgmFdEhMhlLUZIdOqdxf7ljz5eqO2fwtO8zT9xzFtAnz/sCHDWa5JxgdPd29/lQdqDllyR/VnWBua0tGfian6SGJ61b3ieOiaywTBX3J8pB93bW/elx/8cBjtiCLftwDniE7QaBI9Z4qLYrA0dw4BC0f27vfZzzAAAgAElEQVT8RMA7Mw3iPk4BR6f76+kRXcdy93N/Wak6RcJTVlpq63yPbQevy/3n8X8IsNE61kxkqJv/LG+WszOrhFIGjrTONrNK28BGvt4T2861EvfjsiEOlAD8YlFfMIsQoO8PGHDHtVbLFYNKAIwQ5J/NZnZ1eUX5LzCKMnD0GvVgZpeseTAZTyhjwzoIAxS+FmDEYtt7ZDqrACuC7Mvl2partS3XKPAdRex9kwJpmi2YXQiceXATQSKCrZJdwH1vgnHEyAjCD8FE9H5v1TdiSAVSPLu+UYUrJHqCeRXrv7sxEd7g1hPXZB0flxVJVY+rfAzqMATz4/mRdMxZPhRAos1ILIc4cwaOMpuuPT6eG3uo+USJqg7AEcA6MVF2kjsaANTpsyYRQzbIml9DEmZp93c/2g/f/Ve7/fTBPn38icEaFGu/vLyw68sZXwSOkK2+WtjHH36wu7tPBJgeH+4oKcOse2S5Dwb26vLKrl+9slc3r+3iYkoQYL1SHZ/Hx3uyj1AEGxnHrNTCQr8jmz8ubDy5sPdf/529f/93Nhhe2ONiY99++6P9M9lGt3Z392irndlgPKFU3fQSAc/XdnkJkOqSgOcW9Y02AI33tgF4jPGJOkcAQR04Wm7E1GPwitJOkFRSkH2DGkqdgaMDUnUNbF0+QAQ92XUhWYcgKgEpAEcrB4/mlANcADhazm0LVthmaZCzQ3DZS4lQMk3DAAE5gEcBHGnu0RY1CkNXxlEFjmqgtiFVF5OTNkETLPYBT4tXV/D1OHDUDJ5RxoqD2BmHBIzqvsPLNz+pG6S5dA5w1JSLbW+oZGtzQtsxO+B9yAAX4fUOS08NCB8LgOEkAo4ABkH+i5U53DdEnTtnHbFAu2TqtE5m4MjfPwgcRR2pqKvhoDku/DcpVdcFOKp7z/Ibu9v3vwSOtAbSfjDTArKfYjKwhgol7iTaRNB+KPvbH2LAbTi3CRSJJiEQCfO3AMqYZXofpR+HIwTABzaEVB0PBXiELH2ASlrL8VqCtQg7u4JdXzNwPp6O7fJqZpPJyPpDMIL2BM0h1bnG+txDjTqBRjc372168cr2+6Et13u7n29stTZK1V2//soGgwmZSIPR1FAHrg/53TJGIU+HSiUDW+76f1jg6EmiyNEkNZkIj6zIVrN+WdU3VsJBoZ5Q8jcDR3FsBpd4zgCO+jnM7tbRTa2AEn8vpEIbwngOCmVfhXW3etYb1oQe3rFK1PHeSfQJGT3PUymMo/DJuF0IsMZboYe6ggsCR2CgaR8LPwQyjWn9WyOZZUMfBEARai5+uv1g97eSsgNbD/5GCYxySu1tDwSUKI+AVzY3QCPUiEHsyxnBAGbpr1DObkfWUcDrBWb3dpNknzOO+J7vE4q8ajNxogkcRU0/HwdxHQdPmezREsE7tqh037N+YeCI8pSqRRqxPf4WYyjVOBKeWOMdASUekqqDLzOg9GJdV4/Fuc4NXP8+gSMxOaO+bK5xhH0eYg4BHHEp9z1n7osX4KiDi+aH/G0DRy7H6/7gqVY7d/6dOt/nfv57ZBydG/c/9/hoy18EOHr7r/+vBuMoCqnlk8fE6cY4am4Cuflx+ZhDQeomcPQ0SMfluBUoPKfBui+qnztET33vrwMcHTJuP6vtXoCjRsd2DbafZzhfgKNwtxluYaAupXI+M7W6Z0zIcYr+y4HXbEizU9W1r/GdQR/AUc3KC3AgWCThwB07Z4yXDBoFABC28dCYOgQ4nLJE8fk5z9ftnF8WOKIpSrG4dkC+vR6cA4bGd3M/ZCAvB/Xa/RzfzWNLe6SkXR64x4EAwiFgIa91uY95bMg97HucKwBykHABub3NGvVoJNU3IfCjTGNsjKOW0evra7u+Ftvj5jUCQXrhvYvLmc0uIUk3YUAyWHIsbN2HCFkwehSMYKa7GQPti+WKLwSmABzhvuqGpU9wCNmyUZRdmfKSXGBbozYS9vSenaqsxRZwlOwCN5esb9SzAeov+A7+uaSJQ/3c9mdkA2R/9qTPFaGyZ6dBjJd80DE7g9ODcZT7uQ1Y5vtqA43HbBbb+yzgCHU1FJhE8FJsoAocIdN3S2mjR/v08Tv78z//P3Z3+4Eydasl5OeMQOTlbGqXF1MbDwc27PdYqPru0webIwOYNQlubQUQyDOBEaS5vJiR0QaW23g0McAwALKUqb+mPN52vbbVGlJ5qH2gcQ3AdDy9sOvXb+3y8o1t9wN7mC/tu29/su9/Emi0WG5s1xvacDIlcDS+mBE4ur5WnaTBcMyxtt7sbb3agoNTgaNdrc11iHEUSRsAjg5J1RUjJcSBY4kBYQ6qVOOoARxJlzFX4wGtj7WOKJ2lF4JZqGkElhFqToHJtVoBRBIrDJJ1YB0xIO2xRgB5wTjaAVgi40jhPQFHCvbpXwWOBgmkL5JIRxhHYAnGGl4TymqCWM64DuAo1z2K5DLdQ+YqBRMGc6UCRzqqhOv0rcb+4BhwhKf1gKHb6Lzmx+953nb35Xz9s60DR0/3QE8NiCf9+P23r1X2XOyLkfUAHFGGDqHayjSibCkAA9hjMg4JtSbGUa2NpGBela0LGdDwuYqN5HDwRAhnhvD+3c8pPlp0qA+hxl6ryOT5kx+qGxjBCIxFoNfRQ36+p/CbgNwAKRv2tkV0ji4uoyHWltTe/L6PXy0vXYCjUiSuXj4SEJxxhGB3JEQIONpbz4PWksPSeMbjCziCpByAI7y9seXivjCNBBBtmXXP+2Mw3eXr8P5wZ/2hA0c4gdf7Qz0XCHUBOIJUHXwBJJiwVtoKdn1lvf7eRuOhXVxCqk41jrb7na1QOwa+BZjLwxEZmzc37+ztu6/t4uK1rbc9mz+u7ePtgsD9YDizV6/fEzRiHaQx5OtmtLWD4ZD+A1oXbKP1vm9zMJUoe+aJN60aR1WqDn3922AcneszH/NRm++H7YqRfkSqzn1HJODU3Np8bAWho2gbpeoAHLVybLN6XeP38E/TPCJrvcE4kl3AOAkabamJlOTpUGsrahflekfhwhE0agFHYHhvbAnOMpl0WqfcIjDRR+w7jn0wlMk+csbR7SfVQLq7ZR1AsKHpEzOhame71c42y43twYSntpzmn5IsvD6Yz38ASxvMDUL2YhzJLrTZR+oKup6e/BwGoUqpNoGjSELI47sakVwbScxCAcen15LYcz5dY9rvfFngSMkL/z97b/4mWXIcB3reWVdXH3P0YAaHwGNFigAG+wMpkpKo/35X0kq7pEiREEAMZwDM1Vd1HZmV935m5h4R79XLypeFbgBDVPWXX2VnvXxHHB4ebm7mSlwq6/7mdTYzjiL5TXeY1+zbgCPnclXW/KZkwXq88LZ2+cYBR5wXoKgqcSQYR4gzADSKOkelyklToPgeONo9W9J8LhJHw9/cZ4y1v9Jv7sj28bN74Og31Su/KayiyR6EjW675+k8/P5fOeNIwdXMOiooyt5y9RoPt8kFlQ5SG+AIi3zTRK0HWPZt3H2Pf/ODZH/g6K73UC6i9XaLgVEPsm691j1wVGmathuHthNPJ78HjopW2Bs4ajtPtgX8m+bEPvZCx/aZ2RnfK9lGAR41ZfyUtq4OGgUAoGBp3lDEnL4BKLRtCD+u7Vhuf9q3DByhbgCCL7eAL9Em+82/XO9pG4BXrnGRVFEfN9XxFSPaWy8VPs5yhnUbXP6/DhyVwIGkshRAB8hC8GilYDfXz43YGYfjMWsYHUBG7OiYLCPUiQHLCLJ0D04e8D1BpAcP+PfRwdj6Q8jM9B0Y8s0cMZosJRHbWIJBrA2zsOu5A0ezmS1chx9PH3MB94tjWazewS854P5iMNDHum8iQ0ZJtTqqI9FLKhMwglQdflOjnnMlt381KO0W149Tv7qcUJ1VEJWckeVYVpPeMiFuA47qXwnGUdP63DTXyzF341w15lIH9Z6SVB1Yp57F7EBcWaE6BWI2S5eqU+b6AKiDKet2gboBiys7e/UVgaPLy9esJwBQp9/vUapuPBzYeNBnnY0BoqCojzG5svl0yjpHV1fnNpuiHs+MQR8ESyGbBDBzMBpZj+MNUhnIkAeDEwXdkXC/tvkCtQxmBEUh/TQeY5zidWyDwaHN5hu7uLq258/O7OwCgSTUJ0J8fWD90aENxmMCSAh8njx4aA8enJJBh2MgnYgXs+CLGkecT17jKKTqmM7AeeB1uVJdg8xEJHcjxlEMbNZRyPUebq1xBPAI/akMCqfQAehR0Ipg2nLmGdVzm8/EOCJwhNdqZgCHVA9AcT3F5SVTJ+AIm8Asf7QbOCoYRzeAIzEGEWjmo7s/k+1vyRDyrG0v4B6ZwyUAEO/5/WQjQqouw8jJbypkJKs2vwCOyNaJ/wu8E9ah92HHY17V/YT2a4mvf2B8IXK/zWYUMUBlRHpoNNmufMAN4KgzdDYRy7qz1lzI08EHEUuzZ5uQqONv1ZeRVJ3aQcBRDvAliO++xlEKEGc7q/mYlh8CvC6j6nOc/cSpLwYrgCitB8FAopaVWLEIenvgO+qRAUinXBbk5nr4ztIWsyuva6TaZJ3uSjXo2EceVN7Adi15YnRptwfmRF9DD+shrmn6rI9Xv2erJRiVC9WIAUuRdY56Nj4YWm9A3TH6E3PUtWMB9i7tJ0Gjx+/aO+8+JeNovjS7vJrZq1dXdjnF/Y3s6Oih1zuCvC1exzYYjslM7kBCj/WNejZfd+0SamI0UmpLAFgJg4S9q9R3KeHD2txOS7166G1J1bUPzFdX6NJfLW1N9vcCBG0HHMWyoHO59aYdyWx87hkwBFD6sSVwxPMV7ipbOUCjCmNEwBGAStWq0fcIHjnjKNaXYLPmvzk8EMe5UydTibGGJI65rTsLvpd5LjgpYNByTdPvxWxmM9b8m9rVxYVdXel1Db9jOrFryLoikWmO+bS0xXRh6+XKVouVrZeSb401ElJ1WLvBMMIcRZJLqsiTJOtcYpIAkq9CBI2ixlHVdicxW2cS5WSyvAbJJNe+53KU30jgiMzXYMxV44cc84WMnfYxMV/y+KX/Wk4jl6oD4yg0FutgURN4tMVVv/HxvybgCKDRPeOobc+3P65pvP1rAI7aJdhKRvZeqq79eLnrkWWccNc5fp3x90aAo9N/85cV4CgCFfUMfW5BUSy4Vj+nHuwog5vx8LuAowiA0VUosgfLc5cNuU/gc59A8K7OutvffzPAUVO71dtzr7a4B44q3d12zLUPNsSupxR8Tu77vVTdjsm2Tzs3GcomECK5sQyetv3pETgqAaPM1gjpT8/ercnilfYtbGDY2HIRacoOKTezrcFgf6S2Y7ltCyi68vZqHDF7t0g8rduxfZ8/nqs8T30dK9es+Fs9iF9et3oPvjlk5DYHl5vAAm7aXcIO7+t9vQ04AohUbwewi1Cf6Pjw0A6d1fH44SOxOw4P7fTBAzs+PqZU3fHREYElvFDnYDAcWscLWgOUWpXBL28wD7Xyfwq2C7AK4AgyOPg8lvAEHKG2AfWnwJTKbKzyfJW6RgjEef2NqoRFSCspWEGpulUARxldyu3sNVfcZ4k+KoHaG6CPp6pDLgWZrxIl2/3TzgnXcFBuff7ZthHG/SKTsD6+605j8rkqwJEKkFdZArnGEeYrstcT2NDdsI454ofrNWTRru366srmsyu7OH9hZy9+ZdPJBYOOCJKyHhKy5BFIQc2rboesIwQ3V4s5aw0guIOs4MnVpS0BHK0iACr7ipYFrELwwSRjh1obwwE4Lx0GhvDd6VQZxEfHKMJ+ZMMxJOcObLE0u5ou7Pz1lZ1fXtt0hoL0kETqk22EV3cwJHD04PSRnZ4+ZCATbKPZfGlzspMEHM0XS/FYnMmHOh98TzZcSNb5eFoLAqoIARFA8bFSMI4UhNNaLx6dxkAerZlxFEFpyel4VrQzDTbOxFour5kRvQDbaA5g75pFwSEpCHAJsnYMenn8howj1D+iVJ1/fkOqLkAFHAJYIkZoDtSqyLivY+G6wA7wXnNbyFZmeboMDgn4Fzamdipl4FS/RYxjL5uu3wyK5vOpAQOcabKtRXBZyKlPtGyLtf69DeAIcpxgiGyxF4mqU5XITQB6be+jJ3XGEYEjZPKHlLhAIWYfAzhKv7u2pvEM4Mil6+6Bo5S8X/EdbzCOAkrzcbQFOAKTgUARO8ml2MEIIYs2ZNmVHUEQhxFm/F2MiQwcUXWI4JHcziXnNdgGlJekdNdKcqIM4OCcYCMsDRyNlTM0xJxQGBTMU0i4YqxISkwvJZksyDZaggEKxlO/a8NRT0Ooo5qPBI5WG9tA4vbg0B4/fmJPnrxnT975wMYHJzafb+zycmYvzyZ2db2w9aZng+GR9YeHdnB4wtfhyYmNRofWH45Y7wgPCUZCAEfkc7g9CKBINsvr/fj6hBbJ+RHfPOCoyUe8K3CE5JoyDSH7fwXjyBts3XPgqGaKfCnymj4VJ4T/KWsWxdjRKV2PjmrDvl4UXJGoqcljMe7gm7l4XbCO9DeXqSsYR0yM6Kxt3Vvaurvk2A6ZxzClGPca41oSkFiC9W6xnAsoAgPpemKz6TV9hskEiSRTm13PbD6d2+xqbkvU4pwvbDUHG0m1kCQF60kfrG2kemKZbeRV4FINQ1nk8F+WmOvJEyjWI8F3BTsyMyUjCMvfHNxRwy+SBHFGScu2ZRy12wO9XcaRWgYdVcYx8t5XSWMBvJcAkcZTBozKBRR+w9r68Md9AJX+8rY91ZYV+MbH30TgKCWMQGaRMs6Spgu2EX6XjKN7qbq2o6H5uH+NwFGdBLK9hcQ4gnJCm5994nJtznfXY76JUnXfKODowff+fQKOohZHk7QTOvA3BRxtC6TEINon8LkXWHLXUXrr98psyUouRYNLF3/Pm1y5Wru/F3vO2IxHtnWZdZ1rV4ULd8v1sMmJk9LfyAG/lGLqWUF0OBlUqIYCqwGS+sZ9d2OXRqgeKI8xUgZaWwfvdl/6xhFtx9x+htPHRvKzvinAUQ4sZQAm6qLhmfRebYGmbBpn8XlkFSto1y5Mm8+JM0erxfvGUV1k528DHuJZ2vc1Hg2UcThwCKT2WWCYTptrEPNaiscJYIo0vSLLGO3EQpWsIaOAZWZrlBIGeVjGM9zFvlWfr519SV77LX0JPXAVut09wWKuNj3HzWQExVGziXG5tJTpXh0BCECXFrNpjDTd4m1JEbRxNUBx+2atyGz3eYCJICm26E8PtkJLvaeaRDS5XvMnbYg8ExxjBxsyCmdswA7RRgESNLFpAIsDINGD4xOBQ8dHlKUDiIRaMpDqgrwYASPIeI1U/4AbjYFqZ6CtQA4CKwPMixUlxMQIyQwhrR8AgeaocTRfsHbCHBtyjF9vcI5hL46NTHg9X7B8ctidY4C1EPL1YwSlFaVS200TilJ1q671MAcrtCS3O2hrsplki9hf3g+URkv34rUDfFnEtl3AkTJhb1qYuDvNnWTnSHuKkSVYRPZP7/WDQGLMOR1ftISKglPrQzEFSA2hroCug/OFhYyAQzavG5yXbe+yhv47iCyeHswvsCA7spLXqn8jpgpeYJLNbD6bsj7RbHpps+m5zSZnlFAiKERmm7J0kb0LBhJ6bogNLOTqVnMGZMBamk8ndnV1ZQsCTgCOOgz6MLN9PqfUIcYM7hF1ko4gmXgwtkGvp2ziK8jdIYN4Zr0B6m4dMDA5Gp9YpysQ6PJqTubRBAGi2dKW644Nxkc2GAE4GlCqDqDRw4ePbDAY23y5tuvrBY9FVj3qa83nDhy5dCIDQmsUv17ZEtn9GCscT7QEzDRmbwYoqYhxfFjNmGZ3hh9YLQ6uA5XF3EP2OM8HZoLL47BWEf6PYNpc7KIlgmAA065ZUyoxj5YzSesAbIrAaxT83pSMIw8mV6ocRYZwCRzpWTktEnMn3z8rrawESJX+ZgTG1T6xVoNJkP2CPG/0/NlvRRAxM4WYwZxAnrDq4TcVgbrU9mVwOd5Xrb3MuFuWdH7dW2TMEydjra/d/kua1wz2OeBXLIHVFVYjQYFWhxL5OBQ4yuCGj4kAjrqdUWIKSZ5O9eLANuoYaktkCbo1ALNgHhF4A7jkwd74vzMTfcV2gDk/ibpdNU0y9uYSozRO2c7E3yu+SKaNJHvEXoiC9fjSXlJ1bgMZZK0DibU5VeZiheW9Vaou5mb5u6zBEt6PwFNWgQOwQtaq1mywBBXs1v+5ftMf0tyBpKpiyXHvPr8ZEN8wIN7t8QBbL69Vl4zjaWndHurQQc6uw7pEYiNAanRpizUAIPiLqteC9bYLRhrAI8zZYu/G9RzAEeqiAUx24GgwAColWdblGsDR0hZIEu1AGvTQnjx+x568A+DoqQ3HxwKOrub26hzBethv9CWSTw7tALXkjh/Y8YNTGwHkJ+toJN+l07fFumtXUNVk7R7VQ6GtcpYRPZzAe2nDBDbnn9qc5jTWAWK9hMdQ1ApKwMdNFZWw4fLLip12AYbvEzir36nGe4z78rdMEH3C4p4F0Phcje95A0S9I53R7bI7CtpnaF6y22lCJVWXmq9wijUui7sN/8hbMwFIxf0r8QD+ar4/mYGQtGN6gVfO02eCLqvzsyJV5z7RmrKLMFsrVDxMdcJU1CnYRsp8xz0ARMXfVmuAQWDigoE0Y21E+BtXV5d8XU9QD3Bm86trMo/ItgMznsktSKoAUAQZO9CIlXRBZp9LxMaexj3vtFbjtlEPDPMk+jD7ce4TNgBHbAsf63wW9lkGjoIJj886HczzG+Jt5RDb+b668vn+gzao9CPLgVA/Zbl63fYe7SFFhJiw5XqgvZLGLfMaKjWOfIMcs7dy05D0lH1M90wfLa/LsrU5eWXbXd6Ym56K0Q50U3yi7U/57OV+Nr5fAl5lbGtbkqjOF1TMkKrrkk2K2nSUJEU9Wt8XqrayDCl9Da61EaOR3YEMNJj8TIzaoA7tSgmDSZbcfVr6wqrXx/lC8iz2DZEo5XXDamusL3jq9bBz1QF5a3PWQcF6XFjmsdmmt+2nNsf9fgNHWoO532vxs1/8s8UJ73hIyehvt3+PdTie8/ao0W0Wc9stV/cBN4+C/4Y90m0WONmPKOtxS/ts67Gbdlknwedt+69z/J0/vwEcBYCUg8K6hRKlrAf3aMZ989Y04ZuMZ9xsZADHOZoyCuqGtqm9mhaAfQxLeY0247XtghPBgWoAHUY3BkkM0hiOty3Q+Xsy3PlYBJaUvZKGF9/E5zGZ9L3IuuQ29kZASs4dTg/6tlb6yvWSv+uhlBI4orcqaSKNnOrz3ZX2WO/L36RBb9vX+40h3yRFd6Udkrvf4Wy5FEEZkgh3kn0KrdseXpnhssZGLXTqqzuvRvmzpvtufhbpqbupcWZUbPBiLDYBRxpnOYiqseoRCNkXbLhvjJYqdBpXCDeUQy02fPHeLWbEYOtGvuzLJiNa7+vSdtWBDgTEYezR9oNu33ooEo8sII/MxkZKwJEHHfgQBSDEDVDpnGVZttvsZlvwqP48+f+pFVN/qk/qdikN0BoIWPafpB7KAOkuG7ptTjWtIxIk9004E3s30iyPTURsJMDScLm1MD0xRmiJOEY0QJj/FqygFDjIm5D6hiSAo/S5AxPJvBUPLOAvb6KqgdUqEyaKm+KY9Uo1f+IajK+5hCwDr65tPYBMmLOLxmMHgw4OxCg6PibD6PDwyE4fnPA4SBgAMBqPRgSbhsPIStMGA3aEYAo3Dgj+i1WEwDkkbsAsAICEOYqAegQ3wMxA/SK8AAJgI8Ixi7Zgf0laiXU48DmWE2rW+zOyiZQ5R/klZEZ7QC6ak4BT4V9o16nM6gGk6rjOFG6Sj4Ucx5cF0H3hHiTzx3soGFCKuyDA5aARgKMuMr/D6gi80S4VZ3J7FjkWScMkNrFxTy7TF9atWCs1Cl3uC80K2R62l4KE/d6gknFdHsstXsIr8FweKOSg0QhPAV5nm2hRz8ARQCNsBslUYQHiFRks0+mlXZ6f2fTq3BaoubGcWg9Fq3G36zWDj8sZQAxk6QI06nFMDcBEInikgA5k6q4nU7JktNncMAsYoBAyglHoGvJJaE98n0Dn4YGNKCmHeh+oozG1CSRoZijoPrDjB4/s4eN3bXz4gHJc5xdTe/n60i4uJjaZzAgM9VhvA7U7xnby4NQeADg6fUQ5RsgpgnE0Q9CTtlc1uCKggc3zAjWefFO9hNRb+LaM/bp0XYxJDi/1oX5ifPi6mOyCBzUrC1IK3acC3ch4VmTEQSBkHlPmCgGuBX8HaAQAaX49lYTd4po2kZnKCCan1RT3P1c2f8T7yUQIQSGNlbCKBHvDbYt5JQpger401BlI8NqEsab588ec4xc9CByredXGV1mI7lGm7GQ31r72lNFPCiZxTuegTnmfsb5l25AANa9no/mu8ygwo9owARypW9XfHYAx0YaU0JQdkkXAMRGQExAoa1PzXxIuLNsoU+D2iZHkjD0TRCT7CzZAwFHYUslTOXAUNY7ox3tWd/xOBcnDp4zgk4sxFdKhsR4LI8xsxWSA3J6n4GBxnMZVEcRJAfDyXDHOvF8K4MjpNokhqez0YshFKzszre5b6Iw+NhJw5HVJYsjUkt+0xvriQtuHA3NwkGPCvxt+HPY03Dlh3XCSoQJqLNKX6vYRNCpluUCkWTvw74XvNRYFGBE4gtYaeETLa5/DAHcACm1Uf27Q4wvAEQLmBPgXM9Z/gW+JV68D1ifuUcCRmBme/EE2JaQ4FwKOIH8Hv3UwoNwdxjaAowWBIwBXGzKGIPMJubpHj9+10eGxrVY9m1wv7ewCdnluswXWc7A8j+zw+NSOTh7a8ekj1kwcjY9sOBqrhlVnYKtN16ZzrZ1aS4UqRFukuDP+5G6o5mj0eAZI/Mt5KHib83zpyyVwsw04krGT25BtRfgPTOYIg5iAmLj38i5KO6OxHvaW9pX/LfyUhvcZAPK9cwJu4E7JP0qsI/9bNU4DmyIGD+1PuAC1CRNnyUtT3nPgs9i5l2yvYAbAZNYAACAASURBVLICtEnXdOMc98Q9TswZjEckBLmNrDw9/Te/uteSZI0vAEeeqCEWqgDNNJdomjeUXkSgTf4caiNi3iBxZG7TCfyAidjK19c2n85sdjW15WxBvwMvJMYsZpB/nVMCFskvqM+ICQz/BWsw2UdM4NC+RuZKNoW+Oioyrdw3CNvi/pWY3r6IetAc/maSi8U6U9RxSrXb/Jk55rqQSsazx5iJ1cTvI2yi+7PlWFMfhgtYjjn3vaOeG9exvOgQqPLrcV2MxCbfN4V0Mz/n33UR2upAfFOSQvRv9i3SsZXxGNY15nl4Iv6cDi6z7fmROMupVQrfTEt1hQte2Z5FC8Z3a8J4tVlS/e8+sZ23Bxz5us8kHAeOsDY4cISadYPBiPMDMYkAixJwx7mm9QtrCHxcqkBQehzAkbO+XQqdz0yWrCdK+HvsFQNEQpIYY4MB4KU4MBe9rJDtvtOtjVz7Yz2WrO7PPuA+8d19rlse+5uMM971Huvtsus8TQDltu9k4Khqf24CMjmuUY117/6erh377PJ9s+1rPraywhSS1PU1Ny08WvfTcKomeN58vpyWUj1DMzRV9/2zzoHffbL/ai0CR0Viua8eeX+R3dtiz9DUC7k1qy3izOFIpCk6vIzFtbFznfG3/s9Nk8xSyPKUExOLczlAI6gZ1y8v2AQylcc1GYQ4d/wtBndjIDGtSaWzVi1Sv2vy1P9+14yCdteJbVCbiRAB9tsnkNofx8Rmp/33dM/xfW1ocp9o8yznMUXtKn93TyEFTPKx4SRo2uhpq1OorRJYfXy1a+d2R+3T1+3OeLejUBj3BlDBUzml23O48EnURi2WTToPCLhyDvdQ4DYqY7tUUYvbKtu5/r6c7xyNzD5oYhzFc3i/E70OELNuZpvGtZIxI4xWLiFNozqkEZqWpLhafI+Z4pEdE9l7xe86kFQ2GdoDtixsEQO6ThFH4V9R89UHAIvwGZy2PvVHxDCKjW8KJhUZUhG80D1GBBr7FjlqnN2eEVTeV9xH9Ekd5C//Xx1fpbb07fZFgUsEp+ot2vy9bqrxsHvQNUnxbZuTAuZ6DD6onpQyphB0juAuA60eyELGrYIAAZoXSQ0pI1KZrqjLwo1GbFIbpFjjaQI4ikSHWOPw/3rQrNfrW7fXlyZ8yMp5xl3MqbUHkjB2ELyhj+4sGLV9MdZ6qCMDRlvfhgdDG45HrE0EdtFRAorALDogUAT2EX4/fvyY7wlODYdiheDeuPmPVUCMLrA60J4Ep9z+UK5rtVIwyQEigEgEgHzzzDHKe/cNdUj3sANUVwO1k7ge+BAPoDTGb8groK3KdR9twtB0AKvB8OC+umPDTd+6GwRUd/9ok1SVBSlDk7g/gX3IeVirRgCBo8ws0fu8VlbXqN0OsmaSAtScl9yYI7DnjDRmV/bpREJGiIHiVPPBXU9u6nDnsEs5WBnAkYLpHjRIsTmXXPHABgAqMIxwjixvhoDkQqDR5Ws7O3thVxdnNr+6MFte2+PTYxuPRwR0Xr18aZOrK46So8MjOzk5Ys2j0XBIqcQp6xsp65dBGWQ3gp02m9nFxYVdXlzwmH63a4s5gjcrG476BD01fpVBiR/I1F1OJvb8xSuGOwAaffDRdxjItO7Anj1/bV98/dxenb22y8spJes2kE/qje3w8NhOTx/Zg9NTOz4+tcFwRCkvgEdgHV2jftJado6Z2rT3a5utIOekekcrBJBYi0Tg53wB9k51A1t3trneRMb8jtGZtiNkfiFgFSCUsxIwA1xWp+tSdMsZMqivbbUEcIQsaknWrdHWAJhsTSuIfobc1cYQjJYPmm2VZ4r71NF45CxIhiHlO5d2MUAt1nzBOYNFcXPjGID57tlZ2CK+DVmbMokhez6VNdrB4O3XiHNE6o3ALnkbwe7zUCqW8/C5kvsbsxYhRL0PwCp5uL5GOjTtvnXJ0q+Ol1R7qXR0Gh8A9z6wrkGqTuyiLMPhcnWsd+R1i2hPwuuWb6IbViQ+Ba9dNohWwQPaeT1gtoJ/LRkfFeQu5IYyRSuOrQNHaWBlQChtWoukihR0xCVg7wScB4BVJgBU9ym5wVTEvvSMSQVyADbAuSwXlbOlNScCNFJgNPo4AwlaEbF+eY87g0iJEGs55znDQZnefFbQOju2WQoUVHKGy1CxmZG8AgBHLwD5s/nEul2swwKO0b3DYd9G4yHrESFghyD5tdd4IeuPcxHAEV5d63sAn3VdyAoV2xPBawBH4HXgBz4rkkqQtY5nX4HFtAKg7hnlnQ7Bd7A8Tx48ssOTU+v0R6xz9Pry2i5ob1Gfpk8J0cOTR3b84KGdPHxCpufh0QMbHR7R7vZ6Q7NNz2YLJWOEv0NbSvnJGKqZ6ZaSdNy3E4KbaTSyZW47XFLUOX05CBM+X2I9+BrcaJcVxK7YFwATANpCRNOvL9tRpKwUIE8CjeJE5XHp5JhPYg8mm5sAWLEFSuBGCT4NTKqwYcluwZfAOBN4JJemOU4i09DGe1INKZwLa/YN4MmvXW89MB/Ilq/9CAiKHyUWkHlDCyuJtopvVSqgGKRyJc+l/a+MKNZp1EOEH4uEE8jWgQUPydw5klcgnXvtsnZTyNoBQLq22fXE108kXiwFDFMadin5V9Zf1FoXz0e/GKxqrj0BHLuEKvoTNce4/wt7InYuQN9Ye2KHnwCR0n5F8lKsUWyq7F9yjHsCEthSmOPRlwIfM5BfgnzJ0kUQnyXYctIL7WAKUObEjHLNu7n+acblLP+b/V30dOMqp+/GOhJXKGPJzWt//WS6/zIY3Hi5FIxVf7Q7d/OZtpy/SKKIcbwt5lnu5XcxjlLCCGI+SBJA3IEsIyUDDoZgHQ25TxRwFIkbbiNDcYEqEpFQoLmG8RxxCPyf6xo3PDcZRxzLoR9PeUePVxR7Ja2r8Gfvxjjap73f5rFvGjhqq2iz7zO1l5/b98ySCS3tT/P78P9x/jqj8c3Fvevx5JyQLruR5/ObndfZK2Q1PE2teqt48npprWMvrkhTuC/VfQcTy11WOGywrid7LDWCSGouwKJt1yu8GMLHbYPuLY8lcBTBYJxcFEfJLcUGMxaefYCjOujDJqgF5dJisiVYtw9wtC1wus8U2QdM2B/p3mcQ79xNaki5kc4Tpf33fBlJaGvum7xJjqwjxRvKTXCASXlgJ1ehplRVc8F52WyEbu+de+AobVXYUL97wFEVwa4DMPv2HwPpDZu5plHdZv7he8zxcmZBAAvypTQy6+e5AeI1AEephhGAI8jCOOMogKPSfhI08I2d1oAiu7pgHaW2CrYGMsddQ//NA0ftNopqn0xvry7K9bm7sbcBHMH0wAFGEWcAR2SmhKQZgyIK7pIFED8cR1rWc9Ap20sFI+QUI7uQ+uncj1cTD+oOI/T/A0S8AWSk73owwQNgAhklYSjABi8xAwMc5rrb6xdSKcoe5nehXd0fcGOA82BjcHRySPDo4PCAknSQpzs4PGTAnYwisorwnQE/izU9fgto9uBiqmVklA5DOwYTIdZsAUfBLIIUGMAkbDKqW95o65D0SqxIlyyha+RLR+nkht/BIEO3e4PZzPOFVFisQ9yjd6y/7kkGqAV0JBnICEgUzCj/Nvsf/YL4eW9tm65n7qbNUMj1BfgU7mEtKLzD6VAB4XxQgNOUPGIwEeM8101LflgKCOegimxDZMCLcZSAI3dStTYDhIj7XdugDyAEgUxk2aqeBt4vlpB6ObfzizN79eI5gaPF9Mp667mdnhxSUhEyL69enRHwwTh7/OihPXnyxE6OUTdrbIfjsV1dggF0bq9fn9l0OmHwBsfPZji/6g8A8EAQCsASAh/Mfh8OCD7hPCcnDyiniP4/v7qyL7/82pbrjT165z379ve+b++9/y3K0b18fWW/+vxL+/KrZ/bV18/t9etLWy27BI6Ojx7Y6UMARw/JPEI2ZgBHyE6eLfHctDIJoIQ9mVHGQ1KNCLJC6gNjsz1wFCBNaT+3DQwPehfAUe4r2FXPVIbAE2stQM5qbivUFINkHeV38HuaQDoExskAZTBubuvNtRllF0vgSDYyZ5cHWycHfhIroExq8Pch34OgffigtyWTtfHF85kiTFcCR81n2O1nxGRTO3pP+woRAKvb/loWf/jZaqntIaZICo/AnAKfYRd8C8hfKSrnF94VtwrgCIwj1TKiAJTS85NcnfS9gnEUo6cEjvLlgi2qqlsAaCIA7t/j/z1wzXXC28+znGOHcDtwVJjkCLQn8MrP54FC9rm/rwJHuq8qcFQkARXDoQocxXyipo6OqozRkLuLzx24wPacNXa0SNFv8+7K7CExhxjox9+UPSGmGFlHvleKNYVAk+rwaZwqYMeApTNtAB6RUA2GAYCb5TUBJQJHDiCNAjgawx6uWauIzIm5WJ9iRkgyHF0GAKnL2pAIDq4MABIZvZSXXFCSiDYNDFEyjsR+Q0IHwCNJ5YmB3OsPs0To4ZF1+mNbrrs2mS1tMl3YbLG2pfVsMDqyg+NTso5OHj62w5OHBI4ODo/JXOpDdtV6tlqWyQ7eJjHBAghyfyq4A/QlaApiLJb+u7pY+/dsQcT6yAwd+fYBoWh866fuD5efI4AKv0HSfvQsC/m2CNLrNBV4xo+PS5R/82uyRhnA4AI4Cj+0DkrRD4bvG75DMKn8iRKApkgSGQERFC+Ao137nVttNOVUOzaE/9h4oPdJ8bdtwFH1695nUc8vwnIlABD7IvdhKMtIHxvjXT5bSnJaqI4XQCNIM6K+4mIq1vPsGnWPru0awBJqIhFIurJr+iNYPzP7aLVCQsucMnZiHHmFHvdBMTc68Nud8apEP59XTDRxT4yJRgJ3MlBB0ekMRpbjFp8y4eNmzKgE3PRnH5+wASGBGsPLx743j7ec9qCpLlOw8Iu1ad9kjwSSEgS93RdvioLxG+UaVLL60qLbcs8aiV23DuRYy9Uv3zzgaOB1lbUfTvWNkBg4HFofahK+l0pLmDcfwfoAiVwanwoPhQpENXGf2Q6ecKf3+MEagnVFg8qBI528iPPeA0dNw3CfIP6OYVz589sHjnbfzc2Y9O7v5CPaxa9vnrH+vbAy+8Tcd99nPltve0mNbY9QJm/E+8pa7/Gnki/p8cJK3LD+SC2aTP7gdjC//uRtxmcCjiKLPgeXqoXdcfIAVsqA2jYUvWkDWQ/E0ebEIuwGqTymvN62zWFTALhtBk29wXZvQIsh/hvQ1tw1lPe53/JcTX1WP1dk2GlhiCyOYtQ6+hneSDvgSIuOBmaWhNj2nHd9vl3tVo7lNse+zWMgR3Qz4avMGs2OWLiZuRckr/LbYxy9eeCoTQA4+qPNPNfePrL59c1tm6dt56szjggMOcCu4I0yzErQvQl4j/uu28+U3eP2kMfdETja/XwIYLRfRNoAdLFZ3wc4iiyr0v6XdimeA2NeAWXJAApc0AaFoBFfhUSay73F9xNzzxM2gtHDTV5k8WNhxQaUGYLK6mwaC3PKbRWMlUqGoDawqgkR8pHK+ur3B54hqd8hy4aMsWgHBQJjbAaDzQueDsG+8FpGQ9RsObLBWNJzRwzWi2WETUPUPIrrMN4CG8EMyGBs+c4sMZwEPiwWCqKHljZ9EpdRDPYFguqSsAvgJedNpraOUjsFc0Eb3jzuSjC0LPDaBBzF/Cg3NEknn2o+ygTf9SPHus44StbE+8LbBjUfWPchb4RirKbfng1UZmnedg8KkCaUKh0aAY/wd0oGeGKr1cZkdd54XDTtgYv5jRpaiRXigS9bUfKIknIbbABR4BxMlbnNF9d2efXaLs7P7OULMY6WMwBHSzsaD3ghBF7Ozs4IrEBW7r333rUP3n9qDx89ZA0tAD+XlwKNXr14aecXr216NSFoNJ8jYDN3ltGC8p7IXNRLQRAwNsE8evr0qZ0+PLVOr2cXV1f2L5/+wq7nCzKNvvO979sHH37bxkcP7HI6s19+/qX98ldf2Kef/cK+/PK5za/XBI5Ojk/t4ePHZB2dnJyy3gZCNhjDqGuEGl1MyNhIIpHZ9qi/hGzjkDOMaA3ZFpL0CGf+tt+cz1HH4NbBmYEjAXwKAruYWOo/gEZeBcwMGZ+Q+QNwdC3QCPI7S7C3KGenYFenI5m61WrKmgl14Ihh7SLYk2SQIpySEJGcyat5mANfvCeP7r894Gh7A7b3ExXh7wkirLga2/YR9TVp210kb9bHiNzmWxhHu4xVchaagSPUNuI6w+BzzzaRiBC1jSIkmRhHLrcXzmbJOKIPk9c8SdF59jeB9Az0pLpM/h2BR02Mo0LxVgubr6nOmtDk4FNuB4507SZ/qd58KnIfP/5elJYUGBSzOPqkqrAg8aNgPZSJcf5xyKABCOLQcUUGOph+CYJIxTX4Nx3Zpxach2zJBHFjzVomeOFR8bkk6AgcsfaPmEfIJh+PB2QdwXeBvOcMclsOunPtAHgElVVvesSeyYZgwsQqKQVwDQzbhP0HkkRZgyhwMDyQWIvIQoeOHSRCIfOJV7c/snWnb/OV2Xyxtvmqg0pM1h8dUT4UdY6OTx8TQIJcHYCjwWhM0L7b6SvOyLwdZbXzdyEvJR8qxlz8xtqZwaKoj5X9tJwQEgH3DBrFmCv9Opem5ADcFuxWVEbSaWE78x7iNl87eRXlPfuHCcDi+O9bZwNArwTCiucsktxKln49Sa+SONtBoFe+TgTF60lR9ftra45gbQaso7V7p4ZrRtmD288fYF+wcZLxa/hazHJPDaNdif7VeKIKAZI+4O9BjmsxJ3iEBJWohzSfzQkUATiaTC5tenUl5hGk7K6ubLmYEWjC8fCPQrKO616R8EfgiNPeE/186FLOj9Ql1YUhQJH6o5T0zvzQSMOSxCBA7FqUsCEplzbNAQA0VpK/c7lGgTIxZj1x0cVl2eq+lm+L47UdF5oLXntvny8Vc6Iyhsu5wmZot2dt7wuELf7mAUcdG3rcR3s6AkfcIw6qwFEowwRo5P1dAY4cFKorMVT2XDWpOvQGGEdg5LHfXaqOY+gGcASpOiQ/4cDdMb87DJ23/pXS/+ByUfPr9r2BNnGrfc+J45sSjO9ynqbvtAET3kTb/Pr3WySOvGEm4Q3gaHfIofI49TW77j/EGt0mPr9PO+E2+28aOBp98OPWUnX7AEdp6Y90sWLC1Tdjkb1dDrx6kCb+Vm+wWx2ofVq3AMbafu1tGYC217+rAWszMO+Bo7a98OsdxyTAGz8l8ya/53a4UiT+9xs4atPysYzQdrkXvc2Al+eLY8KBikUZn6fgPx2zYBwp+6d87QJdmpy1lF7rQYhtDkEADrH4xL3vBsXQCI2DrrE5dz2DvqRW3hc4wrmb7Hz5TDgzQLrReEDgCFrOlIHrdgkY5Zd0mAHsoMin7lvyB7FRD2kUyoJ5oU9kFGJLgo2ezutZqg2MNN1rbMSiUK+YCJF4QQcL5+oPrIsXARsBRiHHRgYSvwOpjfi+ggc6l+r9BNNoOBw5cAS5ub6ND8dkFY3B7nCmEUCj2ETE/eDcaJ9ozzLwEOtpYlBR+k8soixppHgw2gq1jNKGnPrYXh8IDgk3BcpcZ5/qii7F5omTmH4FQh5rUDw/C7tSeqTDDX+53jeOEcb4OraZKcu7ns/bNJhLALjJn0hzCmaWCf3aXCrg5xsGZz6Vvso236R+Dwk4qtS+imCHAh1sfR9PwcSKdiud97JNQiJQschaEMyBo3gOZUyvJKsJFaW1AKPNGpJtC1suZ3Y1ubCLi9d29uqFTS5f23I2MVvNbdA1yr1Mrib26tUrBiSOj4/sgw+e2off+tCePHnM2lo49wWAo7Mze/HsmZ2dvbSL84uUIb9eKpiJwBZqGWEuIKiyWixtMrniGHj48NT+4A/+wJ5+6wMbjcd2fnlhP/nJz+z8cmInp4/to29/1z789ndZS2O+2tgXXz2zT3/xS/vpT//ZPv30V3Z1MbNed2inDx7Zo8dPxDp6IOCInBO3EwvW/VAGPOoaQYYOtbow3tnGDhoJP9H8ZzC1APnLvohjfFK4HUrWuTm71XckkKlTDQTXhU/SOF5jgTbWWTNgLUCyai7G0YJ1GyC54xnTLleHkO5mDQnKic7rtyKsyAsnMy31psyzYko5VbW6gVbEPMCtbzpwFDayKXjVBjyiOrpnTSeWxBsEjjomxhGlKyk558AR1nLWPklwQaoNJZZGyNX8ngJHAShVAqQFa8kz7qP2G36zv4PtwAUwkudiLQP7QGLeNKdRD9bltMJnVM0jAUeDrkD3AKcS2sRgGvwVBdbAOBJw5PXuMGcJHPVtNBrY+GDA5A4wjgDE47cke5e2xlqPxA+XrWOwLti6DshrDXEfx4eMprkSJlgXtZANIwOJDG5IXwtAMry6A9t0+rYCDLvp2rLTt/7wwEYHJwSPUOfo4PiBgKOjE9Y5GgzG1kM7RG2oEjhy8EgLYI50J5/BpQtjjoUhyz6FA0cEyzOo4E6/1zDLa2MpjbUbOFK/lCBM6aM2+ci7gkTqAzGOqFoQfVL4SHVbdBtwlO0XI7keRMyJAnX7Vt5/o+O/5UMBRwJN28TNwqe7/RqaFwJTq2BX/T6jTcrs+mj/2E9UfDMEtTk3XHrOgVZI2i3m12QaTSmpeyHm0dWlXbwGm3pGFi9Y0arPqGSMVMuFfmAGvyO5lv0I6UmOYUnYqR7MknsLmWOXDa6wjCIZQ7XG9C8HQW+0dShzh8w2E75itGMtkpRdCRyFjctYd1X9IvqozXrX1J+VObXPoKolc96YO/fAUbGfRfIfah56eYKuatTx5eBRH3tBV+dI+XRuV7g2gbFaAEYJvK/JeNOv9QRL7ZdluPF5s1RdTjDP7M9gwjYz6G7skYp48Z5D6K0d/qaBo7d1o/soZu17D/fAUclLdMZRmwWwaOhdPkGsY23i8/v031sDjnDDkRnSxDiKB94HOIrvtGmEyLgtF65qYKS6US8brXSumjpmnwbeF4gpr7fPdd7Usfveb5NjUBrFsq/ugaM31Uu3nyfXr8jHadsT2Zh5s3MPHO3fJ9rzO+OIu5CbkmRx1vp8jo1ICWzj2MwscrkYaI9H3SMHj7YxBWJTg99lhkiay8HkKzS920jV1W1iUwBMn/3uAEdN9v5GX2BtInA0sv6wZ0MW/hwkSTMAI2DK4HdkG85nC68rlNl4saViX7J+FDbXC0pXSMNcknKK/QXoBLZTOOgdOzg4pIOODSCOFRgUxUjFOKMcCxlSQ+uhRgsZgQKvMiAQwT/1RwAEAmz8OARiXMcd5+SY66uGGViKw9GAtYvANipBl/oYjjW73FzHGIxxLWm5ji3mYCcoiOSVn3w/3DHUNVL7ai6x/SKuzLoaRWqj8yXSmPRNrodH8sfI4nbfIzY/+H+AXfUNbOX/3P12bDVdUsOzTRjjNuAo2kfAH2RhhK8KcAkbEu+lBR51tfjsCBIWCnSMKfiTVt53OrZmQ+iv2oQJNIpgSBNw1NR/2YZ4TJKYQlnDTBs5SYmltHiBvHwoPAcCIqjZI2kiZLwjk306vSLraDa5tNnkyhbTS9us5ja5vLLz1+f26tUL9h1kEp8+fc++9fQDe/z4kY0PRmwLAEDnr1/bq5cv7NUrB44gF7OaWWcjcTTMowOM4dGIknWof4TjMc4AQv3o4x/ZH/zhH1Ky7vXFhf1/f/s/7dnzl9Yfje3d957aBx99m/WOesOxvXz1moyjf/ynn9r//unP7ezVpXU2fTt98NgeP3nHHgZwNATjqEuwaLlc25L67QBCzebLhYFViNeSEiYexHRsNGx01LkJIFlgUUiTVev6tZL6TKlsCCAHGKPxozkD++TgEWu5rChDBxkuZEYTNEL29HTKYJhYR+pPg+TUemab9TV4VnlmUt3Ha1VwKOYs92RDnInlA7XC/AjGkWb+N59xJPPVLFW6y+uI8B7b7S0xjpBljFpHFeAo2M4OIuUqHEoMuQeOgskX41MTTazTIvuZ2SDBQBP7RSRNJUcI6AhbKjBGsJGv15RKzcpSYgAo0IZalQKOxCgW4084H+a6grliHAVwNF9Mq8BRx1j/bYQXpOoAejvjCEFpyHHxBcawM9VjrVWJFdgmMDkHntjkUrmQ/GVdI9j9IueAoJWUECBpB/AIEqHLFRiqHQJInR7qIo3N+kMzsEa78HcOWOdoeHBsh8cPbHx0QuAIr+HogLWSSuAo/A+ugc6CUkNqfYz5lOdV9t+rjCP1awQry+Ra2bIMc+Q6Krmmyi7gKOQFo+9KH7W0GaWdqPvfN0EflztM8pPZ/oYtKn9zKUp1x6rHVmxXSnCIMe7jrcZYvkvsIloSFdfa8D/Ct9t9re3A0bb4TvhL29o8+Uvu53QgNeisPMlyrThfAA5NJ5c2uTq36WRik8tLe/3yBfcFc7KRrlxmF5KQAJCciezKA5zI4V4RRdbc6aV+WAm4IuMvpBOrjKNkF/z7OKEEcrONqsYo3Rb5VBEerTZUnQzOBq3oKdFN0FyAR/IG74Gjb55UHYCjtoyjQg2iAhx5PaMa26helz7FHeAje6JXlqrLjKOKVF2wXCNRg2laSmaIBNOd/tTvGHh0Dxy1r5Fz15j0rjHR/u8ZbC+hnvbf335k2qbZPXDUGT79uJFxVGYt10GgbWBDGdhpchbKQVU/R5llXIJG5fttXVrf8N11kNw10+Ku1/t1v3fXSdoGzLsHjn7d3mnzfTn1N1O3mqXqqAN/zzjS9rulc0GfPjJ/i/SrXTajtF8lcITPy5oxdNUpTSbauGqTCGy4Taboho0L2SvPdnWKQ9oQ1583AIb6KGvaaFVtMTYWEcTYPUa3bYyr3/RNi9ffaLVgux68cLIceEznDfYKZOR6PYIk/WGfTBswcSRpBiDDgaNFABuQoFpUGEcxwRArQs0SAUfKBESdEGTnod8Q1ABggP4kMDQAUOXyb4OePTg5JYBF6bzBiPIxo9HQxgyKqDApGFGUvAMbrahjFPr35ngcqQAAIABJREFUKRiSQrhK2kBQJ2X3c/OncRUMJBZGRo0VD/TgWmAZsV2cqcPtIjVgcu/oemLkqC8ZZkhzKI/Djs2Qjen1XkrQI2S8KPlIwEjZjBFsSoWuvR+jLoqmqEAd1lxI8A7Ork1rzCc8P0C4EjiqG8YiGVdttTZbTuatgSMAUk0+SAka8T1lCxW1Z82LkNXB84UUg7/3lBaVxfBGw3vEErlZKj7jLeNF/foqcBTAZ7RJMNgCuKwDR2EDc/85NsR7zecO4Ai9Rk19B5FUXBnZ5KhrtfCMamX8AtyZz6c2ubqyxfWVTS5e2+XZS1vOp3Z5fmnn55KhQ1ItgMsnjx/ZO0+e2IPTE9Y8ilpGCMRcnp/bxeUFz8UM+dVCIVfY0W7XxsORPTg5sfFoSNmlr7/6kvUJABz9+V/8uf3pn/ypPXz0yM4vL+2//rf/h7WMVp2unZ4+tvc/+NCevPs+i7FfTqb2qy++tv/1jz+xf/zHn9izr89stexUgaPTh7QfYGgghrRcbmyBABICo0vJ0+HaYBwBUEqKXWBmRZ0rl1TKoJEK3stsK0Cr+eA2kbKaMR817vVTvtc8UR95sDtAIy/KzXpFtoEomaTscB3UYQJwxMxoye4gEEbgCIFkyNVtUMNqbp3NzIGjyELGffjaxdvJwUhJ1zkeFLce8jyMb8fmzMVzg6Xh63KTf7l7pUmX9BaKGke7v6m2byODoggfmLGJYRK90cAwbetnRGswsPs2gKPNwAzyNIbf7plvk6oTf9a7755xJGlHzc2QqtPa4+Ml+ZEeVAXrxpN3VPTegSNPFJBMFcmoaU1lXSGfQ8KBnI0b38ff4/S+BotRJGZAfg8gX8A9pOpUAwmMIyPjSHJ1QyYYLJaqF4faO8E6AotCknWSvyI870FtAUdIPlFCCtYVGHCK5kXxczdLnR7WP62D8p+NwNFiCSlPhafBOgJQBNm6DiTo+iPrDsYEjkbjI4JGB4dgGx3b+PAoAUeQqiPjtCZVVwJHpVQdfB6sfeFrhD9TSitmEyXBu2AcqUty/SD5wbJtkjt2+GOHVJ2k/SLxQj6Lzl2VNK7HPMrjykSyuC/1kDsa4RuV4HWMqQTqO6Amh06f1uothSnP4Gj7+91taZXI0CeTpQplNH0XR3CcVRy3piPDggLA1Hv5q8FSL977ucSyc8Azku3KNklsWq/k5rLUGUaULG7UPVKdownZR6/PXjEJgzJ2V5f8nKzeOXwDAbS8PuuKdWgjErDMxC+9yDjiOq0aWZSeTM8Xz1yVqqOtAmPM64vFqhg8/mi9XOvI24u+pgL0KZkjNXX4HAFUx2h+C8BRKxHD2hgo9idpPJdjW7OtzfDcQ0bsmypVJ+Ao7wtvkarjfjE3m/BFyW8jISAS9u/COBKAKlY+Ei9jP1dK1XGN5ZgEU97H+45uvGtMs9XguONBbxI4ahu3usutvs1z3zOO7hlH5ZjsDN7/UQU4igLVZcCiPojbAkdtAacy86h+7jpw1ARObXPk9p18v4tG67ZnuOv93gNHuV7XvmPkzR4f8iHVs8rNu8k4ugeOCieoJXCUGEfYUIcERrHp25YNV36O+RLMjQjoBhskgKOSJXCb7YwnKO1cE/MossVw/C7GETcbHoRPG4soDFzbtAmQeJvAUZnxsXu21J0y7ReyXBwcX4AwCJqgiPNwJPYN2jsYRmAcod4RmQOUoJI8W7CMaCdZAkDsjpxJpY1cH0AQ2UMAYboMrqCmEILZB4eHdjA+IEB0fHzCWkK9ftdGwzFBG2QAH4wPeX+UCnDgSBIvCDgEA6RAc0LGjdtOgUwAw3LwWfH9AF6SAAXjQGBJrMg+QnsEA0o4RhRF9qfnxjtqNkUQpcjmdektjZ+OzeYLBog8JJZC3HoGZxq5ck9s5BjO5t+iZkHJvtB7ggQA47xvY7zGmMV8KVlTAFHKNT3GROU37COBo9mdgaP6XNEc1thD4Ax7VWZ9emcQMGO2qjZfBIgKO1TgRGy7EnwLmACgEYGjyL9z21ICR3VbUgJbZRvc8MOkYiamQYDlEQT1ArZRyR1AHt6zRg4KQq8AIM1VvH0NuTZItUxtMZvYFWoVPf/KFtOJXV5e2uXlFTNxcQ7MkeOTY3twfGwHB2O2HbJ1EcykHMxsZtezawY5AQxhs0lpp44RODoYjgk6oaYRnufzz39ps+nEHj06tb/8y7+0H/zgB/b4nXfs8urK/q//+7/Yp5/90qbzhY0Pjuzd979l7z79wN55532bLVf25VfP7O//4Z/sf/7dP9gXXzy3xXxjJycP7dGTd+zRo0esczQeH7CgNRLzl6jPgcAr6naBuQjgyANCSwdquPFGn5WsInZmMIwCOBKoqoBdJDYgKNwWOMJYcmmhnHTvRbmxdAE0glcgAGkD6RwyDea2BHBE8EjAEWR2UM8Btg7AUWcDOU4AR6h7VAOOIkO5CEBSOjCSM5LZyvOaYGRKs1aAu82eYPdqUOakevLMzqBjAHalfd12Jc1lAke1GkdNNqbN/aZ5HIyAtwYcATSqMY4YFL8pVUfpunvGkWfgRza+AqoB6Eatu/AS+HloPbm9l9+QkwUQAGOCQAKRtFJS8Y0Ar4fTFaFzmTjUDgfzCIBluCVKGBNzWS+sNwCLEGCeXk8cOBILCXMfErVIFEGdI/k4c5vNYWfnDhyBeSQ2BNfcmNdcE7Rmhc8KyV/W4CRwpGSaqFnIwC2ldsVsBqpFjiMZmahnJOm6Thc1Jw/I9uQLINJwZMNRAEfHBI5gp0dgao/G1h8A/OzZagHprvAXqjWOInEjAdkhtZgYUV5EJoEKGZdI8kg1qTpJO2bQSOupkrs0UfLfqnPeE1zYSllCrfRRS7sR70tfPBK8Sp9W7wVo0arXZELLvUfT+ybfqHpcrD8FY2UL2NXWxmVv2qwX0owtvhy1Xm8/VHuGVPcrpknDPcdzln78tjgI2z4SL5jUhvXYk5h4bkhbLwkecd2cTSldd3lxTh8GfgjqH11PJqzrOId8HcCjGeofSeWALD/uPcTKiDGgraYnkkA2Fn4PgaO8Ymj25c9UQTGAI4Gg8iPznirKHmnEBsjm9saD9PkanpTnrHkCWaIg+jffNHAkJYW2IE85JkoQdtv4bzHcfi+AI0gwh/0Km75Tqq7cb7BuW94LB9OojLXGeyUiuGyzy7ujH7YBR1zrgm3kSWpMNaCW7+7knrvGNNuMjbseU49R/Dr3WMZe73o/2773Ns99DxzdA0cVew3gCIa6LlVXFnePLzQBQU0gRN2Z4lK5Re+7YqBqx4UT3BRcrN/TruyfNpN0H43ItzlJ29xrU5vu8704dtuG/55x1LY1f53jotplPehR1jiKnEnsTpW9lY/+/a1x1HbxVsakS9V5JHeXk1oHYegosciyKLtpA96TVF1kRWZZM5cCqbvQBcugnL/MWKsUbs6yJ3Htur2JDWl9HoftrW8u8+e/G8BRBkVKgERPUwbKKf/lbd4DA2go4AjHBBAE0AgSagQwKEHlji7r80Q9I72PY7hh63QI/ozBHAJQND5wFtHIRqOxHRyO7eT4xA4Pj+zgAEGRMQGefh/3IdBohN/4fIj6S/gbagBIdgv1UtTPJUMuQLEYI2A6qTYW41F+j2D+UO7GpbSIWTgrAZL4DDSR4YYx6EwgsqgAmkWxcmxKPXBNHARj1duY7/F3F8PqmM3mkqKLI3Jaay7zwOeJsLGrteU1PAeDEsvPg1h9+BhFtpnWdgV9tgFH9YSQSvBFqI4tp4vWwFEE1tKciQA9AKNCSjCkhEQK8Q18URA52Z7Elmu3BpBtBMYYdlFFQDxkV0obU2d81wNQ5bxPtsFrcWQAMkvV8dyK1rEHMYaxskyvLylLN5tNbDGf2grFpFcLW65QGHpqq/nMrs5f2ctnX9oc9QAmE7uG7v9yScAVNYoIoA6VzY4AyXRypdsTWkvbufQMRQQoU0Z8p2tH40P74OlTspYwln/xy09tcnlhD06O7S/+4i/sz374A3vyzjs2mUzsv/zX/2af/Mtndn51Zd3e0N557ylZR08/+JCCGF9//cL+7u//wf7H//s/7fNffW3z+cqOj07t4aPHfD16+IgZ8F0HjgAwg2U3j1ppnnkP1t6KYIgyzdcsWh/Zmho00ZQ3szUlfRd9okzzNuMjanvlZJJQNGTmNpL8bR0iCbaBbM5SzKKocwTW0Zw1j7zOEYoXrwUc9TfzVEuF80iWVrzHZBMElsIeaZ5LsksxsKL2Sxg1BgLeFnDkIbUWjbcX4wiypF4nqimJuQxatem1OAYtEdn1b7zGERhHZB05cMQOE2CUEkEgO+ZspHvgKGp5kRuTxm9s/Rul6uTdybeOJZDsQZf6DKk6JfZLumctMJfYMuZNBLqD3cupsSHDZom6i/TzQkJs7XURu9YfaP8NAAng8fX1VWIjaeV1xhHlaZ1xBOAIwP7C6xwhIWYlW8snCaDEWU/4OORuYacpy9vTXgIytACjmAThGArWBxwHaVzcDB5/sdwQoKeL4DWNABqhtlF/dGA9sLCdcXRwfCzQCNJ1o0Mm1XQhawdJ3BlYkFqK4n5pYSNhCOxq0U1kd+QUyu5G8okngZXzVfa6zjjKHBPaO++jqCMpQ9cWOMrLdt03abIVpb9SyhUHcCRKswpN1YPlu8AjNYlbcf6qsp8C6NoGPN3VzrF+Vibn7TSRwcK8/cAARgJ4cfehkFkrn1fLT07mK/eCN/ZJzPuAd+BsXmcE9agSofkJ5i7AIyS6LBeQrlMCBsAjgEbwdzDX+Bn8evg/84XNZ5LuBRMJviWTf4CwBgODg3wliTxUA2NiUhgY96ID5EyMWd8Lsuygz8dgERG1Dlgm6iRpbU5RgVjbYs1OlEN8AODIzRvrqSn5JbFFvJPuFtuirkBm8e0cGdUDmvfkoZDQ/mRt4wLybsQIK0PC7a90+5Hl85SATHyrbONyL78tSTRsRpeA9yipmkRd2wCOuD8eDmi7qXoh05CXNI+FBMu0BGDr8Vb+v6HGEU7JmnrwLzl8cu2jknEUYLBsRnvG0T5x2DfVX7ed500DR3ebX7+JJ91+jXvg6B44KkcHGUclcNRU3L0ehNwGNjQFN2ORrwNM9f+XxqI0tHWnoG5w42G2BYP3mW7tF50yELjPFd7ssfvcb3nlets39dE9cPRm+6r5bM2LqfatNxlHoWlxDxy1Z4ztqnFEv6rIbGuyL+U8awSOKCmWwXfUyxGYVPNJfYOnXbNkxcJ5pyxKwQApY41tGUdNtrD+fIQPUKC45U8dkL9tHGODVpdU2HaZ7cCRZB7S5tojP1yjnGUTSQ2QnCPriA6uWqwEjtTM8prlnEtKUACfwJrDgwO+xgdjOzo8svFYQNAYr4MRQaPDw0P+nQWxXZIw6htR+qUHiTtkN7pufscIGkHWgjPcs2uDnBIsIB2vzF98lo/Thi6DXmIucbxA2qavOjxJxgWBbg8aYRwllpH0c1IXMEyc6vD4poxBZA8goVwQM8MKKRL/OkNwHozCvWCTvMQ1nXFUJFlrUx+RIQ+eddfrFFhDh+B+Y66hTwTGqn6UZGuztF5qL2+nCHxjQ7K6VkCujXRKsHoqDpAHqxJwREnAaBHPGneAiPebmFf+t5bziGssQKMAjjQxU0JNbOBo+X2MlTUNSjC1HvRJ9ikVZ49EHQeK+Mvbm4yyNUEfgDxXk3M7f31ml5fnNplc2GJ5TbYRM9nnACdmNptc2OXrl5JDm12T3Yc2GoKZ50V4VTR3zQAKpF2CvYUi0XG/BEExZhh0VV2xdx69Y//mu9+1999/n4ylz37xKWsjjYZD+/GPP7Y/+ZM/oWzdZDK1v/27v7VPPv3MXrw849g7ffSOvff0W/bhR9+xTn9oz168tL//+3+0//7f/9a++PKZLRYbOxgf2+mjR/bw4WN7/OixHR6fWK8/ZCD0+npm18zcXzBrX/HDDn+jwgCfB0FV1gCRdJ0SEWTXOc69XRNrPhhpvlFmwLCVzEqXjCcEbxWIjmxpKV4yMM38dAXFUW9qvUAtowXBPdQ2CrYRGEcIhKGfbD237nqmF4uPe2zYgWSaiAI4IhMCwWI5hQrUuhHjOPN5LR8kIohvg3EUwNHuCdbeD9acfdPAUYQ9JU8L8MFbZ0uy3O4nKo5AYLkAjrZK1TEKWjCQIpc9WBUehEy2gwlIYpOEbU/zlIuEJx+4/J4Gjta35J9GcD+OLaW7FK/PP+lvRZDcv8f28/dk6JGlh3no0n++cDYF4JLPQ98jfjJw5KEzH88uLHqjxlGaFX6cAsoRKgiWUchIct1ZLsg0kHsiVi3lWEOqigxb2T7YPASaIVmFgBttvddQg32EXzMYAKjB2da0sew2PpDqH+HvYFsHcATmA1kR84nuxZlGWlZ0XS5XXm8JiShkansNzpCqQz1DHAfWZQLBkVgABjUYQmAmAThamy1WYhyhzhEZR6MD6w8AHOnVg3TuGNJ0xzaGRB2Y2GOvbUQmdp/XQi3F5B44Uz5sb8wh+URgOoUYrKNzNeDIl1H2W8k4qsYsbtY42g840pqpZKO8XyjbumlOR0A4fpfgkcONDlrdBI7k/1SvpWvUwSL/tMKoctvsM7Xuw7fz6W8+Ucwv+lsJwLjNmom9tnv9i7mW29iXn3TybbGlm1cPJrBLIZMZDmlXB3G8TThXvY4X/kbWhdcLg9+D2oHBRMJcA9tIErwCjhYzsJRmdvn6nLJ2eH8NJhLYvknGS4kzqgGDGkfYd0TflHulYB6lVTUBuGIIxXdC/jhqt2U7J7kwHUeJsGB9cKJFvaMSOMrtpO/ka9w1sJ2Bo1aZMkXXVWW0c65ICRzlqMdtI24fX+CbChz1emD21/aiULuAIscW4Cj3ruIOy6K+UV3xKdowrSlcW7xm31o+ZAkchQS2ktO05mgMZfllMY7ymrqtD+lTu82/rZ9/k3+7B47uaxyV80cpfPWs8N0jclcSR/bbsq3bhrXsvlo+AtYYii9tf9qAhAk4KjX1AzyKB6k/cFvgKG60aeLJMdjeQHXwqH58nLsOatX/37axcNw+BmufY/e5h32Obb9IVs96Dxzt19f79Ml+x94DR2V7rRn8b+d0tp1/TcARbf4t0g2YH+XmqpxnkeGTdOJR6L1w4qqbw+2joW7fbpvL+wJHtz2f7vVtAEfK7GsPHOVgY72VyjZUhpyHqvoCGOLvAo70CqAB70OqTjrpkiRBEASONaTm4FwzQ2swsMPxgR0eHtjBwaGk6A7AnkD9ItUwAgsJ3wG7KIAhaZjjvLExRjDNnWYHGXhfCJRTDiNkrOKZNc4VVC4KmKbaNPJKsgPvQCNagsAR9Tc8I1dSWQk4YhDLayOR4oMDy+vGmitUU/NA2b1rFL+OlGOfIzras38LyZdrbKYhCRgBqghURrjN13bFvkANUpAt7iU2K/ikBGNDgjDGcAmYRL8LOOpQ8mwzf0PAEbNB4+WIbyG50DRft/kk22Y92EbBOKpoj/tmqWQcBXuxtEWV529gL7peYBo3vGcGeXwzxkC2ZHci+Hl+8crOXr1gzaKLi9cMRAI4ioLrAI5W8ylrHVEKbT7j+TEPRy55RIAFQKln7QK4kD8JCUjNP7xiU4iADIOu3Z5958Pv2h//4R/Zhx9+y06Oj+yzzz61V69eMgD7Z3/27+yP//iP7fHjR2Qc/eNPfmKffvqZffHl13Y1vbajk1N759337aPvfI+F11+ends//K9/sv/xP/7Wvvr6FYacjUdH9uD01B4+fGSPHz+xo5MHlEyCyZhOZzaZzWyGQNFySYRG8kwd9RMykSnjpELVTIB34KgcDzGW6+yjGNt1oK8+PjRVupTJC+lDir74tCPbyKd8F9JVLlW3BtiFe5wjAxrSgvoN6UHWPcH8BONoeW2d1ZTAkWa7ByWTTJ3uKAKV6LdkM1LcKpgSWYYvFduOujDBymrw69v6RWVogRBaC3egvR+8Gziq7yva3PfbBo42m77ZBmyNvrK6aYf7DuQAGgH76B44ugkcqdqTEng8kJV+FzWOfP75LEh4aKT3K9brGf7+/dUcMpELgbxcc116DgASbB9Y0ggUF8ARWQlgNYAluEK9PYDnGTgCywcn5Hm5vjstJ4AjAjMjAsKwtdfXE7JFAR7Hni4nWbi9pbQcGJ9rsowAHNEee81EwV4AaLIPgWz0wUg+kIr9IWkFS/jaFkxw6lqnN7CBA0e9wZBso95wZOMDAUdkHI1dom44sl63T0CQwJEKJXmw2n1xItbyidK9AThy+S92kQP76XcCydRzJXCUfeAQEwxATV7IPsCRxkGWqrst5lDurZsAo7yGi2mU2U436yXtimVsu4+w5Qn4LPY69b1BG/uWbKLcN82FVsBRBjFvv04sMtHG8neD8cq+DSDXDw2fQktEruMZPllaEzI12CW3tI5x3qIWqS8x8pUEHrF2IGsoOROJ81aMJAK20ylBJDCOFhPUQtILPso1ZHrdnwD7H+djUg18CPw//C81ZPHKIFCxGBeSqu6JJ4BHtQ7jHFFnRpOqXKuTfnG2gZEgUyQ2NMWEWo8N7xMmwclwtf5qud42jXd9thtwiPPs4wt8I4EjJDx2xzdrHGE/6/vaYBxRxSKhvXpDHxxAKZMNXWLRgZ6ScZQAHGUfKKmgkKrD3ODY5kkxxn2PGTVgy70GWX/Nsa76QMF1w+bvPYje0hfugaN74CiWPg2xe+CoM3z6MRlHsRCXNY7i83I+KpPJMyNuyagrF6IwWLcZ96ZzRiClXAzq5y0DvLscrV12pSlAWzpa5ffbBq53XfPX+XsZvNj3PE39U37WxDiq9CMXFL8qqKipc7PbcNN90OKxjzNQv8/bnvNtHbtv27Y/3jN2oxlTwKWQqiscscjAlBErJa/EniADwWUeNgj+eHHbct5tu7em+VdfMGMuMFvRf3Ztovbpk32Ao7YOYgBHPL4YkNvsRpx3F3AUAJJtlB3LTNPYlLv0VUVqo6Hhy/m77Xm2zfGwzWGPy+/XQbEq8P82gCM9XAaObmaH5VhimSwQy3HOoszJCp6FycL0XisH9Yc4vhXYhN8adUVC7iMCE2KAgQ00LACgAzs6AoPIwaDRiPWLDsZjAkRHR6hhJFAJ7BcEcgQwDa0/6Fkf8i7MusYzeHAV29u16gQogOwONKVUsFYicFNKyUmizbe7HjxwKUXq8kWGZjVDROZWYxjAEQAk38NzQ0oGD6I7rImAAJFYcJA28G+yjpE2lbq+smgzcMS/RzHpQiIq53Lj7xrvUw+4hy0Kqy++RJ5oaAZkWm8WS9ZqSEyN2IhwPVCgDZnX0bd1xlEwWACKRRsxj3i5KaSzI+Bwc7LxadE/zhriEUVRXthOzOH4HYHG3F4BUG7P1Nxl95NUHWRCishLfY6XjKMcEHSgsRYEqtjoxDiKejSedZuk03KBeAA9YAadvX5hL148s7NXL+3161d2PbsiOETgaAVJIUidLayzUi0dBDzxAz9xiP5i9iGKTCsjF0FRSFgwXNftkNkUIBi+xyAms3cXlET7oz/4P+wHf/YD+zff/Z49fPjAPvv0X+z582cM2vzRH/2Rff/737NHDx8y0/efP/nEPv30F/aLX/3KXr16TbDo4eN37Fvf/q4dHBzZ+cWl/eSnP7e/+7t/sK+fvzLgJqPhkZ2cnhA4evLkXTt58IDfK4Gj65mAI6ydDFr2wDjCvXrwCOPG2Tp4hsSyKwC/pqzNWC9Ln7lpjMgr6lJikyA4gskOHEkCy2uoADSmKB/mFNoZMo2obeKAESTqUIMBfQEZOzQAjlleoxgYgaMI6wRgLFuWfTJkiCvjzCO7yddXkErjzf1/SviV9ry5ZkIb/6NsFyULeKBj16Ti37cnIdz4+g7GUd2vaXP5EjhKklpbgnK3tUUjwLhBsB11ULYAR4RGerZJSQhgPamGIWd7sE+cHZb9muDPoIC229QAo98046iSpJNGYNL9Ku9TDFxPMci0m617ztRfjYyj/YCjvC4jKUGQCpoi33GAR2vZusWcbIaQqWO9Ito8+AqoW9jXXKXNWxLsAagONjIC0GQCABT2YykNBzlT2FhnJsQ9IIkFCS/D8YigO2w0QKPpdCLgKJJrmNCidZRVY1Zi98Juo7Zb/C3AGa63lP0VazkAJABHg+EojSsGG1EjEmYBiSn9DBzhfbc3IOsI8nR14Kg3AJNY4CbamHK4yQdx4IhJOEow4D7GGUdgQtHmULrL/QqXrSt99IptqtQ4omfqYLmY3bLLN2sc3Zx/bgfJNg07qRHXtH8obUX2Y3NspfTZ5UeiPfhgtRpMkdiW/eJIJCrtk5rjJuCk+8t2uer/xznr0nZtLJ0z8cjwTsvATRPrnwifiKQj/7BIKqifgv5h1MsLiUL31xz2dUDJBMo6FZdf8zER/qXwlWINIyAEOUew/aLeUfjIvoZEYDwka3m8fGustQCTUKcR7CIwCDH/N/g9h6zdNYEjyf7OyEjCGozkjmAgoWbScgWwORLsxAyiL1iwhGi5qViR9xhao2NVDCA8ZPGc1eTsIjWSr81sRyUKJdlHl3nUUh4y6bk30p69CPHsHB0cw9ob+AxpKdEbY7hk15Xj3lcyP+2ueELbuEDM598lqbp6PKC0M7InGK9969Wk6rhf9URIvi+l6oqYR4JnHTiSzZd9bQKNeD8uVaf3Ugrg8c6qk6PRLFVXgqSq77cbbca5fxeAo3KcNb3f9ved82RPgkKMgTbnfZvHtGGhyOTu4Yu/lRsuQeabcahf55JyWbBeYxe2Pz6+bR2OeyrbuD6+6rHYxr3ClofDKgJp1rY/bc7dOf7OnxM4ilfOunUnzkElXLQEcpoGSfmwtwErTca/PL4piB3XK++j3hFNwNGuhaZszG0Gq6khf1eAozdlZOvtRB3jCACWwTY3DnLKwkWQa57mUvF5dbC6++dZMW0Hcn0Bje/VA25vs0/aTKY01qW0AAAgAElEQVTyvto9GxxEHVlxGviJb3B8E4hPULgeLSgnObLjVeeEG67IIsR8RvYiMqe3gLzl/e0yUuXfce0m4Kjso3i/7yKyod53u2ylbSBvvd0DOEqnLQLit23+mgCbePayllEPmb9+cmVLCsTDxqYEdSJozUw33yBHv0tqTRmwcU906kKmo7bZKpkHkckfDmA8f2xS64vRvoyjsq93jWlKANXu1Ue37+Fi/rvdCJkwbpK0BpXPpmmAgIUyniKwEO22XMrx1bPnzTcyslF35eAAYBAyX8depwisomO+ACDFazgYCGTqo35SlrILmQ3Nt40N+kMGNJRdJVBINYgIY2kOeyIz66S4ZFvavzpwwZpWLnUV58HmFA5JboMMSCqQ5rINCE4NepS6UbuooHYJzCk4pOPxTBryuueM9mfgKL6L9kTUHM8JYAA/sB+zheR1GL9xib/pDBJfqJvCURuiKEUYOVlD66DvyDjKczvmV52tgftGgKwC6hTjQuNDaxOAnj42q9wnR/0qz4wLOxl3WNRxjPETWa03nLK1iiirTkR+jnJo37SZuwu/JsZRB0CEpM/qPkvpi9XXnJ1rULGxK21vdyMQR7W01H4X5+d29vKlPX/xlT179pW9fPHczs5e2OUVah5dMigCiGQ06Fq/C4m0Rcqq531wswmdcwGmyn6VJex3JWUo8GmZ7F3YQxaavoZ0Wsf+8Pt/bH/91//RfvTDH9p77zyxf/7nn9lXX31BUOu999+zD56+b48fPeJc/tnPP7FPP/vMPvvFL+3zz7/kuBwfHtnTDz6yg8Nju76e2y9/9bn9/JPP7MuvX9h0umD9jZOTB6xx9O6771GybnR4yHE+ny2TVN0cUlI0zsr0p/I95hiBXwFHyf9lwM9lMmtZm/V1MGXM35JsFcAR5DaVEJKD1Qk44nhWO/colTVjUAqZnGvI1iGwBXk6D04jsA1wztYzs+VMrCNbkn3GIFKZqe1Fi1HzLM0NvSkYpOWGLOSjYJsh49dug9bGP0tXKXT5d607e/09gKMdsilNe4nbrpMSVGIS7LipeluUvkiMIZ2iZ7bu23oNe1xjHHGw6iWpN0mfQopRtjtq07nEIAKPaa8nhhLmwdsAjrh2lkXtbkjVFdxk3EdI6iVJVAG09ejjNp+SclSpzfP7fRhHUe6CbZQYeAVwxHmpEQr25WJ2TRuJOTrodW046NsI9RIB8qCOkAOwKBi+WgDsubbrKeQ+BR7xnl3iGMdS5nCzISiFYDKtAda+fjclt0CuDkFrMBsury5Ye4Vrs8/CACR4LoBQG+0B4F+qNpGzsAnoY98w4LrA8DIBphVZlgSZ4DtEgJ5jzBNLsI4gsWYwsu5gxGMx7gQcHdro4NDGR0c2AiMJbCMCR0pFTJVZ3F9L496BI867Qt40gCNamLKukb/XXCknW07G0xzWSyzLDBzJn4pgioCl8JXzXNRaidUArG4F77OPXt8/1H3Yci24ua7r+pL3yg+wa09SPul2m1E1Ptt8jEqrNfrtN40Y7lTpIvqhH5TYQb5+8A9q+rT/8CUipF3ju6UfBd8kchYqV/Zz6YIiaQVwRFY/9gH0rb1+oo8lBMuSNBwTLFSDiIwj+saYo2L2kn3hr+zLB1No7aCT9iG03XitljabXNlmMWMgHT7P9Uzso+nVxK4ml6z3COlJsrHnM69BKraQ9g6RcKbr8zNbs14q5id8kGBbATii9C+T1VSfB6CxfDAk9CipJJJBvIc8hUAzIa/UYLtl1R/a1fhrwfZqs2bnvpIDFXs4SQHmgGVpu+tjF3/L0yAnp8ecw7maxkzdd9+x7BZ/lp3IAOtuH2afWGL5fE2xhBvxNrf99fWt3BOrXfvW7QwrcuuhngHwiGN6AHan19AtQPZoYDwpYcUCMKrvw8q/iTFXZRwFcKT5L+BI86IEoVzdQF7MWwGOdu6Jyh5vaePwlXo85bZxtU+ca59jy/Wj/bh+O0fuAxztcwf7zKl2570bcNRqHHlCG/ZpbYGjbedt+nwfmxE2tk2b+M6gzaGtj+mcfPcvHEjLgbsIbJZGKzb99YFfGu5tAehddxNGquKMNKCXTYvEbU7XvpP0m8g4elPAUb2PPPmHH0vvu+pk1IGjQDTLTKSbEIAXnL4jcFQ69jEWyj7bz8nZNSqrf9/HcO5jDOVXVTPE1dpV4AjjHBrjARzJMVDWVQ81VjxLT3WQMnCkpKJ8/qan3jZvtzllASY0zb26QdynLSII0qZn2i7sWfnZz3qLRnl579Fm5ZgqmQBhI3tdFKyWo1uyNkupqdIpw13E38KmlvVNwlmQI9/cdzc3oVVQv76BjedSX8DOCxSIa93W3vssUCGnVB9vpR2O8dD0DPUNLmeGyyDxzjm0Q78fDmp+BmZiEbRD3ZVhAosAEqFGEaTo8Aqw6ND/j7+JZatM3Uqtosis54REoD+hvOobz74SCFTUq4Lj6TJ1/GaqcSTpMAVyfN7T1xabRRJECnSo3QNI0oaMf8JGd4Bi1dpQJsaV4/jKSowMchS6Vxaz0BVWA1ajkV1U7shRl0m1hQI4wr1gQw5pGWQsiwyBNupSpg6SgNrU5sLVBMLKAYUNIYAF1LQpYOFyfpVsDXyVwFEBotb9EI4BrwPTx5ak0NUuk1vK8YT3JfOlyY/RJsitr9eY2a3P7/IPLXS5BRytbUmmRgaO6vdZn5e7nVp3lktt8UjsIBu48O18/py9emUvnz+zFy+/TsDRq7OXXuvokqwV7NWHgy7Bo3EfY0mb+xjv2DwyCzHq8ngQBr4AWS8sNo3M+qjHpXnC+gDzOdlw//aP/9T+5j/+jX388cf2/rvv2ief/My+/PJzu7y4sNPTE3v08NROjo8JHH317Jl98cUX9i+ffkbm0cXVhFnx7z/9yI4fnDKT/fmLl/arz7+y5y9f2+R6bt3e0A4Oj+zBg4dkHD04fci6G5jL89nKZsslxzKCPgqMei0qrxUgPXgBSGmOO+s+Mjbr47e04U3JVnVfSkNO2eeUgcLYi5CnB6sph8WXspXBOMJLASyxjwjUBXDEGlVL26wAHF2bLabWici4j3FZGo0dgkZ8/DJjMG/CAhjU1PZ6T5uNLRmwavfTxj97u8CRzt4LdL9Fjko9wNX0pHHP9EXZ+bvbow1wxHm/wbhwqTr85mxmDqGvRwo+rx04wpwCcMQ9FQDG8N1r9kZMk98GcOSBfAch3NC7JFowzdSAv2ngqEOpZPe7mSWRKkDleeJsBQC3lJTbrBh8BLNyOOjZGPK2I7CWwXbuFYyjRa6R4szM7BvHgFHQDbZRf9NahIC6/BfUYjzgeQgcXQI4uqYvIF8xnCSBRj6zPUjobRvgiddXlM/j/qDLGMGkEAzCvsKlgYMxBOk6HA/gCLaXIKWzibqQAx6NbYj6kIeHNhyMKAvaHSixLdXgchCp4u+5Lic/qwFH8pSyQYxjYpbdBhw5BOh+712BI9h+2LlgZsoPLX3jeJYydlI+Xz0hKvw8BdbLGkwaC42+sO/j6vuu0lfaZnma9mrlOtV2nxZ+F9u1hdRZ6a/Hute0H4hxToBgdwyf7HSArQSMAAo5e6IErNgX9BWxXoo9ROAoapJhv0AgRvsn7cMiQSTYSs4CThJcYuwzJgJG8mxqBslYr480m88IDF9PJjaZXvE3wF34Q9PJhL+Z6BX1zjz5hgkYwYoioIx7h5+vZLwAspGUA4o9ASWeQ9dONbjcR8jsjrACGlPZrGQgpuyX0jehDW7h12rMhV0vk99yQno9llCuq01jr/yMJoHA0U1G874xvjw/AjiqsvNuW7nbt0WVkdgUf6k/c7lHrz57tjN3A44iWcDXGK/hGSoeET/DNSMOUYl9ODDE4wqpugrjiHuA3x5wtHt/pF7dp//axpfqc2eX57fveG3jf+665pv4e9v45z7X2rct2p37bsBRm+eLM+8LHLUdn9vWynju0i6Uyee72gVhnvZ8o11nc2vfBByFU1Q6O6VhKx9kW3A5ZWa0uI8mR6I8b9lg2wxu3XnSItnCAynubxtw1PQI+xihFk1wp0O4OSyKot7pJFu+VAGOZB0rchFsb89Y4dY1MgZrbNTqHtpprnRGygm++85jTEY/R9/+PgFHwThC9I71Vhw8SowjCa03AkexwJW/6+/ri+C2ud1Wqm7fRdWFRXYPBncC2szvNwUchVEv2UbYTPcpC+PSJl77BhJnlDWDVKDXGdHGRhJO3PQUjKSsNexzwnfCdeAonjfu5TanoukYfV85g/FT36DWF7m2ix7ON3RN/2SXgmHjAfmwxtxi+MZoV5AtZdJ6MEHYjawK2p8yLwPI0Y1tBCkXys8pyAK2EeoWBXA0RkDjQNJ0I7zwnTH0ooOhA0umu2TICAEZB3bCMaYcnBeT1boFm4ZvFcCRM43S2ONxDgIGcORdHQlb3CDWJFXYhwzGe2Y5d+3yAihVFzgHDbE2wBuyEsJNkAxc7mtJX2h4heReLl48A0OBwJEy1yRhs6GE1iKAI3wPjBJkJ0NaKwJWEdzxjNAIZGkdceBIKlxq38S4ylmcBM88EzQYVnkcZ1ZaMI64Jnj5gdwX6j2NEmehOViiuavABMcVD/P+9vfhMkQufwKOotyKg1YBlrHNWxZ0DcbRsrOSPEktENUULGplDInMIJAhrfH049qcTiTxFtGm9vz1azt7+cJenb2wF8+/tlcvX/L9+fkZM9khqYRRDeBoPOzaeICW8CzZ0Dz3DFkcF2wmMrU2ZrP5NSVdABKxELybHmRvA9BAvQDISP7Zv/uh/ef/JODo6fvv2y8++8S++vILOzt7yeDrwWho49HIxuORTa+v7fmLF/bJJ/9iP/vZz+3F2Rllud5/+qE9evwOg5ST6bW9fHVury+ubDJbGIh8+Pzg4NhOTx/Z0fEJM+UpDbdAzY4NxzJZnwEcAfjFjPYsZoAjBIIDKMYQ8sxjBa6U7Vz6sQpz+GY1ZHfCj7qRhKP5mIEjcfMEHkXwugocIWiFjGfYqA6DT87wYi0Gr3EE4Gg9t/ViapvZBJxlbf6VapwSghiiJ5mgtumKMcohlWt8ZPD5bQJHbXlM7WaIWx0BR20ik37atuvf22Ac8doA+zeoSTg024BxFJZJwBFAI0rVKavAgf3Bbx04Yu6Cr9mc+im678kRiQ3iYEdiHGWZZjChmnZwTX7fm2Acdb1+FNdSgjFiBiBIrBqGeI86YfiNHl8VwFGHwNEB6xANyT4acL2BWYZU3ZyMB4BCZGNS6scTSSABh4A12D6rlc1nC9VH9GAdgaPDIzs6PKJfA0B+Op3a1dUlbSxtj/ssmMhl9ROOSwYLVZeRcnFCx53dKPmj6CuxYMAAc+AIIBGeg1LYGTSCTcULbCKcE2wmgE2od9SHHzYcU+YXABMlaOnvwncQWykAnTQuPKDJ/7sdptVJwOdvDziC7cMaFuyEum9d+uF4D9+pXMubjqd/kuaAg5XOsIs9c7RFghWLPXhut5qf43arHvoo7Vj9fvcN4AmM8RWu8G3DElcC3w7MxP3ob6Xcr3wwfAzwNZglu6x6JHsF4JNBn5IVloEj+EaKSckXQRsgZqEYl5LQBEBhXub6Z5U0qIoxQkLUymwx4/rL869QewwylACPpmIfTa/pS6Fu5OX5OQFfJtW41CWk65IcXqzjqOtF2WH8ysCRWONai0vgCDVmpIytNZq2yVnE8jFLiTs5JlIfyMnA1T4J37j8+64ecQZdSKpxrjtwJOiudr1qfsX2SF3uT/kgtQTmhv/vutPkC5BxdA8cxfz/pgJH7fp7n7F8zziqt2kbYKVtP5TrRJsY3n7n/f0BjtruTSJs1LYd25y3kXEUQfryd9NF6w5HOQj2RWxLIKYesN4WwM7Ol+6uySFq21hcjhuyK7YN7N8l4GifZ2x7LPyOBPoUmdhp4Y6M5ghFp2z8qkPQBBypTXdL+1Qc0EIyEf38+wgchTS4NhTh9IbkhBy1kPygVB28zBqAGnN225wq5/S2Y25KOuT5V5+T+21KVIi3zU/b894FOEL7lpk4cT+NjKNO3zoetE8sJEjV+eYx7hPnYwF2rw9Sbi5Dbi1lrkd6md9HzLmwOWHnmvqh3LDi2vUNI9oX+5LbNrbRh/su6uP+kJuxXZn49fu/7TpRC4b36xuR3M7S/SdIhILMkEgZH1CKDmARgCPIVOHvAJNQ7BnBDHwnahehrkBGMyQ/RyYPgsHIIvQAMWsVeR0hBZEcCPIaRw5FZKk6bYeTlctAidhGeSPtIAoBqcg2FZsw+kH9jCxi6aFzM6mpXWj256xljZdwlLUJVNyuKklbXzPn18h0Nm8bBCsVuIGEHYEj3iMujPovqnkQAFHZh5JBYMRKzwDGEWpBJOhCM6ppw4LPS0ZjjNMbGbshpOp1fcrEhtIGld+rs+fKe07vfQfrBAyB8A2+Relr8FFbZGay5kRnbasuYYlk6sq5GLamXON220MHjlh/KG/BCRpCpi7a2gOVOB81+a8uWdcIknUAagAc4f/nF68pt4KBOuyjyDs0kgFSOEDh8pAxiJG1i3oeAwQIAZav1syEn8+uGTihnEoCViAtA4bPyob9kX388Y/tP//N39iPf/SxffDBB/bF57+wr7/+0l69eM56ScimRe0Q1B7D87x+fW4///kn9k8/+SkZSOj+997/lr3/9AM7Pn5A6S3IKE6uFzad4TVnULPfH9khCrcfHFinO7A1dKoRLGLhdxV/13BVqEg1jhQwBHAE1lGw+wIQwpgpN9tlEkuAkk0+cuO4w/x2xkOqwxHCTmCzknmEOYTANeaUglX0owgiuWyNF/EW+wjtt7DVfGKr2aVtvDi37tNrh3CNcKCVjLIAlmMDFnJ1/v841scUAuBtf9r4zGnbR1Zea3eg7S3QMO4DHLU9ccXPaOHC7MM4MhtYtzNyAKlgHAmdIXgUUnUEj7qQOPrtMo4COErtt0WqLnzZVL/GxeC4PmwBjpr65E0AR5AdJuuXnRl1G+L3UkXAZTGsj9pEmC+oG+aMo9EQQPeIjCOASACOAMYyoEyZKshlSVqXvt5K4DRsIWzdAnZxsbQZAG9KX+HzJdfDQwJHx3Z4dEgJSgFHVwSkmD3uIITEgSLu3BHumAAbsIMExvHaNHiqgxjgkCTA4BMNCB6RXUSGUY/sI0r6sqYGgCPI0PVt3VEiCYEhStzhezgmfzfqKwGAAiOpPrl1Kz5x6qQTgmG/XeBI4qXhc2U/qh5zKIGj8m/bGEcay+H3ZcNR9885Ims+Rt1vKK+XcjN9srxx4Mj3lU17xPq+PXy9ct42fa8fyWQtjC4luXq9tNco91AV/y+t6GXSqi6g6znLmOpzYhZTMi56xUEy+dqaL4FrdgEmLufWwYbK/Rusu5zLC8hRzpQ8A9B4PbeL1+cuXTex6+tr+khIoNmwjpLXUwRjeLG0DWSjKfvldWWQ6qKyxZSsZcIagS7UoYRcpsdUXM42J+bqc86gcA2DjuhKGaUvHk2/795Pbe4qCS5X1+Rvb4spbA9Wyk8OycH2/tSuQXTPOKKPkFQzvpmMo3Ku7+zxPYgE+8avd127nFf7zq02gfy217/rcffAUWFR95Sqa9t/sX6XNrJ5r1jFOnb1qauv7zrM/Zt2tQ9vAEdlUC/el7/ri/+2hWCfiVfdcOfAR1MQu/70uxyiVq3lB23rpKaJ3mYTvM+173JsHQS4yzm2facN44jRFpcM2qfGkdruHjjioreHVF1olEunPCjhLrFVStXRK0aWXwaOYp6UY6YJfGmac/XxXy4i9Y1TjKcIfO63SEY27e6R3Hb+3RU4KgGfcE7wTME4AkDCLHsGG/LGT3JpN4EjFpBHAXbPSCyl7GLTU0rWhW8flPKyRcIhrzvmpZ2u921elBhjTMBR9GWdXRrjpW074/5GyC6FvEKSfchZ+DhfE4M1Ni3luCnHlHZKvmHvdQnIxWsEBtHYmUVHAIuUkQuWUdQ1ivcAjfou6RgycMrAlXxD2d8B4GUmmBgFpWyZxnU9M0//jyxfPlvKroxMv4Ip5OOG18b+qBZcizmeEAbULAP4gEAxy0KUMgba1NbnNzeenmFZjo/c71m+hTVRCBwNyZjD+WHiARxRqo6BdEVPVEhbiBSvGcGqJIuZwTFkbKP+VUim1Z3oBJgWjn1TQKYyLnAb6DfWhhKDoh6wKMdcPXBTtzDpu0Xqo4cJXDdeu1dm2waA6QNT/QfGivoYv4ABpPrU/j7XOFrqj7cEmPebf1XgKABFnoPZ8wo6USaRGv8AIjrMdL26urCL89d2fv5a4NGrF/bq1Utms0NmboAI6Xpui+tLSqyodhECFgIwYAcHg57YfgNJHqm+DoImKhqNQEqeS/i+ZGFGw5H9+OMf23/6T//BPv7RD+3bH31kL18+Z72lly+e2fnrVwS3AHiMD8AQHNnl5ZV9+umn9k//9L/ty6++5ngE4+jDj75tj5+8Sxuw6fZstlzZ1fXczi8mdjWdcgxTHx51AyjzhUoNCHIObNPp2XqlrPwALsQ4Un01AUcCkThOOOYDSFJwh6AyN+Kab9k+cDQ4xpbfa6iXn+M7qNcVRbGdbUSZGi/mDeDI6zMwaMU5JckcgkIISKOt44UA2AqSdRObT895TK5LFUCwB5Y42AUaRVZzjjQpaKrB7bI598BRMiE3chzfMHDUsaF1uwi238I48jp4kiPt/U4BR2FSZb9dhHEL4yiPrmapuu37lV+vxhEAo+7GE5dcGipqNxBGJmjkDCPWNVoTOELAFjZyNOzZwRjsyCFrHKFWYp/AlySyYEtjnYvfsM2sUbha28JBIthX1FsTc2FB9hGaCn4NbBte+BzA0eVFBo4IIML34toji8HNBWraEcACG2hAxg//5owjMg/gk7rUL9b9Xg81Bvu2gW/rjCP6tfS9nEUEUKg/pGwt7CbUEIRowzERQ4n1PsG+70vyjgAUgKchQNBqTxZ5JpFvogNCmpjv8/+j3pEfUpysWuPoTUjVqSKIszILqeu6VF34G0hKij0D98dFDc+6DxM5mSUIVI9p1P2lcj9S95vTsbVyo7viJPvs0+gDtQSOts3XplhLH+Omqju47euq5bIFOKr6gSGiplos5d8EGoWxlh/LNR9MXr8y+ysx1zO7i6KyAJnAzF6vWGuQKzrXWAHBYBOx7iB95yXrNiIhB6wjvOAfwS5g3V4s4TPN6S+BpY2aaACPIEELmxAxE00xrx3D+oKeBOI1jiQpGylrEWfRs2fwKCOzbYKUWzuh9gfKWMOvqtUkbRq/20DQct5oEpV1iHL/NcUdt8Uim+//HjjSeM979G8i4+jGeLllsO5j4/aJX+9z3qaY26751RZ42HWeX+fv98DRNxc42leqrk1fdx58798nF64OFNUDk/UTNgWZY3Am57jFaA0DVi4weF9fCOL/2xyrbUHsFreQDmlyaJom+z4B1X2uv8+xdzFCbc+/rcZRDrDlDBbmQLoDloJljcmiknZS25Xb7e13VfZ5ybCIz0vQ8W32SZvJFGN2n4VkH+AoNN85/gvGUZLaKhhHJXBUX1yjzcq2a3Lutjli5SYnzl3/rLQDbcfcPlJ1bdv4LsAR+rp0qOL+S0YRgSNkakLSwy1oAEvcHAO48yLqMeaRQYqf2PSozZTpI/kS19NmiELMF84S35SEfSvvIzZwuN/4PD4rnZ9w5oNxFP1WB47KOYZj9plTQ4ANDl6U7VcHLHCN+tpRf8a4X0qs9ATY9VF4mrJVY+n9jw8p3wKGEdhF+AxgEphHOu7ADg+ODAWlARrl/lCHEeTxFwEel4xhgN2ZRpXnCO19729JPml0xPuQ1ivz9ONaFbkOfk/toJ/MNlKNIuYCJ5YQz8H9HgAbAEcCMMp6WeWci/Yta+CV4+fGWg8W0UJSimRjUWpR2cmoHQPgiOOTY7LDQDzbJuq9RDsWtZ4UnJIkFp4uGEdhK+Ie6xuYeI6m9TzZGTW6rZfKyAzbW363DrDWgza32aUAjTgOnXEE4KgX4B7aniywLEGYykZ5X9XLSYkxtrZVB8jtTeCoyaa1nn9Ik1+j/yLAFQBEx1C7I4FznuXOYuybjc3mKOR8xdpGZ69f2fPnz+zZs68pWYcgB0CE9XJus+llKgAtaTZk2nfJMhqyIDzkiVCLZcMC8MikRUFoBEEQFInC02AfceysVvzeD3/4A/sP/+Gv7eOPf2jf/953bTK5tIvzM3v+7Gv74vNf2otnX/E+Dg7H9uDklEHTX33+uf3sp/9sX3/9jEHQD771kX307e/YO+++Zycnp9YfjW2+3thkNrez80s7Ozsn4DSdzo0mGMGN7sAGKO7eH1Hqi0nDKqKm2jBR94A1jjDncu2DTq/KSA3gSG2cASUZh2BHV98rYIhxG4AvhgQC1+iXkC6STJbCwA4eeQAI4d+od8TaRV4fgeAQgToFsBh4ml3Z9fTc1usF2V7Mbl4GC6xI4ukoEA5pLLWATzKM13ify9sr0IaGa/nTZiwnr5CMo9vB1ZaXrR5GxtGb/XnrwBGKYXcPCBzdrHEEABR2KJJuvBrWb5txFAY/G2Stcg5w6D8uo0o2cZTP1nzAT1ONo2099+syjrpoQwzlwD9ivHO+waa6RB3vSoAs5ghAo/GobwcHQzs+gEzuyAZD1U4BpVFArc83ZzHLpwi2sGrFYI1Vws3aFnNJ2s1meuHY8HvGo0NDHZXp5Jo2DckeWpOVSMb1mNQE0EQB/PSsA1Y1gRzUQsW6rmQztj+zHZQQQelfAkgZOCIIxDqqYhwxoYTvVU+SIHoAVVz3tDdB0hqOga+bJOt4DwKc6j8+29XqBfAKH4TPxfHy2wGOyMgMGbDY59YSoTS2lchTAkd1P6vug4jFXVUAaPo/26VW42gbGISGkgxibuU3DRxFsUPeU0XyrJCEasrwrwNDxTHwJ9oCR6px1JOkI5OYMpOv3FuENWkWvSxHoW2NU2QAACAASURBVGwRz+cSzOqHZMAqQ1Z5FmvbLBbWRRKN+7iSrpZ/xCQSrwOJ/4MBDBYS2diUrIN8paTqwFC6vp7ZdDqxxXRmS7AOKek7F2vJj5OsrHyBBBJRChjM38Q3JNAd8prpc94jXnqozIrm/2r/Lz9rt14KNJK9KMGj+HbZL9uAo/r8EBtaII/8pdi73SydUM6R3Xd8Dxz9awGOdvf1/ke8LeCINqaFOkV5x/fA0T79d8Mbb/XlNvHdOPPvQo2j0kfY9YD08GqJOtu+k+OEt581AUdl4Lfu7KSlM2VE79YZbQpKb7uVOnAUC8C2haDuBDXd37ZjdjXytmuXQa7ymDbne1vHtA2e3+X68pPdqc1eRg74Fnt6Zh7vIVUX2TO77qviAN5L1aXAluanahzhd5K1gkyQa8VDqi4YRzc3K7leQ30RawKDm8ZZ00akaYHbb4y2Zxy1Pe9dgaNyvuN9tGFmHKk4a9+l6sKQb2McKSgAnXRtLkOOC+cO4IiBR59zkEbCq5qtm78b5yhBori3sE85U00bU9VV6r41xtGAGWeZ9VK3y3VgK8ZeuVaUaw/uF0EESKMgcDI6GNvRkYCik5MTSreojpGk6QAUkS3TDzk6ZP+OXTYQII20i8uaUswwdEm2WIdKsKgET3c5F+WYdIly51XmrMa0dngkRN/JrJ+Ukc3GU9HkBLR4JuEKG0WwjagJH5KVsRnUhqp8lqZ+qK7xhLBQSZ0BL7ZfAEeIfwE4wnj0tsMtsy4Mgl2+NgiAg/xNXD8zrPQknq3pQZIYt/V5Vrf55b1XnGlmTW+0yd8CHMVcq4Oh25yuEpSKrFq2U0j8sd5Urpuk2lPOKouM6xIHvPHepQZrUnXxXOX4KcfdrnUyNtZG2ZKVat6jXgdlrNCBLsG4ipoayJhX0WgAOch8nUyuyDj66quv7MsvP7eXL1+Q7QMgAVmz0OzfEJBQoAY9D1kj1CEScAQZyB4zWyeXEwZMUdMDAJIYRwA0JKdGxtF6xeP/3Z/+W/urv/oL+/jHP7I/+sM/sM1qYdPJpT37+mv72U9/Yp99+nO7vDi3g4OxffD0A473Z8+f27988qk9f/GSQdAPPvy2ffjRR/bOk3ft5MGpDQ+ODGGUyXxBxhHqIj1//tJevDgjeIRMekjXjcdH1u2Pvd4RysnkqkIIE1OekowjMQ6jlghirnncai1lu3gdOwFImgcReMrxsTJAE0EQZ4ahz6QtxS5nMJzBnghaI8tZ2cM9MB48eMSqJazHFoEqBKs1LyBVN59f2fTqta03SwavmA2NoBXZUbmwNoIziHcn4Ii3QejYgey0ddKQxFxnnatbyXNp+LbZMAfwzkCRB4x2j/89jtiUFf5u/15bHwNnSTHaoj7LbWdvCpw1BnfJQHPgyADMSqoO7DlZVbxyjSNZciUkEAD1gRfSmNnuS+aO7CQHTPM642wVYjuuicoBKX9TozZppSYAqPQzQ2JWAzmSIgRS8DpbGEfOs9Pw2iJV1+RnvgngCExKKohS3jPYdZgT/JC/8cJ8XMxg4+YGebqjw7EdHwHYPrTDgyHBdMzR5VJ1jSjV+f+z955dch1JlqCFjkgtAIKqqlgs0XrPnJ6zMz37/7/u7sxub3eJZjXJooRKAJkZWuy518zcLTxfZL4HIllgN8CTzMiIF0+4MDe3a/ea2T+fl2xBY/mkNd8YSLCPDhxNp8pU4prcg8TuQGazmYzHkKobE0jHbaedGidwV1pg+YBhRNAIP9gv9KTT6WkdIsoKG+josVkxgKgNFmZPNgLWEYL5bfoaAKHwHb5OgA5qLvo4cuAIvomxjZCEAmk7MEQg34xrsi7o9j/egrlJCSSy8UdfgePoLwccxfpvMbhSBsjxN543+lfa1zbug/9Du2G+y137KXzufmmlndgCn9qyWip7xv/d9p3oc9WxpP5sVXtFXRZycN//rhOPSb5VjZtwvzf6uR7s3dpPcG3C+phlBv30ev/6F+egupS6dnpVHvucxxJcsZmmaBll6tprrT+ogIxJrFr9U6LRrEGGtVjZh1rjaKY+kbGRAA6BhQT5yfl0JovxlAASEm8m4wlrRuJ7BIi44CqgjZmv/oGv48pAylKbWJ8zoMQVIwCzZd9X/V2jO7QNrcaexiQyeLTd3tp+u9a/5IOnWKMzqPz5tsdX6TPXH8vvgCOfO95mPzXGURP/rMoO3jaumwBHdeeH28LXue8m17iPY++KfbzONevP1SZnfwccla3VlHEUa9jvavkbwJEuojlYFV/7Z1ULQZUBr9vdbsDieasmmV8jDuK7nKjynm+7p7RxCo5PVWArOkd1n/E+jrtPA+SMI1wjlVqPDiEDGOZ0vRZwFCf47taJjvV/dsYRsv/yRj5Kfyk9nNl/5hUCNGKdo5AZ560c2RSvCxyV86rcKJVzud74f3uAI5/jcfz5JpHgkOlxEziy//Adl6mLNY5Str8BUO5Uu91zgIcbHjasyAIsJNawyP/8ew5OKRCkG0qcIzKZ8B7kTtwZ9O8AZNwwGJWDOdsgQgzy1Os1P0rDENtrR9V6Utr2uCGOwX48D3Y5g+GQQNFof09OTk7k+PhYTk9P5WD/ULX/9/cJLEGOTp9P+4HSKNDpJ8MJoJGCd2R3eY0BSstlwCNuOjXwm3dZd9lbfm6Hs35KqJuSLaVvfLJchLa/58HnjGsG50xmjt/X+LKyVZLiz83+ihv3MjBRzlP/26ooSRf1asCYQ4Cpo3rueJYFWUfWdlbvCcNT8wu0/dCmyuKy9rRoKm+3olZQ6Uf4Wot7rgoOVo3GDRlHGSjzY9JzBZmY+Nldr1nroZgjcf3h+T1zMwQUbpsx3neblkmMFHo9pQ9V28/gEHDGkQf5E2eKgVBluFg8wbJjteg7MmGXMp5cy8XFU/nmm2/kq6++kqdPHxOwQUAWLBUWYWegQ+Xa0DTMJu92pY/gIKVjMM/WMh1PTJsfNT0w1wAaKWNNg6ialdvrd+U3v/5E/vs//Vf5L//lH+SvfvsbMjUBZD3+7lv5X//r/5I//O5f5eXFczk42Je/+s1vCRK/fPWKrCPUO0Ig9MOPfibvPXpfjo5PWMOoNxwRBALraDpfyeOnT+Xbb76TL7/8Rl6+ugTkJf0+grwHIp2BrNdtWS4A6uXi8ZB78rEMNUTUPmBdIPQZ07f0x+1FKTfqG88q+3Gjny1q2pYegYFEtCFwZAEiyNIZ+wjBqC6YQZaNS54SA1RWD4HSdcbs3gA4Gstk/IptTxYYf2ZkEYKh5AEoBKMScLTFMqoGjjjvkQzxxoEjPeFPBTja8mTvCzhqDcFVJkhUAkf00I1xpNzOv7xU3RZwpE5AqhGiiRIZnKIxacA4qlob3gRwtJzrvDG43ep96TxDlj9A9HZrxTpj0+m1rJZTGQ17cnSwJ0dH+3J8fCD7I0jigrWodd6WixmBd2cBgnXuTEOssQCEADSQCUQfADXidK2dz5cym6pUFYKx7tMATEIw+erKgKOFysYSJASwg/MNBtLp9yk1B+lO2LM2gKMemKFD+lQAjxgwJ2HR4EAyBiDn2aOdxNOmtZQ+FTVyucwRWIdNgi/c1cphDihh/6G1kJRx5MCRgo83q4zFGkfuA/ueBr//osARJAkDOa70nWM8Aq/d94+xk13Aka/xdeIY7h9VgTDxnnBOJvWE7cNt528awPPnit/b5bvE98t7LH0wxQUDqnGLM1Wuq3GPFWM2OnAUOKKPG1ATTe5Q/9/3HVRkACPagCNKELuPCyUC+lkKGmE9hsaCwa+WGqUAk3MmFdhxXwH2RcEjJNYQ4DGWMphIqHs0Ho9lMZ3L7PJaZpjfkxnBJIBKM4DV8J+sViFAJPhvsE3qC+CcWpNNZXD1NdhOngCCe+n6HiL4n1ttZu1e9d5t/i2SlTwxoExoK/d85V4qt38Zf1TfFkkv7nPdFmssY4m77/cdcORt5f38DjjKo+W+gCOO5oaMo2ZRmPs5+h1w9HZJ1XlcrU5v/0WAo9tu8C7Hoc5D7VpQYvCrXGSaAEd1HRHch5+3CiwqF9G7goh1n/2HHHef93BbjaPk7JqWP2UOXGpJ/TT+u+kC5mBLXak6l1oqHQt/9hjovU+DXNdwNnbCG9Q4wiaQwBEbN2/osBHzTVYJHPlGrgQrNDs6Z+v7OKya07eNs3IzUP7drE9MY/6HTIriu6/DOCLTJbA23Abi2bZqHCWpOlNSt8/LGke+qSmD9t4HkRmk0vTtxPDwnEEN1uaivCV7B31JSRADk/B3CRwpsIQARc743NV//sx1sg+8ySHd5cCRZp1tgy7bjqonIuszISCBewN7oU/ZK/xASqrD+ibHx0csDI3g8PHRMcEjl6TDsaqf70CabT4cXaGz5vrlOubJEGAk3eoCmL45x7rXywlgB4kbRIJyFmcaaoWhY3we10vAkVnDra9qYF/7VZ+d/6xgtUrfOWRv3zcPoNM1ibSdgIXfUHmvCgRtr+n6nm751tJFxixlaHrSBfhsAfTFSot4o3AvAE1vCv2tQBF/XOaPbWjP56J7WzbLGVK6YJRr7s3Vo6LdcQ0G4raBI7dXcb6UfkAZ/Cn9HNZywHjylYzSgd5+VnfLBkDFne2wYCZ507YM1NB/0d+Jtri2/0KpOmUcafEnGzsMmAS+F2oeIU5LeVmVPlzOF3I9vpJnzx4TNPryyy/lyZPv5frqkt8EU2g2naUgBwISGLMA1zBGaBONwcRg4mKp9YAI1ObCzy5x59m//UFHPv30Y/nHf/wH+du//Sv59JefUO4O2bjPHn8v//f//D/lsz/+Xq4vL+X8/Ez+4e//Xk5PTplt/+3338vl5SXH6QcffijHJ2cyGO4ROEaWfWcwkHYfxeC78vT5C/nqK8jb/UmePruQ9aYr/cGejIYHstp0ZLmC9CKmo8k3oVaI1WIh4AwmgAViKEGTAjE27lwuB8AqZalQAwoZxiofml0iy3A2eR/aGfuQY2ttNWwY03CUz+oYERhCsEozbxF6JeMIABI5JgYw8boWnCaQu5T5YiKTyaUsV1qoG0Gq+XxG5hGCUGSpmcPH4LhL1QXGkVmrFLzRh/qPDxzV8bEdOHIf7LbaZT63GzGOQo0jl6rjGu7ydJu2suU459+OGkcMnxJwsaB/CgrfzjiKNY605tjNXUSVL/4mgCPWFSF7QFkKDPoay8jnFyTrABzNyThayGjUleNDBY3wA7k6JFwgKAwAnPPMfpRhYHLEXGfBTupLD/4LE1xU6olXX28o6blY6JrLWnWmNEBJq/FUrq8RTIasHVgMS5mDegQWcr8vXQBD/YFsOrjbFsjE0u72pdtHXUhlZxM4okSfsVOQcIO9RKcnm02XdhLWx0E/sogIHFlYnBKeawJJkA5Df7H+H4AkHNvLNSm5RrDWkjHkwgqZ5o37ixF8fQtqHLFsE5shJxKVvkX0Jxw4ivuGKl/kNp8kfrdqb7YLCPLvLcE4MjCw9G38Xvz9xnvWmjWOYhD/rn1ivsd6wFEaPsxfNf/REoji34wzAEBZAwDWZEuvy4n2UZlHAMIqr6jA0Yo1Kh0wInhkfi4SSJwIiyWTwBHmZop35KQSWi9L7sBrAj5A80zOjgkb9JvXKklnsnSQqJtfT/RngrkOmd0xwSMA0fwhixv1kyBluSTjGAiwgkVIcNHX/CGCyOqoBL/7NDE53WFXrC3u13Y4tFtvb9bmZ1bUsy3927iu+nj0GMX2PlmTm5RFpfd82/2+A45Qy07jRDrWY9KGvsYW05UhPH6GdvspAkd1/DMfpNHu3TWemwJHtfdpDYGjJs931zP9kM/rxj+bXKPpulPv3DGNq/7OvM7zJcsO6XcuWHffUZMx58feZt/uvuLNI3CbTaTq6sT8Wse//B83Wrd0SspbqVoE4gCPQc46D1oa+9sWGZyvKXBUd1LHjisDWdHA6p65/qCs0wZvzTEO+hjFWwMEupHK/WIydp7N06DGkTtKCV267cGZxa46DOib/+yMI2iMQ+qB/0wmKUrVVTGO3IGIBswBi+go+ByJxrwqmFnVXVVB2LjZqT+26zOO6p4zu/H2DQsAu9FPTqo2apJ0U53qPObd7jhwhI1GkqrT9Oj03RI4cvsWsw7xntc1wm9vawJCnQ5rHJEVk6S/gkyCs0IdRLQAJDM7O8oyI3A0n2thVdR1gKyUFTZGpmtWusayEmxZyPjDS3wHwYD8b7fd66Dqi8kUMJDsQVMDKSl1xqAqQhkaZECwhKyFfp9sgf29Pdk/0CLQeI26RsO9kRweHshob08OD4/k4OCQLCMwHRiMwI0apsP+5t5ONd51z2jSUQYead+a4gOzX5EhDMfZi69qgFebIoN12ke7wJgAkqFekElXYQNqEzb4Gf6m1TLZAo40RzGn2MaWR1C3Jb1Bz4Aal8QyeBS3loo3K0Cgc/Nm/5VrIqQ2OpTAEgUECJzo5kOl6RDAMuAIrBOsCEGWUIGyzDzScet7PZd4U6mjLWcqbvx9TfWAut25B9eNgxAaRKWyHOgjy6KYs+zBwKD2v9PvBMYqMOTIGsY9GW9su9jn2q56qw19AAvOo7ixCZ/YvN8GzqLtjDZj2+YV17YaR2TFcOBrfSn8JpyL9ZOyQzpfWKuJEo0rAkeocQSwCKDRF19+Tqm46+tL6WJ+rNcs0o7sWIISlqGrrEsD0zi39Npa5wyZtSoL6VJ1rEWF8YWs9o7IcNSVX37yofzd3/1WfvWrT+SjD9+n9B0y9C+ePZV//n//p3z5xecMqvz8Zx8TODo/O2fdj++fPJGrqysCru+9/76M9g5ob1AfBNn1A9iQg0MZHhzIixeX8uWXX8u//Msf5Lvvn8h6g7pMYCnuy2yxEcRl1ysE3y1wi+At63uxBLZVDrD6jBstZO0Gh7a9AI5oc60eWLkh2V5ffd6iLxD4V6k6laNDK6sBI4jktVbAxrP6RhQlc3k5q4GUjB4CLZAmFASVJzKZXhE4QiAbP2RDEDhasE81KAr2ANYKjowAErkkjhee1wzuDBxVhfdvrtBROmnX+u3zgrMr0d7rrvbhuHLaho8SHF81fbe+Z/Myuw47ZzxNr0uw1dhQbgNHvsaEtcLnFete9aRNxpFJGbpUXaprZHJznNHK6HBAH7FjfUyde2SgGwBxr1J1ZuF06VG76mtRWntijSNj3KpcWYQpFaSP/zinSvOXMvvVLjsLDq4Ll0BbjLiG++vkNGjiG4BularTmc9sfqtphKAsgrMqCwVweM7XBI7ANjoCcASfZUjGEdgAAMAJ0gJAmoAtoExnmGe0AWR1FTgaJOAI9hmMH0oOgumImkcLBJxhU7UhAByBnXB9PZXZdCWT6Vyms7lM53ParfagJ70RfKc+AfAF2OerNWu/ATAfjgCa71GuE0/u9ZXQHJCiQ40jgkYbVFLT/QZsawJ/DAyEvUcSCfcgkCk1n48+LJNPVE4X6yjXMQYynR1XqJqwLlOWgd3q89diHNmcSifKwFvyx3z8mVSwMoyzv6dzSUEj+F0KJGZWTAx4Rz/DAy+7wKISuKmKt5THcAYXmeq7wBgcSznYBBzlhKH8fDrP1JfZ3ufcZW1d1k2nj0mKmh/H75ZgjvkLdkXOZ8r8pmScOMFrGE9LzNI4U1WtnuxPcR5jzq3W3K+xb8xvJbPI2pTjE8BRC0kkWSI8x4FMxo5rsiZ40cZANdqXRX94HqDs3QxA4z7UPyoBJa2t6rUHsW6vZAWmIWoyYm5PlHE0mVzTlsymU9amXMwnMl8oq3G5mBqdXEEWCnAT8NJaSy5d125vZNDDjWUQJvuyulio36i/wRi39Ja7hoUClWiXosaRiiLbOSviZrcBR/BJuF+jFF9I6ksxOE++0d/0x7g/uf0f+4U+jwLCdf41SYKN8zfGEv06ZfywKv7iNsX3APq7K21I1wKIp62GXLTJgTqz8zWBI+zxFGw0SWuCjup7cg6Z/09bZDU0tdHte/zc5pv5xbqb9bqSMc5QvX1yAGtnfwT/LEpH1um/JkH8psBRHeCBprGBrW1ybJ3n/yHH1H2+Jte4n+eLMZp68xr3XOf5bMtDPyyUD9x+5Lh/4DpXxl92tJD5FRijbxw4MrZtnb5hbABr5F328+iTf9pq3dIZ2fX90hhWGcIyOHUb2OJGuQSgqr5TdY/RSXODG525uxoiDh6/ZgSL/vMBR5lurUGNohghHQB4bVrgmZsHcw50p4aARxK5CwE4rRXg/0o3MQ9GdTRYF0avoNlsxS4y9ktpiMrxV2cM7DqmjmFpujBwfDZkHCFQzn8F40jfo6XiWu41jm4DjhxAKufYLsN1W/vtCs7eNudvnu/NA0fsk1CDQOMSOuo0jmJBDXufEkyQ9vBF3qQKNPBq2u0IqBtA0m31klCdG12XheMiQCBDNygOOrlzhACjg0e6CTJGUwcZ75oV5JnrDIhzI5BniJ+ftqvVUmkQgIsBOFogiAmNfIABVv+n10FBeF/Qctb7Vn+YUw1wRjf8RmRAgNqBZPsC/W5usHFtBRtQ8wzzlXMSwY+VPusSjJUVNlUmvdLrymgwIHvo4OhQTg6P5Pj0VI6OjuT48FD6Q9Q2GsloNBLWONrb19fDoYb0kZmLAMYCQWp3dLGwa8YlC+eaA6wgUg5yQr8fQCwdAdM2T+uaP5v1e15TssWKqhrR1iC+Q+kqlx600bZlu7ipNOCIGwBlHKX+3WIb5fcRiOmP+uzT+OPfK4MVlXYrSOplO7yRFmV6ABxpsAc1Ccgas5pGCGCRcQR6hgWBuFGzsZkYR6nWEfpDg5l6Hw402JzzJQQ3YcCT7VhzsDAGJPxmzYPjTOBm3NYm62uvE5aebQdwlAJVAVzyfsS4RyHwdMk3kCji8k0a9zTwyAAolU0xeREdCfz/retO2vCijVmVR4MGBEo1S5bnsPZHULDLOWojkfZlKYvpTC4vX8n3338nX3zxuXz55Rfy9MkTub6+oi1kMyOAwHNqlqzbQ43Jog4SxsWC993vAthU4AjfA9CCbHt8hvELKUQUlR/tdeUXP39ffvObT+RnH38gD87PpN/tUo7l5cWF/P53/yqPv/+WAcjf/vo38rd/8zdyfnYmsGlPnjyRy6sr2qbzBw8YfMX8h9TLciNycHwkx2dncnJ+LpdX1/Lll9/KP//z7+Srrx/LagVbiXpo+zKZ4v7wDAi+I6iE5AyVjUICLQu/045rj+E55nMEaTQYDfuDoAZsDUDxBbKADRynzU91kxwMsiC2sb10odGgcFtU9jRFPUyqTlEAA5HoYyGcq0wkBD0UPLL6Rwlsso2+wObOZGbAEQCjGQLaBhytwFID68hAKICa6mJE4EhXUF0p1EZwZWOQBtnOdYEjX3W3VpriDwto4UohK7rqG8UebTtYVABH0c/0eeF+pT5XrlDh7HmKFCX7g2dEi6vv6sEwt+mUO/LA922PZ59lX9WTB4JvuwX4t6W1Qc0UrNkqiuR1jTSAS8g/VZFzKTAvUUq7kgyhZkNwM+sB/MSyy4F89qYnJnnWMh9aQWft7VjjqAy423rlcoNe18hllDViHOolwbc3+bI0/DNTz2vf+GNgTVJg6Obuwcel2j1PGsjAkc4lT0EwG2lSi22rb6RsP5eUA2C0YFY/wCCARmprVyD3yGjQkaPDfZOqA3A0oG1jHaQFEncQ6J3IdHyV6itSUQ6SsF3UhbN6Q2CCG+jXbfelTWZ4mzKxZEAgDgw/ZSWscUS5OrARJku55u+ZjFGHDr4XWNvDEaXqEG4FaDRdLGUw2tOfIXwoAEdgHHVM1kz3cdhfdAEcSVeWa+Uy6t7LWERJ9UCT+qgIgTFFvxNDxOoukmGkwBFsoPvZBLa4robagZ5kZPOHiUrmXHkwWE9uvrsxm+L6bgZZ103aje36kBy+Dpj6DE7AUUxMzN/zxCH0VYf6XjqTSh/rrr+rvlO+F59lV4DzrhhL9EFVltn32WbRvF0SFos5bHbc/BC9D92/axtyocv7d34Xa6VZFWKtBqaoqBilcXUFweC132Q52z7CZX75Z/5Pl1SdjMHLdoupd+KXtb1Q9MH9EbIPrwAy91/LFf1aTTQDKGuJeXYeBzsJHC2srk6IjPk4dACEd7huCdhBllmSQCJtwpxsoUM3JH/48Pb1jR+5vYEfLtKCE4M9zWxB+4Eak1OwjmYTmYzBPgIL6ZoytHh/PLmkrK36wwYWQcrOwCP3H2DOwfTWpBR9QLYX+83XcU36YtrJEoymXet7juPwDAZUenJYSnrCPLMFqdy/+jzwREP/neeA3puzvFNswgcDfBCPO5EVXgEcpalrht76VZNl/hMCR+7NUSHCgCIkskJJgntW9WsVKNLEKC5EBXBEJhv9iwAs2V6Q73ucD76pRkICg9htitkX2AyChD6OfGx557lFyN/jdXfsy6rerxvDo+0qYi1un3f9rnvuGKOsExsrY5o317y77uzNfF73+ZpcbdezNTnH7mN9/3Lb2fLYuhkrjuMztbqua5Q3zStlMZLT2oUhDY/d/VeuRTaM/fXWqPZE8BAH2tVGdcaO37XuGEpfeXe77AKOYhu1Dn7+3zZbb3hQtQi24DK+EHByW+AqBpnjoC6dn7IB4oM3aRwcy8CVOXDbaHys+6IN9boDPjkfRca/33eT7IM3MxF+pLP4omp6+urw6ATTZ9ei0f5aM2N1M6YOkoJIzOKwWaILi23WsIhYMCUfr8+WxoFTzm3RUmmbvLG11BJdZMLC531T5cj7ePGx7uO3bqvWHUdNJrQOYltQ4zjTkasfMwvaJKNCEWPN6rFNmtVxYcYf6fZIXjZJiSBv5s8a528JiHo/bPVH0Ui7ALkfDtTdH3DE5wlgkW6LMnCE1wgS4l+33U4SBvgSAtEEjZiVhuCrgR74jU1+yLBiFr5nV8Z2o93K9UEYgsPmDqCHB2UNAELfso+s9g4DtZqmR0DGY4uUgvKNDxYprzWCIAwCdWIepAAAIABJREFUMF7TZw15FR1TCIr22gOG/3TLBkkZ35NrWIxtYaDmsN9n9ihBLQAiCKiwPtBK9e3dFURdJgQ4rCAvgyDWLrxnCwows7fVolTKaDiU3qAv+yPUKULG7rEcH53I8ckJGUaH+wf8vI/6RcMBxzaZIAhe4MfmP+pBQWbGN8trapTrQ5hKhTnCDAfxe9wYeXBCzVfIBgo7Rltwo02pYzOcsabHOkhXflPHm2eNbQ+Xmwu9WVq1xSFLLvrOaQ6mPi3PY9mnoUaP3x36Fa87GGcsgK3SXWgvgH3YWCADUTcX+s8BD5eo0w1njn1zhCXZNL0XvudJj1thCQvMVDhY6YIxIMwL2aYlZskZY4lXcxaAd4Pddw6mWkKCM3J8zCLohXGbmGfWkykrOZ8wZiHfNjZ4Tduoel/qmpeZYwr86OD1AKOvvTo7rYEt+JAZXBqMNJxP1+fQDh6W1vVZA6/O/kVNolcvX8r3j7+Xb775Sr795hu5ePZcrq6vOM8RPED2fNpoI8DoxdEBGgEcmuOYOeeZgs0aLCGEa/IpzGsg87EjfQBHw448fHAsHz56IO89PJf3H70nJ0fHZEO9unguv/vXf5GnTx4T9P7Vp7+Uv/2bv5VHj97j2Ly4uJDnFxcymU4o9eSMQUjF9YdDOT49JqD0wUcfC2R7vnv8XH73+8/kyz9/LxcvkMELST0NukOuDnWOCBwh2x81PsyGAvdcttWecEvNIJSBtmAVklmkrGj6pqznZJJ1AMiZc+Obb8uETcF736DrPGoBOMI9WP9zXsZEgVSbClKBXjtB6yBpRrFnFqscjrOU1su5LGcTWS3BNlL5LGUcAeRS1pEf2yZwhCt7MWrP9M1FtskcS4EwLwxe2swK+2UynLfbT/c1NYAB8MjXI59xfqUYUsD6rKFv/bdrM8dNn4Epbo0oqea+asVrh15S5nQAjpI9w4pKac/y6vFp8zqQfF23jSlYWrQbGEdITmn1LYhPkUldv51xRP8wM+QU4NLZl2ytSy+aTCVnZ2IFG5AfGEC+NmrA3xLA3A/lQxtwlECmbUZHej5PkHA7HDIrPfGFNixumgkemR9bsd914Fttmdp4bXZ2ru1PdCxwHaPDpBa3ZXVNNKjlzAR1wxGwxdEY/gBitWYY5gcK2SOACmAc4NFGhv2ODPtdGQzacrA/ksODkRwdgTGNWotIkMDeBPXc5gz6jq+vyJxczHG+NUFGSPH2eqiJBGk4gELqfQ36IwLZyCjHZwCYEIKAdN1kAgbCTGaofzRbycUlgskLmS+XMlsC4IJvACAHtqwjK/hstEsiw709Akr4GQ73pdcfsu4ROYyWuEFmU6styxV8YPSxJo9wH4L6SQQatVO8tiCBI2MMMQCPtaELH7mltUAdRLJEnQ5Y7J4O6Ps6A4s43gIA6/6tJ8Xp0Mts9rgv1L2XF1zLwJTPwHhslFLO+xbfu9pqac9Jf4g+8DZoVMYeOJ7NJ/VrxWO2/TvzdQLycdu+dZfN3LXn0v1ttJTZLuVL5n19Zp34PtuAIw900QbofMEw3RAY4aZJJSnNuSEAYRCKrhF2Dfp77vTB/7DvmUfott3ndO4ruwGbvxxzHougkc9sKu1+r1dqyTNYV1NJUAX/1TJkpop5drblzgZHrxP2BX4PNsxoblAbkZstd3otwcLHoiVcMMHD/DNFs7QNaaV5XmXO419705LOGj9Yhtf0r5CUo+s2mEdjmUzHMptd0y+bTscyvtIahpDFxHv40dpqKo+nzElzh1GDjSBBlqp3M+/Jv4zxGCCAm9V4jq+v7r0q+KR7VdIotTed1Wq+ptZq5UZ6O/GRx2IP3eG+VvfNutfMSQGamLOELWa36X0oWKS2nsmAfE/HpPvAzixlUof1h+4LbbyqqfmLM45KG4b2jLZg287AP0RNPKwPWQqUaiOWOArbT5trNtn7xDpHmWQh3kRbYXEA3VJZGQP4tvRxAY7q2qptrglDGD9cTwFWGrDEpD3zUxNMlHwbByR135bmIe/FvTn33Eovzy1EjlAYxyztNsuYsnZ19kt3AfJVtrVpHK9u7CvGumPsvLzebdcvn6PutavWn13rSvl+3fhn3fPFNdlfV7VN0/Pl41OEIkS0fAztGlu7dg3+vvk9t+wvdp3htiun5w85g3c9d2yru46lOHBIkrnz+OCL78SGABxFw+IHlr9xjCNRMfBc9QBlkK1qgpSTvO5ExXGo3VEa1ionrnmwTwdUeb/+vPGz/7jAkTm0ttjCkYiBLG2DnM28tfkKWV3mZ1p7wonDkVr0nKwZA5m8ALkdqAF7K57NfkiBaMuUtIWfFFrLDCjZaqUD7kYvGtyq+j63Taj7MZzqbboj7HPJ3Edd5wNwRNfPgSBzHMju6CCwYBTxCuAozm9vMx/Tfs04nuP4Lxdf/H0/bcEzJ8DsLuPW9POtLZQ7uAE4SkFmBs4VOHKnGN914Eh13jtJ9iACR84o4hgPxtfvdT6fM2jgn0XJwFjLyzeg7Bsb7zpv1Mn2gAvBm1QEfcNCxJAYo1wd2D4ml0Ydep6LYRHptgcMmKqDrpFx26/ba2std6wpKQcwAcwc3WxowFQ3I5qA3NKaSmmzquwSDRSjQHKuWwQmy8H+gcrNDQayv3dA+bmjo2M5OjyUw8ND2dvbI7OIrBc4wikwoXJ4zLS2ejoqgacZlpRdWVpBWw52ZRNpkENBQA3yZnAj5GTvzGB6nbUkr2kV0a8wgKuAo5hzmRwLAxITYzM1fj5ZzMDUd0uZkvief2bZ9gYccYPLAJAFiUz/GuOotJsxgcRZLtvhCg1ikkLniKePmRhrLib0LR/ZU3mg0IN/lh3nGXN+PgtYcs54DMJQKIt1KDDPTb0B8Zy/OcRQ2s+qsVDHJubrqTRisvvONsLWN2W66XNlNUrbyIeNEAN6lkWtoIyCYIot+QD3oI6PBvvtAZ31RqaTiVy+glTdE/nu22/lu+++k4vnzykFR9BogUDERFnEvm7TDhlYAqAEwBHmPwIVAEw6LUo2dbta68wl1XxsIa4JyZSHp4fy6OGZPHpwLh9+kFlHr168kD/8/l/l6eMnBOo/+eTn8tvf/Fbee/hQUOMLwNGTx0/k1eUrWUFujzXLVI4LUpfnD87kwcOH8sGHHyEVQC5eXcvnX3xLxtF337+Qly/GMh4jAUmD8q1On8HZDYGjjqw7AJJasmpvZNlC6MI4YgzmOAtAM+55XWtz1DFQewRZKtQUcKlM3VxzMx3WBwY+rMYIZEi2Rp0FajyIoiwL9Rl0NuE1Ak5Ww4Cb8QzwaN2XtWwADs0mAgAJ0jYIQAFAAhMJwBHZYFYjoY1C220LZDEQU4BRHkxiWysbXOu/lP+SIFyGc3wCpEOr7KIGENCmDO7fYjo91MC2qFhvyzvSuCJYY9n2N/Mj/IoV3/LAoDHIdycLaLtovTw3hPF8ZiftLYDuLemJBOBIA3TmKyUWhY5XHRkuNeGyYMbuCfJQ6f5SkF6D5mpcbeF3S3sbcJTuRa/h53BQQfeR2xJknlDifgwmSbSfeQeSMzSz0fc71+CisqcsGYGLujPtDDiCncKXU0aDrRe+TljANwNHLBNkwBGCYwB/JgocAWC1OiF7w57sjfoyHMKXGRI4OjgcCt7v9XBfuA/YgIUsFlOZTSaccwDXqaIAqToAR90+fRzK0sFv2aB2XJ+/weDu91CTaF/ara6slhvK04FdhNpG08VaXl5OZDpfyXy1kjmZnRA5VvAI/biGH8iEH5HRaJ+gESTrBgNI2Y3I/gFQBL+NSn1kkCCwjOQlarRZv2p9Iq/B5MCPryrqK1hyqTGNdG+iP0pQ1mcC891SDE2+0OavM9IC42gLOCKGaTWX/NiQUOj+lvpAOYgd12+PazjAld0EPz4zAP17WLNUtjYnz7oNj7/93N6/7ieU1ypjJjHWUu5dq+IwdWxWk4z57fvZLWtHN84lnVMmT527uesYbXuHdMo20Om7LedbBoT9CnFfyzaATwsgxtYRB7iq7ij5Z24DHRRxRrvtx3htS0rDWqKMYc/pyYC0xkYsqQO1CDkPXIrIvsB2tGPspiB91zXgSAlhynQGeARfbArW8EztibKJxxmYnk1lASm72USWswwecWIr3EKgDz4KpYX5ADpdEs6QfFOVu0OdtzyjPNfeGsCONejBEqOM72e2n9/lFjRuuiytgQmJ2E/rHk/rvBnYr56AVWeCXVM77vtiZ9freY15ROa0U7r0HhVk0nb2/bSDdBgXN/dM1eO1Scwvxpri2I3jNNoen+fluE5AvCeucm3XBKPbgKOkNONqIf6QTLBxcDUnXrNlTK2G+zyXW4Z8HX4MGNJx5AoE8BvhOhqzLbB0POEp2WJLdHQg1j2w/Dc715rkFj9rq2vyWCz38GUMy225t/NdFum+Po+2tnxdNTbK+yjXgx+yPjR5xjr72ybnK8d+FUbgdv91zqvfqRNFuOuYePW8GWnyrfSsd9yRrwi37Xn8XI1sESxGA+CoakyVMY/W4S/+e2qD0oGJnRsnni/OJeuoHAweAI0TYldQuglwVAZZbxjXwLJoaijifZRsll0T/fUH9lv4TfOAuN1D4CoxjW4CalX96gBeXAi3Fk7PhrOtQwwvcEFyLVV31piJa1ksPqMsu9yPr5pEcaC/A46MWWMd5uO6iq1VbmrKv3GK+1pE7hM42jL/FVl+bt/8+ao2d7oRVofNNYaREZqZX5Y1VQBHblMQWG0MHHkWmmVy4ro+t9z+ejAfm1tkHvkx0T6rcw2HHBmkGiTVOeKbYWUs8D1PJpa1AOxi/i8zRx009gC3BpKV6Wba4LiOB7OREdXR+kUAglC3CADRYDAgSASWEV7vATjaPzDASKXo8B08C+XuEK4BmKwRwpSNpr6sAkbMmLXfru2OLCatDZAzi/W1ZyBbkKz0MXYEK9k2dVb1nM9Yy8CjbQGu7f4XHRaWiq113qoxv8vxjE5aXE99DfcxVmo/3+YLeNCQASj+3A6gNXUUUQvGA5TxPmI8Vl974DKChQHHSqCRgu8sooyfFJzftp+lE1XXJmbgCDVIikCIMXN0fGbJOjVVvlm2Tb71/42gFTOxzWV2gInKPWG82Etfd3G9+XQmV5dX8uzZU3n8/WN5/P338vz5BeXrIDNHLf3ZmPVynP2YWLBMRDTGH7Ni5zK5uia40+t3ZNBHxjxqZgFIRjt6EGItvc5GHp4cyPsPzuTRew/k4w8/lPcePpBBry9Xl5fyb3/8vTx7/IT98PHHH8mvPv2UcnZ47ufPn8u3334rzy+eyxQBFEombQicHx4fyqP3HxI4On/wULrdoczma3ny7FK+/e45waPvv38hFxdjkQ3AdkhfHlCKa9MC26gtKxS4N+BoAeAoMkCXYAcYaGTF7hUEhB3C+1avwIIyKh3j9RQgaZbXUGfqATxCMADAfkZLFASkxI/ZqBvAEYosWHBKg1QKcSnjCP7bSgTA0XxG4AiBJtRdAeMIDCTUaknAEaW4EDbWQtv5J7CZwrlZ4IE1rZz9FLdIPte3gRB/jttZmAhseDHseqaujk/CkB7lj+/eUta7avKAOfYUFPXFpOq583vMr8g7r3A5O8Y+U+ZNZhwlECYAR7oIW+2OLeAIE85AJJMK1QuZdJgaruQHOMs9sTRTAM5ZCBplUztWMo5uAkeaoe7USFtrTWbMbSjOpT6Hg1a5KWgpYhamx5O85mnIbFcSgWW0G6MYDexSm7yXaHOtAzyYieCyMo42BI40vIZaZZg3Y60FZjWOcAyYRfv7SHrpK2h0MOLfYCJ1OvCLEGxDfUkAs2ACzI3tp3UncV2VqYO/1rUsbgNuQBPawMfsy6APv+lAOp2BAN8dX09kPEbweCHTxUquxvi9lvlyxXlNSWADxRTVVbY3AKThCAzuIWsf9QEa9YbS6gCUbBlw1JIVa+Ox5QyANJCSoKAHdb1WoY+dXLuQICBLxLkagrOXdXywpmVfpZKd/arDyRQS+DpHc5n05FMlJUpss5LSWCqyy5M1CkyI6P9EmxEDvaWP5AFaX+f92KpkVRxDRlmIQfhxyVrE9djeLK9ftWdt4h+5P1TXjpUB69h2aS9vkq30AeueuMFxLqlTFYcqg+9lvMj9VH/u9PwWP8i7hno3FM9XdW3FqFFL1gAjRSQyG8pmUQKOTKZXny2CRhwxJm2nHzFDHLWTUt6EqryA5bFcATyaq1+2AGN4LnPK112TYbREPTUDjhZTgEdzspDAPKIPslHpbkqYgzViNULdTHMPmO4dwJE+YPY7TArSQPr81Conx8SYCgnCDNxbHCmV3GtRPjnbC63DaSuHso7Jx1I+UdyX83qJOZplyyivbVbDpWW3ZaB1H6tWLgKlt4+NRsHaAtCuiqtUzrHChtUFjpxtxHpy+KFihCbEccyFmIdDaFtzxYAjwosGHHHPh/FBH1ezCiBnzhHLBDFVfsLC5HL8Dsj5b8XwE+Voq//cntWN/W73TnSgXEbZet39gEAC0NsIqkX1zMAbP6qMIZfx8Nts/K69e9MYt69RTR6ujn/d5Hzl2I/tEMfD642N17mTv9x34lqqwP7d99LIFr0mcORzpmruJOCoarGOX4yvy2BR1WPGwVwOhNuM6F1NFh2iGDiJTlx80KbGompiR8ehaqLfdc8/qc9/VOBoW3sxtbPLzylNqTFwVI7ld8BRM+AoLl7lXMVn97WI/FSAI69hxA1lB1J1DsJojaLS5rjNaAocxcXBwSoHrnzxj6wl1qUxRhSOjwAhbRCAI2a1IxCl9xk3+JlponEhONcoyor7dykDZqlZgJSFXo0JpRKJBjwxyxTBYmUaDQeQcTmS4+MTOT09k4ODAwJHAJIAHKFQMzT3AS7hb29DMoSos416AUuXyTY5EGRL6Y+uCQ4iWHJxAohU9i9mNsUxzUBtBBK5eFRb7BQEq2HQa6z96SzetztPu+X0vx5wdKsTYOf38VaC/+VY0/GgT1hu1L1t8/qv4YANCsbwC3c3Xh1nMYVggxY3a1l5cDDFra3mm21e/PIRXHK2ETdaGLsuGfkjAUdsXy8w65mRnsJqjcbnYjBfG7EMXrG9Yz0SO5LNYCxAtqszeE3eCe8t5wvq5r+4uJBnT5+ReQRGz6tXL2U2R/bqtcwml0neRPfcJlfnd2SbTLBZIHsHoAhgKICjfh8FfCGfYbIgnIxg4yzlaNSX985O5NF75/LRBx/Io4cPZTgYMhDypz99RuAIG9f33nsov/31r+X8/JzT9enTp/L111/J4yeP5fL6igFTjNv9/ZGcnZ3J+x+8L6fnZzLa35e9vUPpDfZktenJs2eX8tmfvpLPP/9Wvv76iazXHRkMDuTg8FSD7K2urAEcQZYfmfqQ4GyptEeSDl2qjj7sEkCX7B86cJTBI50fykpS6SAF230NdRtN3IuMUGfdZgChHnCUs5t1nOhGn9X6EPRezPmDYNMcP3MARxp4UuBIa7eg3tFmjWQBz4LG+wZEJTBJ+5Eyp6hxRLApTuwSNCmsYZp8u63kfQNHNU3R3cYqrRcq8bedvRzBM98R6nsaf/E2K9OnHC1Bq+IzZBirVF0GfTyg70GhusCR9k3ykVnQKvxtWeJgofCfATr6XAoWbdc4yskXJeNIffeiFpKxRtR+aQs445PXC0NiN3AE++eghd6743Vu43wNIftaF6osUWtrhq9fLq2TgSOmqhjbaCab1VTW6zntL2sbtTZydLjHukaH+yPWODo4GMpo1CMYDjk7ytpZkXp8B4E1zLnpdEpmJua9+mrw2Xp6i2uhHN10gu9ChgiMJtRNOpReb49r6Ph6KtfXYxlP5zKdL2Uy28hsuWEdI8xr2EH8gIXJYDBrEnWgvyx9sowG0gYrvQcJ4r5Kc6KeG5cGlUDEE0DCDr4i6iqp70R+Fx1DBHbBHEpySBwc2s/KLFLGrtZFstcm80YW1WsARyn46MBjGpfbwcDom3A4VYBGOqwzeFoVkIvxi6bAkd9DjE+UhiT6OCVoFEGnXXGUuwxTU8ZRPF+8Zrw3ZTQGefi7bqLh5w4XxOePp4ixn7L90lwOKiRcl1cmv1wz4cuvd3/Akdv96Il6XS61U7TymL4EshVU9QQilZdTmTAmqIDhDAbxZExWJKXqwEgCw3Ey5m/USCLTEZJ39FtQq3QhCzKYbO2nIdatkLKzzJ+gDK+CLC53p1Zb38trGKSsYfcgw+m+jBp02ykY6cdk7uzrSNBSBQ9NyNS+Vz8Iz278rVRhkVdMCQAKVOlYyMBRXoMVdtKx4febv4/RzDFXc7PWKFh7z8CRStWp+onXo8VvBY62perSHPY9W0WNI2ccvQOOGhqthodXxZej7SpfV9nlMr70Djhq2Alv2eE/FeBoy586+uSftkI5VYt26bz4Ah4ZC1UDvAwAlZPmtklyW9/6eeO9xmBXdATLbJ86580L03ZWcLzfOsGtt2x81rudeweOsE/RzZxmdecA5Fa7m7xWE+CodHh9oJeOOd4vM+fvapz7AUvU8XobpOrqzFUf//fTFhwR9yZVV2Wf4viIRhHPF22Vf+YbyAzOqAa9A0cleO3X9LZtAhw5w8M3oRE4KiVD/Vi/LweXSvusxZeRSQrwKNfOyoARskU1oOPOtAZGPfXNpcq0ACvmFa8Fx79nTmyvJ33UJer3CQINBkMCQ5CfA1jkwJGyjYZkFfX7Qxn0URugz/Pp+gJ5hpXW1aHON+SiVOLHwTI1ES49463tshFacB4bFz1GP/e+SGuIMa92jYVyXjRx0uoeW2Wf0tPEXY1lKyKgzWcqjNZda1JVgCSOe2/LKh/AGRM+puI9uy2tDlbYnK7JOKrrE3hoGoEB107fAo68dWwwe2a7Z7C7Srs/B+euB7vuGTjSvPbt7MmkKX8DOHK2Ud4c6yNZwDTUVwPodUOyy/Tc2bdW7NYmQho9AI5m06lcvrokeAQ2jwJHr1RTf3wp4+uXJpeiWaqYe5T2M0BOi1BrMGM+03pIiO11TeISxcURWHdsC0GITmsle722nJ8cyIPzU/ng0SMyiob9gcynE/nqz1/K8ydPWRz+9OxYfvOrX8sDA45evLgg4wgg16vLS1msFqxDcXR0KA8ePpDT81MZ7e8xaHp0fCYnpw/k4PiBXF3N5Q9//EL+8IfP5d//9LUsl6g1si9Hx+cmVdeRNYrSd5R3s4SsC6WelHXEdgRwtFwzAKPsAa+rosEWZRypFAx+Q7LOAfcM+mFeZNBbQSUDjlDXxsToqhlHtGoG1jjA4+PD/1aZujY1sBayXswoWcc6K4sF2QlrZxwBWEJCAALeCP6sVJILYBLsPF5r0Egzozn3rDbjerlgMF29uBiBuSUa8xcGjtZgod7l8DX9vAUJ2l3ZyxE0D1J16Rol0JYoFgE46gXgyIEmB2XMxu6UqrM6RVbnaMvX6QA4sN7ztYbnscD6VrayA0fmq/ln1tUe8KMNtzgdpet0wKTM41KqjrasJuOIaxxYBKX9o2HXXqWMtb2G7LDbO5d98sLfaa3x2mFrVViAzBzG/moNaeG5bJYz2WzmlGaE5Ga3LXJ6cignJ4dyTAAJsrtDGQ4Q7MRc1+8BOCLDEj8EjlCPRIEj2IXs06lEJWb0cr6WV6+uGTztdQFGgY19JP3eSDBuIVV3dXkt48lMJrOVjOdrWazAFFL5KayBAI0YCKR8aRca89TfA1CEvwEmtcGUB2BlwBGlfwmc61hqd/r0FSFhpz6XNqmDRgC7UKsI8lv8rlfRNOBI+1QZsFlSFfa/0wg4orSwmRbW5LJx5Jn0u3ysKl8nHlvGBeLx5T4yJvbEOEP096uCedGPiuf0AHQEmKL/WX7Pv9tkz1ruX5qYs/L5/e8t4KjJCWseC4k2l64v+6eMyfjcLfvfY1PpN+e0SafVvA8/rCoO5Ne9wThSIxP2jRGwMJZ1yg/QMa1rqH5PQZtcRygDR1q32BQaE6BDDg4TbCGLO5fFbEJJMbKOAB6BdTRBws+EUsSL2UzBosWSrHBNHsGPytVyTKbYjxlvl9lj2QKTujP/lP4Hk0d82cd+baHJTSSYBFarHZLGJIF7Y1e1IGlsIEgCjqKyg0ptOkTlfjOf3WAlnU8KHLlvbL0RACVPrPE9oPpPmu5Y79/bAxwh5qDszQgcueQ54mu7GEeYL2xD20Om5NJ3jKN6g+AHHvU6wNEue1y+f9f+P956k7GM791XzM/XuhiXic/R5Jl+YNf8xb7+tgFHsSGqYlN8bxdw5I5M/B0X0hsySOFqydEoKNnlpPFFOF6jae+VTlbJLmky4KsG7y7noel9/mSOv2/gCA3BIsKmUR4aJjp9Ljuhuv4aKHOQiZ9V1Diqct6rxjHea5KRdX+G8+0BjuL4LIPrN4LtdVN0Gg/6twM4qrJfEbhhVo/J1UFOBAFUjs/o+AZGhrdfE+AoByVzTYzIKML1ymB+BI7oIAbKto5hl0LqGvsoy9Ske29vO9+e6aYAZ5aow/l6PZWh60GOagAASMGi0T5kW5Dpvy/DIQIqI7KJABYdHh6RXYT3IdPCAtAIQFjGmUoJaTa/1kzSIDVAoBU+cyCJMgsZQInFlh0wMm27LeAorjm6vcmZy2mzamwMP5YLewpg1NtmlLborqmwFXKtCOTpBs1lgpJaN3dUXsRXN666ZeI/90g8sKc7OsswD9m49r4XHtbxH4sOB1aXsXp8zNNmk00R6/PYtW0DqTU36knVxdu+rc00KVLBEC1ipbrdWvjeNvApoGmF4H3TFMPGIQOe/c9i6kFv346tct7LQNRdfZzi5QE4ymPMcisT08iDEABpbdvc0vd8c6ybx2x7XKKivA8UsOV6Z8BRApHMPqwWS2akjsdjSsS9fPFSXr58SeAIhZevr17J5cvnqrGPWkao34M6RsZU4FjgRTX4gNda7FmzVSHbpCwbxBg3Wgi5tZFeeyWjfltODkcMxD48fyBnJydN544TAAAgAElEQVQyGg4E9/T08feCWkfIlD042Jeff/wzOTk+JriN+ktgHV1cPJdLAEfrJWu8ETh676EMRn0GT2ezhZydo9bRz+XDn30qi0VL/vhvX8jvfveZ/P73X8h8tmI2/+HROdlGCJ5Sqg6MTQONyDhK9cU2slmsE3CkNj1KpqBWiBee1uxeAEleiJrBllQLxuXtdNxSzhFzhb8zmNDm3x5fcojGWT4KGJlyfcrRVUth/AGwimZTAkJoS800RsBoJmu8x/oteAYARbCrYDzoaweUHDjS+/e7A0g2lxYC5Hlw3zUN7PMKsCR88z4ZR5DOfLPAkWaMq80vLVh4Tl70FuBoO4XP+I67GEd2Lqv3p9E6qyeXq4UkIEDTwD1ymWvbwWakoLmPOdaDixI3LlHnueNmIfNAyGxjez7IODEemo55c8AR65YYaK0AgmanJxlZBlR1MEF21G2sA0e+bqhZ1fWCstwE2TFnNDFmvcb8mMtmNSOLqNVes25bryNydnYs56cncnykwNHeHqR1gTDPZWkMJQCqilvBXiDLfy4zC+BiHpKhY/JtWhuqLUvULXpxxWScQQ9+1LEcHhxLrzdk/cbLy7G8enkpV9dTGU+Xcj1F4fiWbIz1rg2htAGVKqJunGxQsw1WwkEegERtrekGFlALDCMGHC2piCyojkrYsUA61le0sflrHWUtgTGF68ECcaQ7eGp1An3Yqc1TH7Tfqy9Vl4EjNzpWxy/IQZfggbpK22Bo+XdVQmlVkISzzHx9f+3HVQFHpZ8Q4xE+DuPeM8YnylhG/BvfvU/gqLxvN8WxTe4bOMLuxPf65bPvisOUfe8xhJQ0l2oc1RWZ3k4u2wVYuVIb8pbcPVNzEv04RdBzihdAZAON1A1P4JG53CbgiM7eSGul9Xq0Xo0y99TRMqCEzr9K2CEJBBslJHKsF5DGnDH5BglB+AGQRIm7xUKmUwWMZgCyASoRPMo+ChhNurnS+6UvkZJjkCSi/qjWx7W8gxZ8GEs4ScCRPaT56maI1Ve3Gn9kHAEAwRyjL5v3Y3q8Ax32O8qNbsk7OxtfgerSZy4ZR7pxcuConjfQJNi+NW/CPfu8igHx8tg490ofX2vM9QzAV2UP/hjbiImcLlVn4D0Mr67D+jsBcalelI5QvP+OcVTTfX3Nw5oCR3etY9H+NQFZmoxlX/de85Fv/ZqP/XfAkTaTz8O72rpJ/2HJqFvjqLRL7kvdGIde46gqMBIdsGjwyoClT4Zdzoc7TGUA2t+vus5tDVd1ndLRiM7dXZ0QP6+a2FXOQ9N7bnIPf9Fj7xk40r2zy0tsO3Opnb3InmcCeoDKc0N2AEe7NgNV7VkG1e9q8yYA5F3nyp+/HcBROf7jXG/aTvWfverItwc4Khdhd9C25eCUceTObgSOyjbE302AI2SDIejo/5zt5KAV7FsZrPd78/soF4Ft4MjBgbzB1s2L53YZWJsCAbgTzZzD+QEaDYeoT7Qnw9FQBqOBgkSjoRwcqhQdJOlQrwhgEphFkK0b9J1lBEk6r+ujAS0AFwhSICvO5RRYHFlVv02HX1lPzPQ3xpGuBxpE504micSWwckcRErtyiLUulmJMoO+xvhGtOm4rgpm3HYO76syeFFu3LUDfGNUvckt19uqtb1qDa1ax+O5oi3w+4pyiDGT1p9VA2IIhnvB9rtbsnbb+TpgwBHuDxnXHmxKseyYNR9rZqRBECUbdSzqyMm1W+5qwzrrQwkcedvyd5L+2A4+cBNvvFSff9r2sY6EjuFOT+WD4phhVMOAIzKFUCuMxZZVv5w2ZLmSJVgoqE9E8OiKwAyAo8kEf7+QF8+fqswZAp9zkzixAB2vxxiC6tv3wBrEph6SKshChQwamSuafc8gQQvHreVwrytH+wM5OtiT09NTOUHts+GIAZNrXH98TbkZgEkAjfZGI9ZPQgD28goB1Eu5vr6mTAoYRweHh3J2fiaL1Vyurq/k8mosDx68Jz//5Ffyq9/+nbQ7Q/n3f/9afv/7f5ff/e5PMpkspNMZyv7BmQbW2z2CR6sOgKMgVWda+wQmFxsCW8lGgZVJ0Ez7MfvHekwGjiwb1wLGPNpBV6DiG9hDXwMN9YQk4BZwZOPT5WNorzMbyHNzXUoOwfA1spCnE8rQaZFtgEda3wiBcfyOwJHWZsF7BhxZ/yl7wmBgq1e1XM6oe69hnZRSffckv+OInz5wVAGM1QKO4vcc4HKpum1ZOZUHc0CoCXCUs8ERcGJNmXBvCeWlITRIhuCAWkYNs0UJOu1M2oEEHBnQeQ/AkbN1cL0UvI/1B62uidtxo3eqHTV7yIQD/9uy6NtgJ9CpUNlG1DdarTC+wTaCtNxG+r229DotOT8/kQdnChwdHuzLcNSTbgdMxKkslhPOK8wXSHbCUUGNI60Xp8Fb/DAJgHsbTazAa0jVARzqdfsyGsKPOuVPtzuQ5WIlL168kouLl3J5OWF9o5fXM1lKm+yfbh9gTv7d7ioDFbKDq1ZLlivISWGNRAIOpDjRhwCL+tIBGwkJPEjmgYxxu0u/C/YO90TgiMiRSutBRq9HhrgDR3kMMEDJYLfVK6JZ0DULQeJ+BzU2TdbYAZ4dNY48pKtrp7GYuPjl75f+Qp1YRuln+fhN4zgkx7lvyFEfksPqMI5Kv6BUASiBpRjHKGMavq7UMa5Ngojx2ateJ1/YpOroB9a5iYbHJGaQtX3cz5ftVhXg8vdifIrsRALI2a+77bbuiv+4zXDgCPOJ4IYlbNHvSck/md2i37MaQGaYslvqKg+BaQOJPbcPtgdLbBrboykbmEUmrRYR2MWoSbMkeARACPYGNY+Ws5km/gA4ms3ox4H9OIGknUnZwQeEfwA/j37beqVAMH05S45J0nVZ+k2dZdgGlbX1qbPlhwYfnW1h9hfAOfxB/O6GRKi8/zKRPNvTbfUPAX5NinLf2MyEdfG2VJ2CR/qPr/8jAUcGHilwBPtt++FYFy7UevWW0Ln8DjhqaKpe+/DXAY5uBO2LWk3+eRMwocmxvu699kPf8kW3Ee+AI7NLBuDe1dZN+q8pcES/tCLxZsuvOvj5f0s+wF0OVwRQYsBoF0oVH76cMNmA55u8q7HqODjlA1eBCbuuUwJbMTOoiqFSO8BV58HelmN+JOCIxiiyiGwT545Aciwsk5CbxDcIHDWZePdnON8+4Mgd49t+399QfTuBI984VoFHnTZqHG3r7e+ye02AIxzrRZQ9QOK0dN9sRuAoM6CyVnQEIzRzSRlHGwTxPRhJo+pZ5J7RlrfrcLB57m5Hel3I0HUJBAEwAgsAtYv29vdluDckkDQcDWT/YJ/MIgBHYCEB0NJ/GljC8wBESkWhDTAiILRQCSgHh8gi2QAkQwFnl6pT+bq87sT29zoh3gsxmHkTOEJRbM361ewtz/CK69N9g0clYFMVPEhrn2eMJaaR9lVcn3aBvXFt3AUcxecu28BtgjsWOIe3TfQH/Ht6DW7bOe7qikLUAWFSYn/YkKb5YGENbI54Dxa85P2avneao/YZ57AX9FbKTM6qDBnM3g9bm+KaVP7bgCNn9AX3kddX8Ni3drnodpaXzMAnAoe7gCMFihAAVLAIGaZpjqFWj8muARRCFirZR1dXMh2P5fLVS3lx8dSkljTogIxVry/Grb3VGvNMTjCLIPmEH4BfBCPwG1n4pqPf727kYNiRg1FX9veGcnJ4LCcnx3J0cCD7g6EyeZYqg4YaSZA00Tmq2dcpa5ZBkTlZEv3BgHbp5eULeXbxTC5eXcr5+UMCR3/1N/8gw9GxfP/4Qj7//Bv57LMv5epyJusN5JMOmJ2/AesIxeoJHIF51KJUnRZoVqbzerEh0IYflZ3Cc21r7etYRBBGn5uydRYs0binSnhpvTiA4ZjQDrBmZghrSVUAR2RypSCNATcWUHLQCH0B6IESdbOJtAjkATgC8A7ACPeOn5mBRM4yAotKf8BSWhvzSINCyjTT5GcAkMY4ShPK1440iV7LXbhv4Ehn9xv852YmJV68KeCI2z5ptSBVF4EjZ/04cOQycpGtZhJ1xkbKjKMK4MgSLtxeJsaRfzeF5t4O4Mh9ogwcpd2B5b6EzH5jFiWftqLGEdl5LP4N9hxAHZecm0lrsyRoBDdm0AdjpiNnp8dyenIkh/tD1jeCX9RuQSpqIsvlVDbrhbTbAJo6DJIuUFNspSxqSkWi5ogD9/RlVFoXAA1Yknt7B3J8fCoPH7wvpyfnrKU5nS3kyWPUoHsmL19eyavLqTx9OZYF6iGhluRwKCMk8uyN+NPt98mgJQAuIrP5UubLFX8WkP6FLaPvA8BpQPCIABLrIsFnA9gEW6v12WC+AHI5cATwiFJ4CVTUeiwO8OiaqmAP7QWD0G3p2bm3wJsdwFGap+b30DcI63kVAJR8pQrmUVy/o59SFShJHqQHYRsAR6WfUAbG3F/yZKXyvnx8x2dpsme9b+DojdtPTS8yIPUmKBhjT6V/G33ZFD8wQCHVOLpX4Mjdxcx29wSO2A/0f4wKyeXfAsDJRQ3gN49zglJaSnzFUhaTsrpNXtMTncD+xUSlvPeCTMcVfBT8WI0j2B5I181mAI7GMp1MZT6b0p+az6cEnCBpC99AVQw8yWhJUEoz9jLDR0Ej/GhhJkru+bNxoMDRMeYVETdleuIfY0BkG3UIHNEHz9xRHoMjV0aT4dcTUyZLBN9V40ifI+4ZlUXlCU91PIEm8y/apTh2q/ZX5bHRLt3FOPKEUsrFu39swBHPa9rQ/jqv77bTeAcc1en6N3ZMU+CoKrGgan3De03GZ5NjOU9d8veNtYSe6B1wtL0PeRsYRzFuWI615Cft/+x/39o/3eZARaMXg5ZxEPr3I2BTAjLl32UQpsnYLANgJZjTBDhKG4sAYuxyWH7IPTd5vh/92B8RONKtr2XW2oPSoTbGEdqe9HXXM78DOIpOeNlupSPd1LG+H8P59gBHPm+q5mpsq6bt1mz8vv3AkRegTBTxW4Cj0nYgCIzxHYEf1sCwn7iQxvf8/VxbyeVulH2z6/PSAQVQg40/iiw7p4KzLwW9crArZ42pJJ2DRaM9yKcgy/ZQ6xYdH1GWbriPOkVd6Q/7ZB1lOTrV76d800oZRWgXytMhQAv2A4IYyIZl8Fpl6rQ+CNgjChYhfk4AKUoV0FZl5hT5iyHr2bNat8fgtr3h5gywRnS8g5PkfViVONBsbO8+OgJHJbgT168MgmiR4q1NlG2K9D2X6tkOjTqQkzIXdeSkDEG9D66Cxe+cOVkq9mXgKBdNdldIr+d5pBk8vK3d8J1utwY7Ke2hsV54nStlG/E5bL+a/AFErnyNsd8O5PimKtb6ssZN4eUqPyO+V2d9qAKOkk8VGEcx6EDd+CBVp2uhswG3wU6CRgBWoswUAxBqJ1ArCD/03VCHhwFEDSyAdQRgA8ASslSRjQomDzTyVb7uuRZ3n0D6BEGHic5br9+DeU2wZEWtfSgkaWkNAL+ZeYSgAvq3323LsN+Wvb7I3qAte8O+HAM4Oj4is+jk4FB63S6lpgg0ddoMfHjmq9cOWiJDdrlkEASvkV/c63fl+cVTefzsiVy8eiUnp+fys5//Un7z1/8gR0fncnk5I3j05z9/Ly9fXMtkinomCKb3RCDRRODIah0BOOpYkWYASACv52gjBY7mDhwlWVC1bzovAuOIgWjjbFj/qb/pQVmAUmAnmKyjzc0t4IgYv8vWKVikdtpfh1oJSW4RQaSlrOeQstH1R1lHWiwbwA9+hEAR2lel6wh22Wccg2C+UboGYKBXY9oos8Kur2O5DnAU7VI1fAMmVhNop8784xl5OTDi7uEfEzAsMBakBqvWHxsK1mQRZNp+rWzb24AjB4e81ozbXJx6m410G3Ck3H+VEwNolNPGM+MI2Gbu4cA4UgfEgr7OHr6FcRTkiLiCW205H/K77DRHOtg7K62v6EE1/vZ6azifyVibklK2nxZ0ZE28gnEEiToAqyq7qNn2yrqbQ0COoFGv35HhoCvDfkeODvf5s783kNEQ7BvY5ZWs5hNZraZkLEHWDsARzo1sf9pWyIKaZJ0GapW9qXY5j8/Tk1N5770P5Gcf/0IePHhE4Aj1jb755jv59tvv5Pmzl3LxciyPL65Y46gDNvcIzMkDMr73jw5lMBwy+xw2cbHZqJ1cLGU6XxKEAoAExgRk6liviMAR5IPBKkKNo46ykyhTB3sGWwyGEnw3ZR1RCq+lMsI6bKzOHuuyoFaSscIsUI6wcJu7uhw04vCpAo4C60dxzcBSipn0xbl0OOb1vtyrV/0dv1MVA3H7EpPEEmgZEsfUpt/M2PX3S38yJiplIKGaTdVk79Xk2F3t4W2S9obGOIpW/k1aUa9xFNsh+Uc3/P7CqgZp7uyTqm+YzlvjZqsCu2Xg3/1k/F6uzNdUurH5nrnGWvLdKDVowFHYb3mtLvfZUltz4+P21lkhATgK9YewHkOKiP4AEv0oubmhH5Z+liu1aQCxKWUH8Bqso7FMp0gGUvBoOoO8HeTrVNqOMnis2ag+HJ8B4BGk7Hw1SMAR5DcBHuE+dS2x3dm2hB/3XCbBTqk6S9yjXDlsTGBekTAP+V916GN8wpNLtD8URNre29zGONIUMqwVdSseNgm2xzlVjh+3BT4cy2Pj+3WAI5eq8z2s1zr1fQ0ZxcF24m+u8R7nfMc4qmEZ3swhVfalHA/Rdt/Y/1ckQ7jNaBKjaDKW6Um+A47ezACoOEu5G0qCObdcsUn/vQ7jKNqgSt9o9NF/Tfe9CzQqwZithTks6PE4z96ODlPpBMR2+aEDs7xHf9gmwNGuoHkZAC4dqnsbUX+JE/8IwJFPjF2Mox8CHKG/q5zm8r0mjvX9Gc63DziKi1hc5Krm8Zsfnm8/cATJtSwJd1Oqzm1DaTPwt8uT1AGOSmfTHUgHR0sb7IGUKLcWjb86lQocrVcBbCkC0dG24ZwAjFSSbkR2EX4IGB0powiv9/b3KFWHwAqYAZDMUmBIg9jIpAUY5LWLFDyDpFbb5OlUOss/T5m4CESjttEKbbdmxQ7bnwW4OT+LPq/WPCgXvsq/sb/DPsdk6rosGp21trld4z14IFjlqOr8ywyE3Udv5eTD7qYsvSzJ4v26teaYjYtjxJ3Gqk1KvIPbgibVG+T8wFU2MzKNqlm52NAiGF6PcYRxjjl25z8DuDwIGAMySapOo1NJ15vt7QEGD0sb+4NZ0S6VgeGjCNyPBhxpeqk/dZZRQsAx6bOnOiqqd89MzciSs6BdHDNezyMDR8o0wrgmcGRBBAQ1vX8BKCArFayj2WQqY0i+vXqhgQUAR5OpTBFcMLk2slYQ/HRW0XIF7EU6HQQFDDhisXiVbhqNhrIHZuKoK6PeWkb9lowGfTnaR8H5Y9Y5Oj85lb3RUHodgEdcfVSrH/IrYNAARALoAlbWaiXjyTXBLgRi8e7T50/kybOn8vzlCzk+OZMPP/qF/Oq3fyOnZ49kterIq1cT+f77C7m4uJQXL67l1eXE6nz0DTjSovLrdluWHdWFX2PsAPwGcEQpGJWdcmaoBgy9NhXsBhiU3i5eB0n7mPUKIFVnSTKqNgP7ViFVlxJmshSYSvA4cOSvM3BEVhND+WCDLck6Yg0EAvL4Qf0WBKyRiezAEWrKARCbkm2EfoUUHSXtwD5isGhDxpeCR4gqLxisysGXAjgqcHp9+jyv+DoVCc+zvsnGqK5/5lJr9wYc+RxOCHHVw+t79YAj5YwpcNTPjCMfD4VMnfaIAUkYsIyi2XjaqnGUGUfwZRi0p6m0ddPYHZ6I4YATgaOEi0XgSJ8p1+5SjJFdW0rVGUjg61Bt4EiXdgJHiwrgSOumWXvzPnUcqukwW+6B3R3AUZtjGfW9kMkPkHUuG1lAJJfAEBJjRqMeWUf7owHt02jYk8GgK5rrAAAeTMwZwdRuryUD+EMEnNeU3IStoCToZKLZ/pSLQpAW8xCN1pbBYCSP3ntffvazX8hvfvPX8v6jDwkcQcLuiy//LH/+8it5/OSZPLu4ksdPL2W2FNa16A0Hcggf7fhYjk9PZLS/x9oXChwpwwjA0Xg6l/FkJuPZnG253qjUHcAg/IBt1O0N+VoBI21C+GKtltZEAtOI4BKl8MAIt7UWfh3qBNLfdPAIYJKyCyhlCBZlYJewn+4EjrZrHOUxa/U7bgGPyrjGli9lJueu2EcT4Ah9XfpZOgyjvc+yz/HabxI8utOHCgfE+Msu0E0B5WzBm5y/zrEAeCKguCv4Xu5L4/3eiE1B8q2hVJ2vPVV7OO9H/wzAUaxiVLVn9vXO/QQff/ABUo02B0I9iy/Vo1S2M36UtWPrJ1+rke20W9LnfgpLqUrcsS05cQ0csUnM9mFynvovSLhBrSOyyOHfTceUK0ZiEP4GgIRjARjBV3CmshWYNSPPi9H+kdtIIClKPqMHckINWVL0uxUkysCR2QsOMwc2XGUiSwKmfjGpOvVbM5vIwSOVDXRfOiei6PHanu5H1RmfTXyS+wSOWgJ5/KyOkRJKLfkxAUfO+AyJZJznSnnXkfSOcVSn69/YMa8LHO2yyXHtaFIDr8lYrutfv04jJT/Q/LVq+/k6Z/7pfOdtBo58rSp9ptbww3+sBI7KgRpPUAaL3ADFYyJwFBfbeKy/rnKymnb7fQBHMRBWBtXexD03fcYf5fh3wFFlM/9QYLO67356wFE5f9/smHy7gSNnG8U6R9jQlwU9YRtiINsDsk2AIwe8c5a6smLiOIwAiy/uMUPJ+8YDzFpTqG3AUWYtxMxdDzrjN57z5OSE4BBYRaenx3J8fJzAI7wHyTpktkImq99HNqpudFQDXDfKmuXuP5pZm4COdZY7U0kUZUfo9+jXJ+AoSvVojMizoTXDzf9VrV1Vn+G99RKbGA3AAziCJB+LtFoo1BmQfCawKmoO+MT62UKHtr+cP7JonDERmG+HoAt+WzY2H9eBpXb7BvOqLnB0wwEIWra7NsxVj1wFWlVnPCFI6VJ1vPqtLYixCHnDO/8x3qwBwfjs6bWdQAOXKB5um1EGH9P229OkVW7SwBjueX9s4CjUFsuBdTDtwATxKKxlaQaQy20CbY5XmokZ0PYcZPMxs12BI0rjU+5tzvobAJE4o8x2wVap/v2MgYTx1aUBRyptws9CvQ5KmwBg2Kyk09qQbaQqGQB2IIUG6SaR4bAvJ6dgFh3I6eGeHAxbZByN+j3Z3zuQ0wAcHR7sSd/qoAHEGF9fE8xCwFVtqQYGEPy8Gl9SWu/q6lrmy7k8f/FMnr+4oFTdweGJPHr/I/nlr34r5w8/kG5vJPP5Wp4/v5bnz17Jd989l2+/e8qgqHRRJL4HegEfYN1BvSNI2FUDR1lySkEVtf16X+i3JaTejJUVN2uewJcDXQ4cFYwRC7Kqrl0JHDkxJANHjhUonG4WcrOSttUoAPijthgydBgLxjBazSlLB7bRfDYx4Ah19gDUTSl5w1pVotKBZIEx+AKWRgSO4sytBoXeAUdvAjgyUCgCQwk4wlA0X8oH2p3AUQ7AW9q2MZZ03cFoWpnMEMEsvmW/zaa/bcBRWmlqAkeynivriOw6SDQuINYmndZa+oM22UZ7AI4g19vrSr8P9lFX+j2A+PANFgRoNxvYurX0+y3pd1Vik3bVgCPUZ5tMrsno9B8UrAcQj7XyYP9QPv74Z/LrX/9W/v7v/jf5+OOfk93z6uWV/OlP/y6f//uX8u23AMZfyvdPX8l0viHIDaYlgKPj01M5PT+T/cMDfg9SdQuAvq2OLJYruZpMWfvtejKTKYFtsI5Ugs6ZRv3+iPJ1K/S1AUdk/ADEbONHayNR3hMwGY7hkFPWq2bBg3GE47TeEWsngTUAFsiPBBzt8gWrEmhui3k0BY5KP6vSR4GihtUkjMdXgUd3+kM/8IC3CTjye/khwFEC6e4ROIIfueS6mvPJXAXAuyMl/YikBBPv68hey8wjU5OgRLcmqjlwlFiSSm1SfwMAdact/S6SrTaCOm2sjWQSdvztDB8ylknbNHUHsB1nZE0742jiwNF0oiDS9RWZR/QTWCNpTp+GrCOrE2QnFdnM8ZR2EVd/8JYwYMdAHpWoUwBZgSOTqjOGudtuejaQMl86oyvXdYWvmeXnbgeOXKouxy9+ysCRxhxiMqlL1XFMwabYHmGrFpxLblYAR9wLU5JZ9+a+T8AeAXWz6LtSylWBOPqDGAP4Bxaa7fM9YWMrcSMCzomZr18tgYL6ZiwmH0XodvucMdnxbYjZNgWOsD64vfC2ic/xDjiqP2Le1iPfduCo9E34dylVVzZuOfHiZL8tu7lk+lRlK79OR7pDECfTLkcrvl/nWvEe60zwOud8nWOqQLDXOc9tfbnzfK8BHJXn8vv39izbErUC2DdWSjcG2nmsZeHCP4JUDfs66t5aZlI8P465jV1Wjr+m47EucNRoIUyKIJ6lnGWWPBCOjZkDE4zKJxkR3eir84CM1JbWt+hYRgl+B4qyz5cy4BsXo6rxkhzwigU/Hl/2RdUid/cYfj3gqOrapd2qszHycRjv09vYwaIIGkGXmZrwnl0V5DFiO5ev3YY6SBIBIL/vGBDO/ZwzhXPAUbMbq2Qa/Vx4dr1vBY5m00WWfzRnEp+D6aEMo6H0+wMZjUby8OHDxC4CG+DgACDSHj9DgB8/+F6nj0xU5tAzeAyWkLKMtM6HM44ol4XNjcnVaG1XLbwcQSZ1RE2EicGGNgWRHHhQG5O3F2m+IJkq0KpvDQZQN1vPo8FQnUME2phJa+AXJfOMbaQpkQpTJdtkoVALUCkZJhQQ9npE3LgV71sSJwNLnjWLu8E0ZoavRmnx2h9f937BZhgrKjntYRwyCztKvhSTMOJaac641FvIAtp6Hq+p5GyJcC+8hwBGaUs5k6LsP7uZkGGoYznUeEmZxLYKpHN70mCQqkOwPoJC/l2TZuA8NFkGdpH9KLiUgaVtuYtcULfg9pkAACAASURBVDc6UL5pK21FdOT9szT/9RFULtIfPT2PLWp8PzOOsi6+BuFxLr8/928SgzHKNgYpCgQK4kaQwAGZJso+QUBTATjdTON9z4wHIAQ9/OlkLKsFQIUZmT/jMQILE0EQFO9Bts1ZKRo41eeAPj6km8DEGfZ7cnJ6JO+990DOz47l/GRfzo5HcrQ/kAPILO0dyGDQk2GvL3u0PwMZ9gfS7yLDvSVzAFbTiVxfXzHgCpYR/x5fy9X1pd3TTFablYynY7majOXV9ViGw305OjmTB+99IMenD+Xo+Fz6/T2ZTjfy7TeP5Ysvv5HPP/9a1mDFtXvSRv21wUha3a6sWm2ZI0AEqTkGMYCVQKLNGZJeK8oBImX1ULKPwZ8c3MhBDksYSfPGcEqC6PhxOToYILUDeJ9Wyujaqs2v/xA88tHMLGYDoJGJDA4KfxTJNwal1l9iDQQGhMA+wv1rgGgJmZrlVJYIKiHjmOwkMDG8toFK4sCWIaiulrkKUk8lmAtW0d2Mo7t9heZH3D/jKADS1hxqjiILy1P24/qV7Z2vazp90arGONr0lXEb1kAHdMg0AnvXoEKyMbheqFQdbTBR3Cw7l2RdmXnsoJHKCxFo5+XNl3QI0u6JM9vlhAJ4lO/dxqkzr1ya0ZlMtnbjlxKjrBZD0aXsL50CPtBV2lapTNs+jDGOlNWS5wbquvkJNNEg1xXzxBbNPF9Km1J1S2kTINWfFiTnUKuo35bBEMARwKKe9LrwEZAxj/MvFDTaLKSzWWs9JLCNBgjodvnT63ZkvbBMf0rVqQ0d03ZdyWwLODqQjz7+WD795a/lr//67+SjDz8WADk4/quvvpEvv/hKvvn2sTx+ckHG0XSB9gDTu8MaRwCMwDraO9yX3mBAdtCGa2BbFqu1TOcLGU/mBI4m07nM5gtKzek4UFAI9rHXGxIIAuCDsYDxB9vEMUlZqa60zKdk0xIdss/A3HbQiMCRMsGZDFPBOFI3zOaGr8e+p7G/U90tO7Zca3cF1HzdLn+XvmHV2u3vlWBGGVuI13bGUWmhqvYpVXvWqvvAueKxu/av/v5tbZGmU7FfKd8vz3Gjj2qY4CaxDJUNs6keCsCX5yj32PHzGwx4A1JcEv/2tKXMCqPVLuTxyngGgSOXiDZHmv5nkEv219wZpWQkB1Wi34lnN8tFhqIBR8kW58ZWM+yMSjCO2gSnYcewzoNtRFYPAv0EkXTfoR6E+gLcPwAgoB+wVPY0pIghWTdFUtBMZvOJXF9eqgww/ECvgZRkblXGTkEkAEb4IfSw7U9rYwaPG3K3yjYi84h70JaQNZqk6syIe20jSAKmGreeXLjkvkz7qVqqztspAnjakjdrHJXxP2/xprEitzMxDlaO2fKcMfagPn6xvjEZTGM97VY1cOQJolVSdb7GloyjNM4t10RrCmf/lrE4k9jnhtyVCahaYCoFBhxpQprX+rTEvnINL2zG67Rt6r9YVzT4n7GtyzhQXXvUKI5Xww5WHbLrPuM9x3XnNvtMn2yLxn77TXmspc6tx3XgruObHLvrXLvGRHViavVZmtxHk75uct672irZF3vh8YntiEPds+w+DusFpEzr/LurLZJvcvTJP1mcK2/8dg3oeOG7Bv19NLBPjljXIwZP8LoqW6WusSgXituMfZNJWqfD4jF1QYqm5611z68JHPk9l4tvVRty4+eB2kRJzgtOlM3xGkfcK4aZVuUANhlztdoiNHDdPrlr4pV9pvO5HnCETRqlIdJJbDPGTZwVloRmBjYEBXAU50DpEHNtD5uI6PC4sY402NLJ4RPEIHN4yCZ94vVQmo7rqjFWOgyeuVH1rHGjFs/l9sQdMmcc+d/MkoK0hxnlOEZwnpIF4u3kn/niXf7m3AgyVH4f3pblBsaBoXID5efF+y5Vh1m0mC+Z4YX3XHoPYBF+ID93cHBEJhFeAzhyxhF+AzACuITvpXu0AAGlqhAotqx2yiFQ019rfTh4hFpHALHwfc/Qy+CRtZvVrYE8io4LFAf3kJAjxx5oiEFL09RPMQh9ER1xvrb6atDbzwl8yLx1vW3NpuZ9IUgMeb1I+Q+vca4E5MDRLgdw2kha4Iqf59eaAJazt3Vj6GIN26/JfDB7ETfJPrbKzb4HG3Ztiso1r2ouV81tBzt9Ta7aCOl8gByhBr5T0LsiKFBlf+Kz+HPEuYp2oi/gNY5s0xPMI/uT9opyOrryeP/w9Y2FxDbkJh2ShObtpNHfiDbFr1neZ7S1OjIwPq2G01Y75AXON7n63awlr9IkNnYKG8t+cHmqwOpiv0Qmn2UPokYPAgYcahZooL0w0EjnqwYFEDSYT6dkpFDeBCwkSi3pDwILKmdmevjLGZkpWtsIGapz6ffacrC/Jw/fO5NHjx7Kg7NjeXB6KB8+OpMHZ4dytL9H4IhgBthEy5UMwEIa7cmIQHaPgRFc//r6Ul69upSXry7k5atX8uLlS7keX1KrH7J1eHwEdOarJbPre/2hDIb7Mjo4kv2DE3nw4AM5ODyV9aYjf/7yW/nssy/k3z77QpYrMNO60u4NpD86YFB02WrLFLVJAAYh7IK2WuaaWiqv6bWMVLaO9QAIqiqg45Iy2+tuLOxMi489uUp8GXvSknMTcKSMI7NnfO3DoQSOMMbgAlh9KJyRfZyDLOwb3CuCQKhpZHJ0kKpbLSCdBdk/SNVMKE+jACZuUIMD/L1eCYSwtoGjwlFLs81Zcz5+wyyskKpr4jfU9bnuHziy2ZlAo+zT5ukaQKLEks0JIQ7i6BqFMB9sBWoBoqW35T59PVRo0NdGqzHDGhNYU6zkPGyO2cKUhpUC9bQC21J1DiZF8MhlPx0mJCiVZW/UNrtEUVHi3BIY3N4mX0YvneTy4tJZAkcWQ0w2O67pXmSdvhJsLFEpWx8saKpE0u25q4xiFJRH4fcFwaM2WHUt/QEw1OtspD/oyHDYlf1RXwYDZMdrwXfat+WU0o+ohwS2JRhIvX6bx4NxNOgBDO8Z40iz9iEPBeYmArVqP5WJjfuHn/no0fvy0Uc/l19+8it59OgDGQ72ZLFYybNnz+Sbb76Xx4+fyZOnL+Xp82uZzSHOqckmvX6fDPA91J08gITwSHqDPqXscAwAovlqLbPZksARJesmU5kvcH0FoMAo6g/2pNffM0k6q40pHcraKUyMcaYgE0FLdI6NMYJKAItMqk4DmRYolrZ0yTwK+zmuw1kGTYeyWreu+ZmOQabEueDfRZ/AfT0fR1v+QkyoSXMh733K8/i5Sp8qXqOJnYpju/QXqj4r3ytBpl0BNr+/MoFql49VZT+r2s2BI352SzJSvO9G7WPsoNh3u/o27t/9GH+OLb+YyTAKnpipubWpfW/GVaoucBTSkTCHythYdT9FeNvXROUQ4R+S6wg0JdDd7CTtuiUP8UMFGZhgS9DIZeqybB1rvrkMIGZummrqDTOBEZK78PMgBTxXedr5Yk6mOeoeETSaQtZOQSXYMLC+4SOs5nMR1EkEcESpOupWZvAoed16PVoPtwetDZP14KuovwLJUU/l84W0JS3sIZAARba0+lwqjazgRfST8/yMjOcyHKvjQlMpttfpOvHPu+ZrHPdxHCWXzeIl5XnKuIXv/T1RrU2p0EEl48iPKRlHaU9SwTjSkZdrwjrjyBlEkXGEelm7gCMcp2tpZJapjU+2+65Ga/S5g4U4+5tnHDWNDza6dTt41zirGgN11rUm99xE1g7Xrhv/bHpsk3Zrcs9N1p26+4e4Zje577uO9Z0Q509lTOKuM9z++ZsEjtLafPzL/7Epg0pVgdi4mFcFkm5zPn7YY29/G9dx4CgOUjeO74Cj3a1dy7C8A44qG7Cu4WxqhH5M4Kh0sOO9Vm0qbmRvmSNdnqd0hnYtfHfbgddnHFXZsGiz7gc4QtapAkfu4PkC7xuQCAqVjsIu+Qo/R9woxiBJ2Y5+7bKuHHXzzaHzY1xOptdFAERZRaORgkT40TpGx7K/f0Dw6PT0lL9xHKTpEMB10CdnKisrRrPTl7ICa4EOvoJFy4XX1VCZJLSDazSz3zYmdUJ5pyxjh+fUOtcOHHnGtW0IUhTqBlRTycqIfeT11ToIrHlWW8j08vnu7YffERQo+yNuWqs2A7etqdEpLIMUVQ5QlK4AoFW1MY33l5z3wMYpv+N/p2OjjICmlugGwM6B63I98ezFlE1pQJdlFFLQirJoeaO8K5hTtml89tT22ljGWEWiuG8ctzfs7AMLSHqgg3MRNsyCTnFDk7eVGTjyOjSlPfN7iSw/P6YOcKQB3VDom4+kO3s9T9aDx4aY7/Ge4+Z3GyzVTw3YiAOQMX6XfkSgU88H2TpuCn2SGdAdgSOthbSklN1iOmV2KYMLM6/RYayj6UQBCNbFwfEzWa1nlDkDa2UjSxkOenJ0CODoXB4+OJezk0MCR5/+4iOCR8dHBzIajBioQJbr9HpM4OhgT+UwIXE37PcJxkCqDrJ0L19eyIuXL+T5ixcyHl9RcoWxT0VNyEwYzxZW+H0g3cFIhsMDOQdwdHQqmwAc/eGPn8sCTCJIMfX60hvuS6vbI+dgBsk5milt381Ca0Q5Y9SZlQoauc1V1pE1cOK5OetIfTHvZx2sANSVcaQDVF2xlrT5nu0oEkNSA+Sp/5SaZOuQAUYoTM/qYso8SpnQ3KCsjHVmUnWo58IC2JAchDwdgkMomJ2BI4BF6EutK4Y2AMNipcW4IxzL27oB0Vomsr9fBRzlMZ0YqXc7DbXlTv7iwFFay7S/cy2+CuCIn4OZCPYQfpfAkUpTOitpGzgCWOTAkQE5DhzZd7aCvx6cdCArytol4EgZSPie9lKocZSC+MZuMuOr0JfWB9O3nDWbZfHcBnvNmtjdJXAEKZ1ouwlTGbuYQTPaVLBalD3MUWjysgmoCMCRz19KQGE8L6bSwpiWpWXCr8ge6neFYNFory8He0MZDqACAOlaAK8ItGKOzAge4btQjYJsL2xev9umHdsD8wdJH6hxhICs1TeCjUWbMikJzKCNsO7R8fGJnJ89lEePPpSzs3MZDveoBXd9NZbnFxfy4sWVvHg5louLsUxnsDsqmwVwEDUm+6MB2UfD/T3pm5SwQryQrROZz1dyPZ3J9XjKn9lsIUsiVwocDYaHBI/AVmqDhQnlg3aH9hH2ieyjxHQD400BJCokWI0jgkV8bf4xqh0iyC0dHWleA+sGcJRBpCbAkQ6xnAlyG+DjQVYfb7u+5+csQZh4rejPVMVGdpmw6I/WMHOVihqlHxfv5XWBo11gjYN7W7bjjhtvEsBDgkvM47mt/xoDR7qRqPXPzx0D/uXejfs7+FH0MkyamzVR3Q/VS6Vz3LhyCRzlA2DLCRwZs9LORJNLzl7C7SyJJKQNuDQdEkXaVsNHXQNjHtl3uZNKtwBbpv7AAn4c941IglnIbIJ6R5pEojWQJjKbA0CaMoFoNh3LYjaV9WImspoa8yirDmiHqk8bn1BrdLqfggRMsKZMRYWbEOsvstDAUlTJzAQa0acFeGQyapVJVT894KgcJgkMcnWZNwAcwS6bJIDVONKrqlSdAolof6+FCrBIlQmaAUdpLkfW8B0zsGovu/srvvd9Bxyx/xowjpqAMDh33fhn02NrGWQ7qMk9N1l3msZsm7RFnef7DwUc+QPHRvUGuy1I22zi12nW7WMcONoVYIvAEb7ZZADFZ46Lfvl+00na9Cnf9MD069cyLO+Ao8ruqtsnTY3QXwI48rFdjoe4eYrjPwJI5dyvshP/mYCjdkuZNxmY8aBfll5z8MgXvnJzWQUqVG1Goz0rg+qRDeX2yWuQONCO+2Qtn26XgQgAQQhQQILu9OSU9YtOTk/l6BDAkQZsR6N9YxhB079vRd3hpGigk3WJWKR+ZRn/CN5CAkGD1F7bSIuyqxwWnheZZQjyKBhhAVkGdTx4rsspMlw19AnGkbPtdgFHGpRUYCrbfnW+baNC6UcryooQBgJqFcARA2TmPGsx+fsDjhJoE8CELeAnvM8tmDEH+NsyEyPwk+Yxh6IyEwj7eAKfbXR9c5YAIcv0878rf9t50oaNRbM9yyybzhwUUVYZ1CxyoNQCPC4rVAR7kIGod17BFEvSbvZcCAikzTrGoj2rZS2zHS24qBk9mbdDoGbH4txCRXNeaxuY8+eKGzq3ld5n5VqRQEWTACyBIw3E5LGrWZQOKjj4gLhtCLbbfWdb25Il5R695dIBDJ56NiCkm7z+DsYOW4BAgNkrBhAy0AuwYA1d+ymy6sFGUckSsHsQ4EQ26mw6UR18slfAZEK2Koorj2U+n7A2DuqCHBwM5fz8RM7OTuTk6EDOTw/lt5/+XH7x8fusbdTv9uW7b7+Wx99+J8+fPKW80zGA7AOA2EN5eP5ARsMBgwXIer28AuvopVy8fMFArNY9MrbmYMB6RQB8EAyFHVltWiz6fnb+SA4BHElXvv7qO/nssy+FwNEC0jNgHfUoVSdgHAE4gh3AeciQbMl6vtD2suxXZL5G1pGCzQE4Cn3r9onZ/QE4YiCK4xhEBo/omFQdGXvbwBGYklqPCnI0iTYWgCO1dxjGmo6B4IsGZFxOlPJ0rHOk9Y0gNejSdQ4ceVCcjCMDnBBAAKAIhkZrVdY4isGaCBK5hM1dwJGO8Vgv5y7/ua7P9eMCR3lNy4Y3BgsjWGQScYkH63KDJgtGtpGuf8HCNgCOjIXENRdncFApMzt0zTCWEAEaC/vQdjoy5PdsoJVHMF12NglKB2acgQK+Jm2xFvxhaKPNbwpP6AyjtH9JCniWxBDlfFz6mvUJfdVD8ruNJ3uKFMg1m+iMIy5Qy5m0UYuNdbzW0m4rcDTotWQ06sne/lCODkYyGvb5OezccgH7N5b5YixLAE+bhXQ7G2UcDSBp1yLbCNKb+BvtAFt5eXnJGnFYK/b2R3J0qCxv+EtPnjxhcg7lgsGUHO2RcYSaQ2jZ+XxJ4Gc6Xcmry7lMpkuZzxYyASNgoVKdyDof7o1k72BfRvv7MhjtEdSBDcPTASQH4+hqPJVXl2OZTGesFcfQdKcnw70j6Y/2Kd3ZAQsT4BFk6do6DsFuXa6FPypd1yNwRFYb/C0WudNajfzb+oqeXGAc5XERGEc2FhxQSyoLtqYnALJif38XAOSf7wKOStDEfe5dwFF5vbq2yMd0TA67y87ViWW8aeBoa09o0udmoO+6XTss1E676xv3BRw56+iu68dkqbqMIzCrjbOxDTSRx2Lrtv3egsV2Swfp/FLgKPmntnQwXcRl6sxtVGxG/XsmcWAJBgbs9Y50I6VMHweObA+keQHwDZS1A19GpckUmKGE3QJJJDMCRCpPDMlg1JqcyPj6ijLG8PPWyymTSZQ2bTWEkkRdBI5UXt33ZPDzul0AR8pM5KNajUith9YiS3HD/WaWCHbgSNvdEqzYx1VJKT8NxlEconE/oXbibqk6HhdqHCXQnlK1psahBee0pUIyIRMzTFKxZBwlEMlUCggiOWjHhCMD8FyqbiuRcPc+q5yS9ePHeb/0jnGkfVkrvmsN7jGpGiaxUQy9zhpV55pVx7wDjl6v5TA63pRUXXLZwTjyP8qsimhY3IHygNqW0Qm0y/oT//UaQTfYeRGIATac8R1wtLtdaxmWd8BRZQP+RwGOyvkbg9Y+x6M98AXG510Jergd2PV+s4Xkp8s4KjeAsb0ceENwMc7B2wD4uGEr520JVDkYFBlHXqPEF1s/BhJz+Nnb2ye7CNmsZ2dn/Dk5AYh0wuLM+ByMJBRXVpk7BZ3UQUH9ojWZRCoZsGK2KwK3kIoikGQZ+ZrVCxDJ31PnVDdAuZaHghQ68mIwn/U+WgiS9qzGg49Ok0Oo3Ch48FE3RdpeWBv8tUkiQDYFciue0W+BiNiXMcMtroHlupPAgYqsn7ihjHOrXHfjOcs+jvMIjK6q8RXvLxqxqnFWNV+3ggRxU1FR3yzahfL54nOgjymNTVW0HESIAY4y+FKyA2N/xPXdA+FRqi7WMPLUTC887OysKsbRNoCkkoVM9lftsPQvAkfxORWszCyiFBCLcicpEJAZR2ldMXBB21WBI2el8OLc8OdxfbP/EAzE3MM9h00h8QkHjkL9QDXc+lw+NzlPdQOYmIq4D9RDAqvIQCEEE6iBj9pHAI8AHEHWDEFLgBDrpczmYwJHs9mY7yEAC+mmo6N9OT07kbOTI3nv7Fj+6lefyKeffCznpyfSbXfkj3/4g3z+p8/k6y//TO3+k+MjOWFQdSjvP3pEm4Wi9BgjyNwH++jV1RVrHeFvsH+Io/T6lJxrdXq0HwDVZss1g6KnZ+/J4eGZtNo9+frr7+SLz7+Wz/70lcwXa5kDD4Ft6g1k0wZ/AIwj8HMUgCIziIwjbUsyLMms1FoBKBztbZfkU9BvXl8rMR4UwNF+1MCSBmvcAJr8k9c4MjDJ6x2BKQnwXYEj60cwjiiFaKARA7Ymx2J1RfL1NDCktY0UQELQR6W35lbjaMpgkdY4Uqk6SJGyMLIBRwSPIOMZJelSlrGBRAk4QytaVCvZbQeaHFDSIfnTBY4y6y8nQZj5YDfFekZlbSP9nLBLkoWDEYrAkefxNmEcGXieAB4FgGijLICkUIvdT6xFRHAov+82HD3O79vnau+CHGmsShqYRl7TyNcqztUofRUoBzcYRwShsqxOXO+0tpEzUbOMo2PtfF4PBjPZIDMGnXHUAWjEGkcAhsEEWqrd6gHcGcjh4UhOjg9kfwSpINSNm8tyPpbp5Fqms2uZz8eyWc0McBLp9zrS67Rk0OsQODpCzaFej/McwBEAJPzNxJ3TU9aPhO34+uuvZT5XmV/4WagxNCBbErKde1bTtCPrdUemk7VMpguZAAC6upSr8ZXM5nP6YGAaod7R/sGBjA4OpIvEny4Ani5MPhlHl9cTefnySuXqaDvBEgJwdCy90YGIgUadTk/reXYGBIgAwgN8WiyRNIRgZVfWxjiCVJ2unxk48vEG4KiP47QMSh7nNkbymNLPyOp1ee4awJEv1OW+I/obOCb6yj6ObvvdhHHUJAZSd18Z7y0+Y+mb+N9VwFjpZ6U5WChJxHkVr/u6NY5Kv3LLoYp/3DNwZG7UzsurS5Rly7aBoJvvY+Sj9qFxjnhe3etl12prDTC2sK1wGZAPd+RSdQocGW/X11Niq1gfsrfqEL3Xb4O9U+Boo6A5yep4rb8pFWeEE5f3JKbg6zHWdzAX4Yvg2VgLU5nUXuMIvh/8rcl4zHqTkzFs34TAOfwH+Ab0gbDfZf2jpMFrF8I9KIiF2pU9qwHX6RrATH/I/N81BFoVOOIeMtaWLKTqsm/z0wOO4n4hzu+4D9TXt9c4KoEjMj4tsdVl2LEfSokhdjGClGQc5TpfVCcINY62GEccI7avYJ2rQqqO4J/2w9ae7NbZl4GsOw4zn9n3Zu8YR2577m43PcJjUnWP/yHrVN1r3HVcVBq769iq9XLXd14n2aPO9ese49ZKE1ur5PPrnqn6uHsBjk4+/T80ZueTvCJIFA3ZrsBzPEf5+oc99va3y06ODmL52gdPbcfFLlWnLWqBMK/54E0maZNL1Lrnd8BRZZPW7ZOmRujHZBy5E1IFEJdzJzrNu8CjJnaj3jj9qQFHucZRVdC93HhE4KhqgxLbM/ZVXOS9n5w95JtrsIh8jOLcBHEsOwibZNQv8vpEAISUbXQs5+cP5ezsVE5PzxiURR2jvb0DGQ6GDGp4EFqvS1+RTCPo7XsNIwRPARwl9pEVK01sI2bmm5NpjKItKSKyinJAbFv93gs2W8Z1CixVlRDUjZGXkFH778GJ4jVFHxQ4UnEbq3uEek2uBW01dDQgbE60g0sW7LoBEFTUOOJ6EgvmakfnvDjfuOPcgb3G+zDGDKV3LAscwFHJAtwFAJegTjkmd405n69VtgKf5eC4bQ5iUdSt2j0IcAE4YoiQp70NNPLxHNfuEpDxIGCSH3LGUZFB57USeHwHAJaxeHydD04anyKNLaRu3mQc+X37+KjKFo7z09s2gYqegaoo0BbQ5Flzu4CjG/HbGxmxwiAeJE4YIuBUsGAH20eLxDvLSIOsFihB8I/zF3IUDvAaMxDgxnIhy9nE2ChgHCGoOWPGPLJPpxNI1mnWKeoZodA8ZM4WYB3NwQSayno9Z70QFJg/f3AuD85P5KNHD+Rvfv2p/ObTX8j52SkDHf/P//qf8v/98z/LZ3/8N4IRx4eHcnx4JKPRgIyj09MTOT45oqwmg7CbNeuETMmCQiYs6nUsZPX/s/em3ZEcybWg5Z6JfamdrCLZZLf0tBzpy5x5M0+z/P6R9FpPra13bsWlqlDYc8/EnHvNzN3CEQkkiqTU7Eadg0ICiIyM8HA3N7Nr9xqq2ttd6UBuqdmW2fJKxrM5waK9/QcJOPrmm9fy8uUr+fLLb2U8Wch4tpQ52JRNTYTOrhw40gQ6wW42anbGkSZVyDhiUiNL1RHUMVaQM40cLNLHkSUJ8VOlos4l69DLCK9dp4u2EtMTck8OvFclfpCM0Z4BOMZEzJhA0q45aivwnBUAInDE1wocIUGEvi1gHc0JHE35e+1zBKaFAU1gGy2m0lgCaiuTNQ4EZWBIgTRksFKoZECSXk/890cFHKU8X2QcRam6zNBRNtA6wFHua5SZuMYt4wZYStUhO+iMoQgcmeAhgRWdT4pv6TVw9iR77kCR9rhJhQDGSrJacbXxdcCRsY/0fP60rReGgVVxDkTypM8mJ+MpNu7MrPxpujfYPmMwnJv2BByRAuuMcN3XsUl1KLs4l8ZSmZMiAI6WMui2ZHt7Q3b3tuRgf0e2twbShnLSciazCfq8XfBrPD6XBRmW6PexYJtRHAe5us1eTw4P9sgqwr1DahP+U6/XTYU7m1ubtCMvv3wp5+cX7OOGLxTodDp9+mWQEQZ41O32pdXsyWLelPEIfd+G8vZEe76RfTmfs7fR5vY2waON7W3pb2xIP6kP4AAAIABJREFUu9snmI6CnOFkKueXQzk+OZfLEYB39KgEyNiV3saOdPpb7PnWanalBfnOTlda7QFl6cDAnMwAHIFxAWnQtjGO0GO1lXqsJgDJek9Bqq4Dy4UtNhaShCp4ss9sgrTa6K9kqfJbgKM6H6gOLMF8iMBReUwJMq3KK5S+jM/dteLsGrbUejGSHlV3jfH9dcDYTcBRWo2B0R19MLcLFdnJNS44jt2th/9AwBF9nmV1j7zpWsr8T60PTWbGUmYyt56jliB31rA6fwlE0iRb1f5X45xopbRnqqfDq75pvvIcMSmcRJk6+gsiTWPiayZS+x4ZDKUxkjGNGEdaUZI+eu9To2AP7CBAdPqH8ANdwg7+lgFH8P8oaWv9ECHbyeKiiUkVw5ZSBtNigKaznxCrNQmwt6mEgXgH+0pmxaMSqnWlFfPwTZ1xpN9V3cILrPJzcl/ixyNVF2P3uBaxfjzeUJ8IBUPdtXscNduqsMHzWGyryGGu0HBgR4FKlWCsYxzhGYKNxvVhwBHHnIVEiySD7fGufwLPt1LboboS75Y/uweOon1dd9/hKl8hcb/KLq6b/4x70632/o4H3PWa1837323O3U22b51b/KMAjnS/q1ZXlIZsHWDlLlU36wxuPCaee5UDtSo5tc5nrXN/d1mk63xmPOYui/Qu517rmu+Bo9ohXfeZ3NUI/WcBR2UFWrk+y3UU7UBkj+B9EfmP57nJbqw3T398wFEXVe2s/Fbzf9Pm5sBReSx+ju/Dzx74lUELPsMT1n6MO5d+HpwLn4XfQ14OyQqARACGkHDd3d2m/AlAIgeMUO0KlhHApU6nJ5226tqjgj9X0cGh1BggNilFwhTAUUqQ834UXIhfOo9cSg5BgjKYPFmWX4eMPqtYtcqK4UYtcJQDBQRE7Y6fNzY91Uo7/adsJSReO6jgYk2bOtbaa0DBI4xfvH4kY+BQx8ReOqntmW5jc01gTuCnfUUXV3alw37rn+vVYbHpNz4L570LcJSup5ifdQBS7NlT+gH+s49gBI7qbF4eIwA2DQOO6FbyFKv2ZwdE/ZjyuMQ4cqDPH6cFJ2woXCQ/mahElV0B3pVSSHpheofIz9uK1p+L/lcxoCv/Hp35ODaU9LP5boOQxkFBBGeSXWccaeAXezjo3Pa1ifOBMYNKcgJELvmYyl+1+lSBI+T1NGFMSUk0Rncd8yKgYKcgBOiUIoE0E6RLAAzh9Yxa96g4HQ8vKV8C8GgxGzNxisTrcgmACeDSucymQyYPHj95KE+ePJKPPnhf/vYv/lx++pMPKVW3mM7kH/7+/5Of/89/lH/7l3+l1v4m+q8NkChtS6fVpnTd02eP5cnTZ2Qu9QcDJh9QBXs5vKRs3dnZhVyMZ7KQtvQ3t6Td6TK5OUX1frsru7sHsrm1J81WV968PpY3R6fy5uhMxqOZjKZLmS6YMmZV/RQ9RyCRgmEzuRB26DBpv8Q2MtaRgizGGjM74wkbnQu5r5HLq6glyCwvZW7gGZp0GJ+pMZAscw7GUeJVsMdQmvWs4s3AUcBpnO/CKYCEOeYZksWoGMV3BY7QywAsI/SnAuiHBLdWEivAxH0MRQlzsI3A0gDrqUzW2EQ0tpEng7R59h87cJQZf0mpJxkX34RcNg5/sOfsUnUJODIZMDKO8BX9o5JxpOfhua4BR7B/MB5VqTraVgeFEuASmmCY6FvuTWQFHiZrl5ptGCMp83wicGTl7M46MiAq14kY88ntrm8wlWp7/aVip+YDWOLLOjilPSWWn1CaJ68SJk+ZRzW2IP0Rk9xBIqwNABTg6EKZk7AC7ZbI5qAte/vblNl8+AD92CAd16Fc3WwylNHwQobDc7kcnshkdEGwfLGAbBNkHBcEjnY2BnwvfLBOp02QG8lY9Iykb7a7TRAJa+vo6EiOjo7l6M2RvH51RDC81erKxmBL9vb2WfQD9lGnPZDWsi2T8UwurPcR7N+l9XtrdTtkG21sg3G0TUZTdzAgCCSNNoF0SNUdn1zI5RC9S2ZaeNDsSGewLa2uStXBTkImr9PtU+oTLCTs6bO5yBT7BoEjlaoDqESGGlAzgI+hnwZ8GWUctaRpjKO0n0fgCO/1Ah0wjt4ROKrzIXx63cTIqYuF0nXeAKy4HxCm8Fov75Lg8nuK91Z3vd8FOFqVU6n4S9mZvvEe/zCAIwQtuucEQmPtddfFs2UMxp8NOJrKLEnV0UYlxhFhavPDTBN5JXBUsVpq624AjoLADw1aq9EkI4e7hcvUMbkfehuZlJ1BA8Zgd+DdWElgLNM/sS6qxjZnwQffv1DGJ4tHFmQjQ64OxUOQtJ2OwDxCP6SRDIewi5eUMV5OJwo0KP1JezGi/6IxoxU4gqIFegb7uOl1wKFtIR5G7PdHChyV8YJPzBhjaFxoX7I+cETg3YpAPKbMRXH6SR6JqlSdzr1aqbrQ48il6rgWAuMoFav5JC3istsM4vr5My8l4WqpAFO35a9vuwZfx+sc912OWXWdZX67zr7Xxc9r5Xftgu8CwtzJhofY/ruMTd1773LNcZ+87TrWn3N6pnVzwbd9rv/9Rwkc7X/8P7QWITCO/OcyuZxutObY8m/rOkPrDu46x9V9Zl1V8G3nugeOvEpVaxnXmRt1FRN1SW8CD54+s8CunG/ewBu/Z3qEpdHVgvA6B/AuBu4uRvYuxuKuRugHA46QKGXglvvvlGvBn2s5br6OIqshvq4DjlatmdvWWvXvPz7gqNNWJy7av3K9+PyOPY4iWFS+xs+RQRTts89Fdyr9WcVz+KYJZhFAI8jPQYoOCQp8PXr0gDJ0AIq2Wc0PGRQARl37XFSZasAOPX0HfLR5ew6GEqhCySZjKljTWK5zYxqxZworkjJwBFAKXxZJhBphXn2qZqZ0CoCjlgJH+V99hTucZCRjcrJWE5qasLXXotWHzStU27W1WXMj93/SflG4fwfIFIgDiwtjEYGjOP7+DMo5v8oOlnMmntfXagKSIuMICS+Oc1Wyzp973AdL53TVvMN7fc6tmr9xHpYsxHKO+vxEIpPxX2rVczvrKAJY5VhHW6Wt2EPvFpt7HgqlyuUIHNmgp9lT0+cIwbEnS7OcmL4xPhdPPvkY182LuLcR1GJetlVpSquJiAwc6Tz1taYDxyDbmgd7ziY+A5wa0kEKHDWSJCbOnaTMwh5qPIMkKeJ9jShNEUCyFjROAnAEwEjZjDOCSEgaDIcXcnmhydPx+JLJ03YH67Ap7Tae/UQuL075dzBZHj56IE+fPJKPP3ohf/OXfyEff/hC9ra3ZTYeyz/+/d/Lz3/+c/m3X/wLkw7ddofN5ZFPAJC0vbUlz1+8L88/+ECePn0i+weaSIV9ubg4l29fv5JvXx3Jm5NzGc+upLcBZlIPmijs7dHq9GV7Z082Nnek2ezK6cmFnF+M5fISPUIAHC0IHAF0Wlw1KVM3XoCFRDog91P06OAzo6Rf7m9EuToyjrA+FfxjMj30OHI7pHhekKpjzxSAN26vDDxnBbGDRg6oK1sSs1+fb7IkQZJT+7ixl5xmA1Tj3qRrqF3Da1TJOiS5CSKBRWHMMa0c1t5WZBxRlk/ZVZAvBBMNiXayNFI2ywJ6nN8AMbsAlcBhNitXiurPuP4kzMObwRrB1zr/1vW59FPxYa0161/X+fR4jO5bOWfiPS7ivrVans4sTA3jCNcLxi13rVS57mwgrd/2anYttFA2jrKM+DoBR3qOZKvMP4x7LgsUUi4z78U8l0nSASTQfSZL2eV9x1g/mLtR9s4ZRzG5wFPk4+JoxtQQk9YGHIE96tenpjqPb0qo2Inczlm+UmMZrt3c082TYDKdkkF3ZSApwO9OW2Rroyv7B9vy4MG+PHp4wP5sGwNI+DYIkqPafjyG3NuZTIbKPFKm5YTn6rYbsru5Ifv7u7KzvcViHvUFlwSRNjcHMtgYsFgIa+v09FSOjt7Km9dv5NWrNzIcjihRhD5H6Em5sTGQXncg3XZPGou2TCdzuaTk3KmcXZxRRgpFLs1Om32OwDTqb27K1s6u9AYD7ZXU6hBIh807Pb/k+8foZ4IeeNKWdt+AoxZYRgCO+hk4AkgEYH3RkBly8rBDzbZcQVLO5hxeh4YqWvEO+8seR1XGEeeiS9tZNTyfY5IZXo9x5DFdOR/q4sIYC5WJubqfV8VId4k566zJXfIk0c+Ivkj0+/x8sQCnzi8s79Gv7aaxiMBRpTDqBjN5p/H5wRhHS4IOt4FGN/nt1/xo7RQoChxZ4prEpswyUt/PZOuUxhmgK7OdiU7kpR/+3ZgfOZJJl5fzcuq8AjjqMJZSX6C5bKg0nYNFYByx4MQAL8Q/LntM8+uWVqsCVSTPWD+QmqNsZ5a4o01HfDefsWBHmUVjGV9eaL+3iQJHKOSBjOcUMscoNHHJugYKIxsCaTqcC3Ke+Jk9GQ040pvVPklNSOFiXCGHZuCRSqRrL6bsU+l95PH5cTCOPFbK161372unZByBs6n9jvSLIHFQyog9jhw4or1zJY2ScYT90PZXPnmLAShbbWARcz5aDaq+L+eFsb2oxlFI1ZkThFnnseo63tSqGPr6e7N3gLkZGU3lWo22bV17e9f84Dr3tsq+qJ3IFjW+jvaz1s8J6h53ueZ1fea6veNd7vX7eM9drvkun3fX894DRyKNg0/+7qqctGXi6K4/l07NXR7i933sPXCUR3Qtw3LPOKqdgusai7saoR8KOAJopBV/6ly4cxI3Il/XqzanmGSOrCMHjta1C+uv6R8bcIQKKXXifHz9Xn0elGwt//1t37WvUE6c3RQMxznnvYwADIFRpHJ02scI1a67uzvy8OEDJi9wjAJGYBe51B08yNy4G5J0BIjQ02juiU4NgvzekChFwsHZRKxYQmBBOSdlqEW2Ef6mn6fgTFXCweQMLBHmwBF6LVVDvxI40rQggg8CR5a4zHM0M6I0aWrAEUAjQEeNlrTaLTKt2h1lHeFfbMYKpgUSu95HhAkvr/V3NguTwdUZr9eQQTcPisrjsqxeVcqMMnVM0Ok7Fwmc8zGPz8VkgDyZxirrLJWnzyi/z58ZrhHzAFV/WkmS3+eOrVWY6DV40EDWiwdrfuMmjcAgUJPeChyZmFEAwXhLPo68RZVm0NsNUkRBvsklkmAtyJwxJk0lYDCJQk9eMdgN4UV8RJWeR5yO9lcGUzEQ1WDOA7boW+Cz3Y6WyZJkR1n9oEAogykP0PhdlfL1X2ZvKFCZgaO8D9ka49ry9QbASHscpeqsxEbJEC1tiSVPOb8BBM1Ul5734dXeCEohK2LA0cKbJEMKDtJs8ykr54eX53J+fioXl2esvgdw1Bu0mVzd2EB1+1wuzk/k/OxYLodnsof+Rg8PyTj6yz/7mXzw/nuys7kp88lEfvG//pf86y/+RX75y/+gFAp3BFSyo2/SaCybGxsEjj786CN5/uK5PH7ySB48eMCqyvOLc3n58kv57Iuv5OW3b+ViNJVWd0Pa7Q57cEBOqdMbyObmjvQGm9Js9mQ4BDhyJfNFg03mIVU3W6LookvgaLoUGcH2YVwtWO8gQZoYR9rnTUGjABwxoYGEi6erdPYRmGNSJjL7tbkz2EqaBDELQbOBJGsr9ZtOthI2moBSBI40CcT5mZpPgx0lcjU3wFuhDWmg5J96efg8BYyQ2AH7aDlXxgWBo5kDRypPh2cOphmSRlczyNQBPAIkFxhH1kvBbbCDRS51l4GjGvaRrYEfJ3CkiUHae2e38PV3BY68x5H3ELLPMfaO7i6elITPh8IJzAXtD8jXtwBHOk9DLyOftwksMuDUbDc/L9nxsnedXqf3HMq5URuHwNrwnke0z0Vm9xpwxA2+QUDEZ1t8S8K6wvZrsJf6BmHNJUlOk6CF3OJiNNI5jR5HAEMNOALjSGXqdimxiV5FW5t96XYA4qnEI9bLbD6SxQQV+OgzNFTQdT6RdnMpm5CN2+jLxkAlgMl4bop0OuhfBGCmTbs7m8/Y/+jt22N5Y4wjAEd4Nr1uXza3tikjDKZ7u9mR5awhM9it8YTyd8OJ9nqDnwKZok6vp1/9nmxuAzjaIHDU7HRZZDCZKutoOBzLaDKVKdin8Il6W/rV7kur3UuMI7wGaxNMJJEOwXgAR0v0ICHjSMHKEjjSPV4LAbvwuNBzLcq1BuDICz64j1rsUplDib2Wk6vcNYv+knVxTV3yTdfK9f6L8fd1QMtt5696gfU/rZvILO+v9DXKPEdd/LAq8ej36Ve4CjxyQJl+1jo3V4zrrW/5oYAj641zF+DIwZEyTsu+cASOrBT2JuCIbyyAo8RAyleWucPGKE/AUUwu54IEPIcEHJkkHdl8bFhjPY4MOKL/QaQd3xHH2CZl+zXuiIwjL+JAnAA5WkruknBtAI/6FyiOgS+AQiLYufHlpczQaxIM8zHAo0tKGI8hnTmdJIlb2qYmerfpFuIYM8/POoTs9zMaQfAwm6mMcm2PI5erCzEhJ9uPCziqWx8ZNMJ+4cU02CvWBI46GtfHAuLIAk3xsTN6g1Qd4wEDi1TGGhVVGiMATMTPfA22+k09jpALKHrFrrIFzBvkKsMbTIZ6B2oH74Gjuv3vJnsbc/632eUynr3t+Luc+7Zzxb/f5bx3PfYux6+bC1733lLU/2PqcQTgyDfDm77jbxUNdkNJ44CXCcyY+Fx3EL/LcXUP/x44yiP6LsCROhfmKAamWTnWd2IcWeU1a2YtiIxz5xrjqOAjVNhHYcLcxcCtNRbh3Osai3gf68zl/yzgyB2QFAwlcRs1W35/MbjQhCe+1EHIQIE5DAVTcZUtWGcc9JgfGXDEhwcHTkGexBJC3gQN1ReL1GuoBNtyAKIJ3XLeJCCKVeO554EH4ClwszXplUfOMgJghIbLAIyQWMXPqMxXBtIOQRJcL4ASVnuqDHiQVtBgBqCQsm0QJGTZOpfnWxgwNKMTqZXPei9+T3oOT4hqzyQkN1tkNek/Te/orShwlEGVpjRbYAD1QrAawlYtp7f3adCBZExZwW4tte3zrPZ82ZD2lfYKgWweWEZIMmNcAKDgH6T6cmLYEuvX+tPk51dnV2Lw6Wthlf1M67OQRNHlYVJ1liCpMk7ymNTZQb+GEsh0gAF/B5iIeZzHvmwI7M8n9zjCb+oo5BlIVeCIPVrsWev1+XNfrddfJkfi+/xvbTDXYkLQ9bR9/FJCyuGYuqSHV2OqHFKYkuCB8EedlfrHOuDIn2vyNzJekCUcLdBBo3EH3hyYRBCunxLysbQLCj6wGtMqNBX3icCRgg3LqyZ7VKicZO6f4xyH2EAeSYUEik4BHCkY5AAYPw/gNfKAYJtAfglsoynABCRKlYE3mYzk4uJMzk5P5Pz8WEbjS1bhDwaQSerLzjYq3IWMo5PjI3l7/FoG/a7s7W7Le88ey08//ECePXks2xsbspzN5Te/+rX87re/kc8//VQm4zGTBWT2zKcyHU+YeH323jN5/vy5vPjwBV8/e/aedHttAkefff65/OZ3n8nnL1/LyflIrhpq3xpY0+jT0duQ/gBV/wNpNCANhXFCA/YuexxN51eUqZNWn8lQgEjOOFKWBWRhABwhiWGa+7ARxjwi48h6AniPI31eanOUJZiBXn2O+JsCR2TlJODIEvAV4Mie5lKZfLp36H+ex/c5CFAVr6/QzwXAUZpbSj1rElFCogifqawjfG/gWuZTjjmBoyXYRvrMkSBC/wKAjZAulPlEGpDkStbZ0/0uVaffGw3rl8CL9rR/kK+pYRw56LEqS6mrVlcn/JTKv/zH9GteWQRI0kKvvvXdf1I2kG9jvgdWzxcYR6kGPhdqVHscGTMKUnVX1uMvVK07y6gCHDHZvj5whEpl9ynSeNMI2XUSxE8WRIHQ0PvIJ12lAEBhkVxd7xPPByLI4/kjoA/iNSR2XASOuHYsqQgJNs6gkAlO/e6C+VYnxM25WW+X4Um93NS+sBn8cCgyB3CE9QBQc8EeR/3OlWxubsjOzobs7YJt1CdwNOjDfwL4o8xKgOyQ9oRMHViWYBwBhAVjE6y8DivqTZIJ/mKnRV9F/UadsKjgB3Po5ORUjt+eULIOoA7uA5KbkBgmaNTuElCejmAX5+w7N55MZErJSawx7BctaaIoCOzpdks2NrcJHLUIHPW4FmD/wDoajsYyJnA0l9myKc3etrT629JoD4xppOBRs6Xvxfd2qydXLYB4DYEFAOAUWUeRceRPAZ5ZlxxvFWhM+yWTm+bnoqF7nCMJxLTimTsAR3nKZWCobn1/F+BIWaV2h+4brsNvCe9Zx+Z4DBGBHb9uH0f/mwJHVXZjJuZFkEwX0k3AmPtqzjj6sQFH2KeZ9F7jXzIpXlyTCsIKX5i75lJmkHdtGNhSxlBJqs4NmrNF3XhFIMmKtTwfYoVmtnsqtFPJv2REiWoJmHeGk7B/mOuOGeXJGUc8iEIPzpJyK+u2UtlGuovBNmKX0Z+pQEkZXNgwLT5KBTPwFSZj+oj0G6YoKhqRNU7wiIASfAcUpcDXVOlbV4bg+RuqcAnWUWLT4Jdgt4/HtNFaxKhFTs440pgrFs8ZMdYLWNTzKp5+3DWrxWExFl8/oez+h86gaE9ui/9wrOdK4+fFtZ0AJD48MIrXA45QkIA93vdtfg7RughWuliyFguulKrDOFvf5IpUHRjo1uPomlQdnjAUSe4AHDH/V7tWq7/VOZMZ/fQf+F+5VvVksU9wPH10FX1U7pofXMO0XDtk1TyrmwM+p+J+Vs6zH/Kaf6j857uM2zrvuctY3DVnq2NRP0NvvraaoESjI7VQDhytc4NpItx+KVgiiFnX+bfuWJBxpGstD8SqCR2Bo9uMYVnxss5Ff9dj7oGjm0dwrcVUMI6c3uzRMGcJK1mqC+cuwBE2Jo0lgzMf+k/opqSbmSe73NXiHUbZunDL98BRk0FicgzME2MjbXP2GNBn7zhUbeD3mh7VL2rzGFiUq9rhICCZnp1YTohMybf36d+tMioZ2XKLrjpbVSr/+tagNHZ1IMxt7B3fhON7PfntoIxKmGkFj8tpARQBsAHJkV6nx2BdgZgrBuGg8U8RkKMfhN1SSkJb8jxtQybnoZ1QPEmNRDUcPwAo2sDak40aEyx5Tf0eAvw2dewhTffw4aE8fPjY2Eb7lKVDZSuTCdYoUzWlVS6OACGTKbqReXcAsokIHOFeNCmqPqCCO9gTHFyBDj9luPw+UwI0V2C7HWm1MI5wgPO5yj1I1zokusAC6ldmUSUQCFIL3CTRkdqDBkgsxIS8GRKf5Q3IOhhwhGfaQYLZnjGuxyXqZtN5SOyrDJDaG0t4FT2O4uy9ba+sS1pEANdfa+LTqP8Vtkp2lMukgu/tPrYROIqMFxxXAke+hvVZRyaVyhDqflIyjjxw0nnLeUwGjP/e+xfog/CkRN39ao5Sj0diTcfc36fvbYO55mwuAp/WR8iSS1q9rO9zocLrLp/aJYbKtkivqOlllWwp/3hFgBHnpHQcX1cWta7TlNiyXjUMwFWJG/cJcBLAEaUcwVZhtZ7LeOG8er9M0AbGka5dt98qVagVmJBGw3W0WNWamH8JCVZAVQs1AJOqk6oBOKTJDDhCVSeqQWkfguY8JEEgXwbGkQFHkKpD8I+EwMXFqZyevJWzs7fUt++0m9LvtWRzsye7u+hP1JLLy1N5+/a1fPPNS4IkAI8eHhzIR8/fk6ePHhI4wjL++uVL+frrr+X1t69kPsX1gKUD0HpKPf1upyMPHz2UZ0+eyPvPn8uz99+TD158IIONPnt7fPrpZ/LL3/xOPnv5rbw9HRIIUpW5ljS7Xen2NqTX25R2u88EO8A2yGC22n2ZTK9ktmgQMGp0BpRfQkJ0sriSOakRKg/XJGhj0pwElvGFxtHOOjIGGSt1NbBVcMhBIzwvl6SLwJE2oobEjDrlWHeYQ3iuvvj1GigbmoAjqyy2fL+uFU1G4Gh91ks2zlZZMGuOjZNSrk5lZJAKY/q31WDCG4wjjDvYFPqlzxwJICaIZmNZTsdkHdUCRwnUx5yCzdD5VZWq86rgIinAcVP2I6unbYVq+t98Q16tsyn1t2ZlWFldvs+HsII4OMtmfXfjhiMdOPIeVe7/xLe4F+BsVd2J1P7567y38I4ScIS/52RjBo4KqTqw62wPZzm3SdN5j670eZ6wIttH98H8N9+aA3DEc9l1+r5nQJInpoxTanF1TqIpwKTIpZlw9WVMFpSFKMmxdz/RZ5X6Q0v2xmhKp9eVhbNCw7ThecteJrqQ0lxwR5VrglI8lu2F/YWPxgp7lWe6ugKINJdmYyG9XlN6PWVRor/R5qBHcBzg0fbWQLY28dXj3zpt2HnYdDSFn8lsPJTR+RnlnLgGIAbXblOCk73bKIurPgukP1+/fi3n5xdyegKw/URGowkvG4UtYB0BQALb6GrZlItzSENBPlILXDhSBP3hxwAAN8k4MJY2NqXb6xE4ancBHLVkDj91OpfReELgaDKZyXTZkFZvV9qDHWl2wEgHSwrv60ujDVup5+gAfG/3yDSaw39EHy6Tq1tqQ76QpLR9nIwjnWmUmSW4rVKK9Lfh49prnScal6gJsP3f5pH77Lp2tLCt/FfnD/kxZYLOz1c9r62kBF5ZAYkVv3gxSfwcZUynIOtmy+LM6DXsT8y/eGzy7sBRvf9V+mF6/uw0s0Bl7Vb3q5O1tbf7AzGO7gIc2Z2q71WARhXgxoCjORi6SaoOLBxnA1nmxOonlPUf7Kd6tVX0m7ZK7STH2PwALcbLxUIZuDNJOsul4CBzWwVxjTq0WarYwZkmmJIeM1mcnhOhGrfrsZaYp/3U5kkK6njBrxcfqXStSta6bJkWTcJXmIxGMhpBtk4BJMgdg6UOQMl7J3mhHwCw5HvC1jcbsgSraTTUPoypby4KWdRvToU4JvGc56zfCzeGYsrlv1GLwPYJ7hb+DCuyd7ctUD+/xzc5t7VO/LcKOKoyjlQWZqD6AAAgAElEQVTs812Bo5t6HCX30pmbKBQ2qTr/ruwjKzZC/MmCC41BklQdi0TVJyML3WIY9EBe5x/eezNwlHMjmMMZ/1JHQB9jXjup6P0eOFpn+Fcecw8c5aHRsYic9zAnQ+5OZ2PM+tW/rw44uilTGrOmDOk8z2afVmZVcS6A/ev8Wxs4evCz/7tWqq4OPIqVxXXGsC75Uzpj/nNtknCdOyuaU8XNvM4h/KEYR2te6rXDSnCrDuz6oZhadWN1bcwCcJSSr5Z4dawoaeeGu4vMoco5gxHPWvzV0N03awej2Lw2AFPxfX7uVW55nIM3PaO6cb/p+B/svFzPLmMVNjxLaGgQZYkEVovkKjJNAinjhc6SNaLV1woWUa4OwJFVrev53J6pA8lkYrNlEk3u8Ggykhs5K6gj48j7xeB6Y1JZk2DOKrkOHK0yuJYYup7RXWuZ3bamPMhKcycEdWXS3u2a/97fqywUZRZFxgESwAocoReHAjNMAiAgn89ZJT+dzmS2mFEOjS6s5cpcmgXuoL7WZBIlAyxBrZdqyWI6xjpWygiAtFhDer2+bG1tsSp2/+BQDg8O2ccIjZQhT7e1vUVgCRJucB7RzyTOZ/X/vILe154m/Mk4YpWXJkjVWcdcsOSz6U7jdwCCtC9FXp3VV+Enk33KD3jFiqZsHpIgYByltJTqcnuhp4ND/A4ZBI6yntr+prkGrWrT31vIj+tGAo2sMYynPl+MjyeXyDiaIUDJYLeuSavkCsEGJaySvTSeUwVE9XM406bKvolrxgMYB3Do3JP2r1Vh+dgwigWbJ703gXilTJ0zU7zHkc7RXC2vUkup1w8nKiEQs9EhOcr56UEp7s8YZZU6A2fP6bz23FJKCnFuq167PqacfKwkMQiCwCFSxpGOhV6bToxYnaxjnENHSzHz1Hiz2iWHGClPhy/G9ZZ05ASicKJPHwZxkPxw+6l/tzVs7zOBMpULs/tBUo+MowAcMQjDEQClzVZzIpuxgElR0MjmizdPVqSXTCMCfEsDgc1exyIP2jK7Aw0GwSBR+TFKj4HdZAGW6s3rmgFCAXYJ2EXTyZjsJEqrTSdMCJyevpWzkyO5vDyT+WIifSRYNzpMqO7sDKTdashweCYnJ0fy5vW3rMQHkLDR78qj/T052N2RzcGA7EfINF1eXMp0NCGQiXubTqdycnIiF+fnnA+7e3sEjj748AN5//335b33wDjqUFf/5Vcv5XeffSFffP1aXr09lbcnZ5RjQo+jbn8g3d6A1fLKymjLHAmWZof2BX2NBAwlJEZ7G9JAVT56IzXAI9BUJ6Xjli2T68e4gCmUWYkAkBScNTAwSb9o1S47PKZ+a7ZfcmZAJs505Lnn2hqknUU1sTd5sd5G8JEIHNn68JS+5SxZcIO9n3NCWZ84h1bHGzuJCSFnHCnrCckhpPCXzjKCNJ3J1oFFASAJiR9WDINNgS9WDmsDbSZyCJAZEMpVpT0VMN8UOLK17eB+3S7PqlhbMw4cpbVowBFAUpMdZV4ugkV1r5lLc8aho8GrAqqVHmY12ecmpNLbKL9X3djyXFXQKNs5ty1MqVt/IAwCWKCrGEcpzZcTkbCfBnTqhqdMOawBB765f2F+sF+QA09+rWlj1SIYl+IFIAWAhwlNt/9YErGQwopb1ErakzX/xe1nMs9qP93v0ZJ5tWPad8Pfp3sFny9+1YEsms+hsH9awipXrrgLkNeITjkD3ZH8mqt8JGUa0cR9MUuMo6slpCMB/syl1bqSbhtycS32buPrTpPgEe3c9obs7mzKNgEkSNJ1pNfvSrcNEt9UJpDxRPJ0fEn7iaEBCA7GEYN665cG4Oj4+FguLi7l4uxcTk/PmGyFvcbIYu9QkAkFAiKj0Uym5pORkYItpIVr7KkkXgMsVBT/LAS9L+jjQKYYEsW9PoEeAEdn7FGnrKMF9rXWprS6W9Lf3JV+f5PHwkYK3g/gqdOXNmwkek+yfxz4i7CTeKaQqrNYBUCSgZd8ilcNgdQnZpwy6eFvqa+gkkq4ZJ//+bnrlo75q9NKky3UD7XHHVjnhX9f+hF15ib+rpLHMAsLObD0L8no6jpxG5xe3+F3evP51DfFMi75HEGjkv3scYv6sZp+UslKd4kcfPO9wD9ej1W/OLxPXeXkq3mIpvzV9BTMpHvBg/vY6p/hmjyFVpdi89tXH6j6r4y7V8XhMbcR2dZc6+ZnqV+bWYjl86yYaZNqLsEjrVPQXUR5Rg4bwQlT4EgT1+pRZnvjBRAG0sfLsM/iTOL7bJ9KCcFq37zKCNkx7som5iV7IyY32qyx7r3a9i6vFz1fDL6dcQSGEcQl6VkGn9yvwOSWKVsGnja+YKfUv/DipDnZRwoagYEE/+H8DD0vL7UYBRLg1q+I274xM/kdfjiKciYjZYUas0X7LWaQymV3jX5t16q+q24VWmWjcWD+7nfmc8NBqAgkhdVpI2VjkZ5bGL/cHPBa770y5+k/1+UnYv4hx0C2jwt6fnoxsNvN0I6ghWIo+7tJ1dFOeO6CxQSh4NF8olSUyMmrvi3GWwssHCCyPljwGxGbsODU+yDb31i8kX08zyHROtjfGG2FgjzOX5MT96Jxty8mUqL+c4qrdA6b1bLikJjOt4KxIqmuxiwUstp1RBjAn/cqD/C2/WPdv6+bA6+zeXW59rvmNNe9zrh/3vaeH/Iabvvs+Pe1SBL2hrtes+6HORd3HSBKO9oK4Kj8u/5syqJmq7NFznNc7VYFOKoBi+qAo3cB/m6an41Hf/7/EjiKG68u9FgRmTeVciONxi8aO3dyMAqeiItyWOXnrfvw8BkRna8DQyqgQ2S1rDnzymtL22QEM97hvHlzuj6eyViF+1vzcu982Kox8ySjG1Z1JK9n80MLiORzJLe6hrmW5ogxhZgA08FQJ6tw6LQ6x52nXE175xv9EbzhLlJ1CPw1cWjBtSW4U4KWXpcaoXYLfWvg9IWg3noeuSSEJgSsJ0ILOvoWONjmimJM7YeiyWav7oE8WdXByowj9upISeo4d3KCVh+Lm0CLBGs0yr/PxxcNZ11VnW+Ope1IlHl3xAw8UnBOs3RgeaEnDtlITgtfXgmqbMBU0UaeC2lZ02p1eJU5wiFPCAgWAtJsS2W9sM+OrQ8kFihjBPvXlE5XZUtQtbq5tSX7e/vWv+ihHB4+kMNDYxn1+wS0OpBp6mg/Ju9VFPt05ES2AYQW/PBZp+dv/Yoo0aRfnBt2H+gVFCVqFBTwRFD8fv3JRoDAnwV/B+BIkCxBrxRLy3sQrEXpKVCBHBJklhBgZNvl1XMlcGTjfrWwQEWTKrpXqX1y4EjvVYNBX0+6tvKxvi+yKCtUC6o0VV4HvkfGSjIG1kV1Y2QDxUAYY41EdYqADIyoG794zriH1e3h+J0Cf26bc4Cs5AiDQAykgQ3Xz6xLBejx3jMj+hOZqYXn4ZX19BIMRFIt7xR4hM/In2fHonIb4F1yzyxBGOygSlPpPPHKHt5LOm+2RRruILC/UvkRbHScXz5347EZUENyBOsrMx5s1VrEo/uZXQfledrG7lNAVll8FmhZBbYm0TJwVGcLqyNvfXdIIvH+YloV2HCte0toESYjaIS+NQgKp5Qow1XnilKtMnUJPdh1yo04cCQLmaEJ8oUCQpfnJ+zrITKXXrcp29t9Tahu9elkj0YXcn5+QmYSNe9nYKrMpddqyma/R/mnQX9A8A/jOegNZH//kOvx8nIoL19+JUdHR7SlkNx8/7335Scff0TgCFKcSDKMRkN5/ea1vPz6lXzx7Wv5+vWRfPnVN3I5GpON1adMU59ANEWlli2ZzJfsZQTwqIHK+t6GtHub0h1sSbs/oCwTquyZDMVkWDalsWiJLADIaFLKpSydeaQyKgi6tRKXoArfjSemwIpZicxEMjkYrk3utdofzoo6Ne9hFcu0sejDZFX7XD2UNLWdNdhH7ieaPzGfS0sTdCZ7gshnvoE+uG70eVnOmRCi7NZ8LDMykEZkV0G6DoBRYzERYXLdkjpMAOn7cxJHeyRgznlon9ZsZI97IgF/hCynFdXkzGppa+5a+ec2DOe5IVWQek/4qospBO8zVK5I7fmn/0owyt6ftoG4F+ZCIAelFTgxP49ADYAjzFkV+PLxyKkZt22YYRw8hxHtu4JG+IIPokkkSx6BXebysskvs0SvFR0xkd+EHFuX33XPd9lFNW26H1gDbhRd6K5sZ9TENZM+iTXiDCcPwBUsyr4txXjUn+VpFFTAORZNgPrWrN3ZWvQVNDFVLaJX0FUThv4cnCULCSs0+mYTMNqzKwJHysADY0jnuQqxtQkeNaTTxjmNidRtySak67b6sruzIfs72/LgYE8ODtBb8kC2N3sEj5bzEavsLy/QA24k88WMDCKOm1wRTIJtxdd4hJ5DQ7m8vJDzs3MCTvMJ5CIBLmtmGcUj8yuRyQxiqjrenH9LNJ5XZhJkizHe88VSxpMxmaVLMF67PdmAbPHmlrQ6HRlPZnJ8ekLwaDSeylWjLfMr9DLalO3dB7JlvZHAzESvONhE2NFWdyDSbMtVq0N2JsAj2FKVrMN8a6d5pz249FF26Dt5fwrdy7Hnq+/lfoFPcwMGad+yv6CyyJq81CIatTEBM6oqWsTnX7y+Kc7Q1aQFFxVrEOWj7Q8+vxIAUkgac01zEHxtG3CbvHwz0SEfQ0/K/Ecyyuin5SRxBI7895ojsTXu40x2F8bfJQGzz0VvRckB2ZPi4wqFBsmmaTyZ/CdPnmsQr1Y1VZgKGfzKJlyd9PKRvUuyL9lHG5+Ywyqlk7WPo7Lx2GMw9GhyuxDPRzZwAIgY3sT3OXAUktKaFK/68c6G1Xx5LntzP1HDJst12DXBVhHSSayXNSrFQ5hd8YWvpW50nVw1fB++ntuxGZjWKlnuCUrMBa7VvA3AmYW0rmYEjiDZCT/S4xoAEGAega0OBQ4AR5cX5zIcXlDSDpLE+D5Dj0cDFriWmX5CPDcjoA8b7QU5ZKUYmAF/g5U8LADQIgCuGYJGVoFjwJG2fjbGFD9E56bHKFFGuBqDaC6E05vvyFLQhg6maa8H+T6c85/JPtTIH/rfrjGMLDbMNgq2EwWOuZCV7/U4x/IRyB2w0JV5hAwaaY6iHjhyJiHXockwpxjYQCRKR9uYssCbfipiCJWxd7ZPxiHtd3yu2jOJMTGeh7lL2NPV3DgQ7yOvsbvOUvUmYnEQ8iQZZKq3L27RqsyM6/lF/wy/7jRHbtoc7v/2BzsCd9lL1r8Jt5caL33//9x/r57Zsyx3/bwYtbwrcLQKK7gTcJSTYxlUijcTgSOXxKF7EhwdtQ+hWi0Y0XUG5h44WmeUbj7mPxs4UoBIrwmTGa6I7gX1WqSJXhrZSt/9tv8gz3A34ChXf3oJmTOOdHADcNTsUM4CA54CLmMgqQySV6GZzrjrYXs5Drb5IL/l6xlOg/asCU5kxXl3Saso0+JGdpUJVBP3wxh7fezfFThyebrIOEK1breHZEpwb9Le4mY7m2/gGbhHTTSqxJSuRZfgstwHUkQAqtBvJgSOuA8mBXo99ira2tyU/qAvBweHrLpH4/jdvV3Z3t6R7e1tMozaCPQTi0Z7+TBxaoAPqf+sKlL5MWcUqSN9RYkjDZq0IkIdSVQjAcgy6SWTt2uDGaTlbDYdvRpYV34MzsrFWAfmOXAEZkCzAYZAThz4VFef2VqDoyssnFPqmWuVu17JwvJPWsXOtFh6PCbbxGDbGokyWecsLO/zFe6B9+IgS5YlYrLXgmcGrx5iFJWUvh96AcSqgCKCR1wfYBuZxA6nWSFzEscwjm8MqleBRrpGUMmm967muWqfGTK5HXdWzI1WNa/rVDxQl0wJQQ/u4aa16h/nSRho93qNrM6xUFLIm9IEJvOKvgOZJKeHJCnkQHKbl4yk3IINXQke2b84f+Nr7292bShSYiGnTVg13ugYcKS2IPpKlJPwMTLJy/U2LsiXmdSkqy+ZnIQzhFWqTu8WsnPoU6MZEpUYaZI9hbHCOsK6NxaJVehDUx6ME3wBJAJohK/L4aksZxO+D8nVTmupMk6Drmz0wHJcymRyKZeXqKA/lvOzMxkPL2SK6vvJUPodJF83aLfAjNzaQtL1oTx5/JSV86PRmPJ1v/71bwgiQYoTPY5+8pOfyNOnT9m/DQkFJFjfHL2Vb1+/kc+++Va+evVGXh8fy+UlZPacxYmeH7DZYH215GI01eQr5ODaXen0N6W3sSWD7T0ZbO1Id7Ap7R6YR0iYN+Vq3pSrWYPAEe2jae4DjFdWJiTdHERRPX6AaRhPTVEYw4dgEiFmXWtWqausHTAhFP92m8JEBJAURVOSpqLPfX1uhifbEqCbRUaw5lT0gyJw5PW2+kcKv5l0HeTrCBwtIcEH1tGY0nWQIlTAcSqyxJcyjhRkMrCMCR6X9tTKZqZ5meDxzzITXAGODGwgYGss3Dq6eV6Rdwzg6oCjtLpzdeBK4MiBh5yey2tT54P+iyFb+NmNNo9x4N3Pla1Yda+EDwDgSL+vBo6MKWoetl6HseT4UpP4yqxVuU1UHV+12OnKEr5hLLzfjDFHYO8gkRaBI09ucpc1m+Usd8zTJBKbbL6ORUqee/GQJ9T5Z/UTvB9BxeYWwBF9W6ucZmLfC9E8V+iFHhn61yVgbL2ULKQ85FwW6EkEKTnOe8giZYCUfJrGlbSRFG1dqUzjfCqt5lLQUrHfbZFpdLC/J0+fPJJnTx/L8/ffk4P9bYJHvY7IeHQuo+FQJmMAsVg7JsM5nzF5Oh4OaS9QhAR25/DyksDR8ELfh8Qr5DC5phsokWnIycVQIAsHOV8wl2A7MMKQcEWhEIBC/AybdH5xIehFieeowNEmgaPJbC5vT0/l7PyM9hXgz0IG0uruyO7eQ9nd25fB5hZ7HYFxhK8GwaKeAoQEj7q0cACNlo025T4JxlMlweawAdxoj+JzIOYGYlHNKn9Qj8nYhPpIloj0rT8sv3LPTjM8Ikw3bbBaO5KAo+Q2Fj7LqlPEnEh8nRAupfXmfWAFaITzO3AUxykWtkXfiTLUPLflY2v8ruQvVS4+++xVfz0y493Hz3F98iu5wLLPhES19y9bOUb2h7vEf2UsEYuTSr+VctpgSRc+raNZPteiHx4LV1fHujih7ur+n8sExxyLAlVhb7DxiQBWJRdCW4ZhrNtnakYxspfi7lPmNim9DL8jF3DcNPVxGco40ri9Mn5JTleTqM2rpQJHjYW0m0vGgWk8Mf7oATmbUX4YfqSDSATKh+iDNJLJFH2QILuJr7nMp2qDcb4uwj/4JN7jiEU5CliguEV9VQOKrHcjfzYwSaH1nCJJYAuUVugjaZGUzsHqwOV6g1XAUU0+lH6a+moR0NXlUVWY0W1PLct/JXDEMbAeR9eAI2MdJQDVeo/yPQYaqWRdVS3IJrIWr6EkFgVG1s9VCzyyA1gC/w7I6Rw1BzakkLiqQm7xtrnsjzX53G5rY5xmr6lCsu4eceMH3//xv2IE7rKXrH99kRH7pwUcud3y742Hf/b/JKm6m5JKXLqm615upG744gYcN+/bgKP1H5we6cHC9cSW/t037fK61v2cctP3933X88ZNI56zPO8PJVVX3kf83DyWEU2tR1Ytt5bDY3OubfDTMKdzJmZFFTi67fnFv6/77H5sx70LcMR7TNV3KveQHSF1QDrNrgaNIWDwShP+zprR6qm00SLnp3tXBI4U2PB174ls19q+KSFdrsN1nssPY+yrNsNtgl9PGVjWJbhjVV+SqzNgBxJJWAjaUDI6Td74NzvQAGFcix6JRh/PLHmmgQLOhaCPSRrrIQMfBsBGv9+j/BySpwcHB6y+R8X906fP2MNoMBhIHywjSIuwyTCzh6GCDUkZNNvO9txBLAWO4KznBpmJnWRV6zofcl+bvBdgznWkRUAlg2bqDGYgSce9CiBW/14NXJ1xBFDD06IaIGvS051NJHVSwhvJFbKPvJLJ65+t6jIkI5uoHtYsRlpHvB4LJiwXxfHTsfQqTE3IeHVzBnnU+V4QRFLRurhOKuvRCiri2rhpDyYoZX2XkiLCGgvrpnUa97pWEz2qsoRBXMPlXuF7+hofX7l/X3+RfRxfl3t2XQIpHQNmZQCO0rFeucbeHZ5Ftys12RSfhuUOp0DRlcwQ3JrsVrxHT85EmxATNtGulK85h6QpbQBHBgA6Mzvbggyw4rxx3FePtdoNArlJ4kzXKCYoK+5NBcrDWVSAIlGq+WNlw8Da6MpEZbMy9yzV7lsOA3QE/ReXp3J5diIjVI3Ox9JrN2XQ70in25Dm1UzanQYTqmg3diUzSpVAyu4EvZAgO3dxKuPhuczHI+rYgxUJBiV6se3u7hM0evbsfdkYbLK/2ps3R/KLX/wrJZwePDiUFx98IC+eP2dVP4D06WxC6ZPjkxM5Pj2TL795La+OT2Q4xrWOCB6hATzKVgYb29Lrb0qj2ZOzyxHBo9FkoQlYsI4Gm7K5sy/bewcGHm1oohZgzrxBxtEVgCOC7SpTR+aY6+8bGMimwKiiJYPB2D0N72UVpNyYJwra8QCIDTjyqk4kN8g4cuDIOpXTnlhCVq2Ydb7hlNCihOvAkc8kn/3OB7BrCuARWBeQH1xYzyPIDEKmThPskKpD0+qZLAEWUbIEyQPMH1R4eyJH+yOQcVQBjjRB5r2IaG94ExE4WsfCrHuMgfnGUKi+KyTpVgJHmY15nVUUwLl04gJA4s0FhlGUHQ7w97sDR/70TSJUZ4ZljpHAzVK7FeDIEteQuUz/aoAjgAyUNLZ9yPdGQhWRgQGjYokznLLc/6/7A9ePKZNt6t/itGAcLZVxRCDcPtsmD+2l5f7U3vqOrfu2Jnm1AML7lGmvBiQgp2Qc6fzW/m9ISoJRB2CdMrgNAOwLAuUAT8GaBOgEAAn9inZ3tuTp40fy9OljefH8fTk82JGD3U3Z3uqSubekLJMm0XgdS1TjT2UyGstkPGQSDhJ2SJ6iOh+A0fDygiCSMz4VTBb2JzodjkQglQxpulbH5JuUSaW+KirT1Sd79fqNjMZjlbLrq5/YbLdlOl/IyfmpnJ6fa88kFAs1AZjvys7uA9ne3Sc7Ce+BNB3BI/hjra4sYJdaXWn2+so0ImjU5ncFK1W2TkFPfV4AjuI+X4JH0bdQv6uYXzZJK74SE+JuQZy5tnrurWsx3Izq/plE6a5J6Ma93q853mPtPdCpNzZekbcoY1/87HFXnQ9SZbBrwl+BozwWcVwr6zUkruM1++v43RZhGr7oP+rSskIIe27eC3ad8V7P18lzp8wDefxY+rsYN/Tb8esrx7Yci9v85XyPBhx54rkABFblN9Lue60wyzG3XEzgTPWbxm/9PAkmMXw6L+q4PflZ5qLqnjd3nauldAAaETgyyeaMuKQeOAoyKOCDAhT4obBxY++DNJkkOzcZTSmHDNs66MH4zwgWIUZFgY5LqWlP7Awc0crTETafCrab/pcDR5nxp9KrzhQzNkyirKo98Rh2NePojxM4ijGKqqQow5P7v4N23MO84BT7TlVhg+NHH68EjmKeVudhxml8XkbFo/pc5F1sRlx30RaUv8fP7CZ1DxytY7b/II/5YXKJPzxwdL3o7PsZ3ndlHK3aqxrocVRu+HXJKxwT5efiMXUOUlzQ6wBHMUF021ClSoaajTfeS+kE3XbeuxiWmHBe97yrjFUcK5z3HjjKzue7bAx3eR7/1cfeBTiCXE6UqtPXCg7QMHiiFMBRSxvo+jz1wII9jww04ndP6t8DRxUmZBy3+NrZBWQEtdvSbkO2QeuxkHipCxA1wQI5EmUZaYIx9xLywJ7Pkulbk6NAPyJLtOHz0PMDTKKHDx/y68mTJwlE2t/f5xxAhZ/3Y/LNIjqAejrVx/dgVJOfel3KgHC5JABd7hRnuSNPGFX3DQeOvMdRBGRK5pERHYKz6HJ9Dlw4mMMK+QYYR9bw2yvrwbYPFab6WhlHTFBabyOlwGu1MFNHSf5IHdVWJ/YpcmsQ5YgsyOD5c/8m9rdxOQsbywSsAjjCc8Y41lCaY+Ksbt9bFYw7cKRsJq8BrBZKlABPGSyXe7v/XZMRHW1YHipG65xq/P1dgaNyfZRBe7lnl2MVf8ajRJV15BypTcwTI0uO56SoJqdzXWEJwqHvxnQxlxkqGSuSFFq0Em1AXVNbv4f4Pd1XwTgqgaPyvevuf5ReY1Bu6H+opvPeNgSNjIWHSk8kSCEpgh5EWgVuwSGS/mQhWbBmfScgrQQZkOlkJKdnJwSOppMhGUXbGyrXhAbyAI6QoECgj/4e05nKNF1cnMnxyZGcn54SRJqMLqVBaSjtd4GkNCT/tra25eGDx/LkyTPZ3tqmvbq4GMovf/krmUwm8vjxY3nx4gW/o68b1gPYTBcX53KGHkmjsbw5OZXz4QQZNDk7v5Sjt8fy+vUR+wXtHz6U/YOHMhjsyvlwLKcXQzk+G8pkDqZZk72NNrZ3ZffggWzt7kl/Y4sST7OZMoHaV30CR1zj7HFUBY7YjBsSr1dIWBXAEfsIocdc6PWjkTWTK0kWdAF/WyWEVH5LbVIDzCguWgNd2LdK/3EtOTCTgCMkRcCGsYNMtstOoiBNSrA7mJWZR+h1tFigp5ECRgAJtY8T5GOmspyh9wAkZiDHmoEjVgfrxVuTZCQb0BurhnHkYJjbNEM5Uy/x781J++MHjpRigL1SjVySCEMRkcvUmfQcmdJtMEScrGNAtdlP9Sn1i/4jZG4ScGQziDhN2CO9CS83WgAJeW7W2cW4/9XZ+sr+YL3nFi3rdUACsQNHehNM2iMRaKB52tG5TvLexuQX9lHoMTMhBuAIQBGAI0gyKtuIleyijEzKJhFEUrBIaYEq2YjjAMBv9Huyv78jhwd78vjRQ9nb2ZT9vU053NuEKaK0cK/bY5FPh7LGGlfPIOE0VcAK9pDM/qUyJfB77w9C8Ag9M+dz9i26nLC88zoAACAASURBVM6kAZ+v05EugByvyLc+lpBF9WKnb755JReXl1QSYLFYG8+nIbP5Us4gi3eBr6FMpguR1haBo82tfUrVDTYUOFLpTjCJACCh72STPeHa/Q0yjwAoXVHpAOCR9TviHNL+WGSKO/fX2MUOhJQ+d1z2dWBj8pOMyZnZAhksKefcXfIMamc16Zl6xwSQpcwBlNe4ytfxa8LYcw06KBpAF/fL4vcIHPmYlT1X9TO9XyXGHUzb63FJudZKlne5LvPPDgpXQaK668XvfkjgKOaB8Fnuf/u1uK+L3wM4qvN9/RzRn111njLnRfvKYo4qi6TuWuJcLn3068CPAv4ukXxbMjEy1m/cKllIgj3wNqm6fJbSz6+LL2B3EbX2mmBkgm2Ez7FiwfTKAAUDEAg2wHeauW0b08aNCCAN+R1MpOl4SFsLFjuBo4WykQA64f3qM6lMnYJDChBl6TrtKenVBMr4N0Yr98pSqs77TpqfUpG/zHkpjb4cJPnjBY6quQMFiZg3QAGEMY28AIM99moYR98PcBST9u573A581q2HGF/Xzud74Oh787j/q050DxxVR/4uwFHcy+Ne6mekj3340/+rsvp806zbZD3JUbfwygRQdDzWAY7WvbFyAy6TbOVNl87dOhN5HcPyLudd9RDugaP65Od1h2qdp/fjOuZdgCPLjIaAIDOOPFDvtLQCEf9idTwq3FI1p8nTca0agPSnzjgqg1W3Sz5mCIQoAYIkChOpqM7E8DXJ8IqBHMEiyhdZnyMweQJg5MEfJcKaquGuTaAt4EK1psmxADSCPB0AIgBGT548lffeeya7u3uysTHgNbkdKQNwvQ5tJgogaD6zqiFjkCaZJVZyVYEj7+2jQXSsoC61t9GJCCycXO3s0klIIDWaVlVEZz2oATjbJ4FI2stAP08ZPiqvp+f1wJi9vpV4p0ln/tH0rRFI8GM0oKGkjSXMMxlKKfKdroKrCqJpqbKy511mwLX3FaTl82FldtYz92fKZBQSxpQVgQRg1GGq2qUygbEKIKg4tiZXx6EpgKNoK8v9y/+2iimYg+fVwFF0GtymvIuljftmnKd+rlUJi7oKdDx3MI4oa5QkkAKaaAnQioOTJ6WKH1wjBejIEjhirxaXr9ArdHAW6412oNVK7KFyPOqSXQT5BU0vNHGZgCNvNpsHIkm+1IGPxWwiz4SykgzMDWSwicJeIZZGVvFLYSUngu9Wuyltb0IMpgllP5BYQMcKrK8GNdGhdY8KZkiXQUbp7OxURhdnrLrvdBqyvdWnVFO/35YOe71PZT4fU44OIBEk6s7OTuT09K0M0ecD1fXziXSBWFESc87Ke6ybVqsrW5s7cnh4KNtbu6ymR+z/7bevOP7Pnj2jNCdYl7gmsJDIZDoDIHUpk/lCRghsm01KLJ2cnsvLr76RTz/9XBbzK3n63nN57/kH8uDBMxlNZ3JydinfvjmWs+FELoZTmS0b0tnYlL0DVNvvycbWtiwIHC1kOW/KoLlJAArj7cARrjtV0xIwVvAF9+QSbcp3cOBIbYP2ddGG1UgaXweOlEGhGF4zAUdMKpk9VtsH0ChWZXq1ZhU4uqb8xmbDWdJTwXc2yiJ4mIEjBY/APnLgiFJesyEBJPSBYSNlk/nSORSAI4DpAJzI3MjdxpTgV+4lSpQBq6Rcn+9ic/J7/jSAowbZuSoQmBhOYALfyDjS/T3tNwXjiD4kmCvwSYI0ks648Px8gzXgKDXeWiPhnvf3WKwRpEsDcKSSs7r3q22L+mU2hRNImVOwHJck3wjgR4tk2KML8xOV7FP081KZJKwDSHgSHsOc5vyeKpsSKmxgZ7LaXYEkmLNuF3LCHdkYDGTQa8vuVl8eHGzJxqAne7tgi+/yC/KcYFrChnkVPoAisDhdTde3K/gVWD/j8YSJ1TGk7aZTmbI5DXymlgJmLh1EX0b9Uu8lePTmLW3leDYl+DQFMLVYkHE0HI9kOBzJOZK106VcETjakf5gh6BRb7BB4Ai9jQAeUe6z3VcwEj2P0O8IPZDaPcrYAUBaQsaLxWwKHGnvQkvqBmnDdYCj29e9Am1MatDns3kRvt8ZNHL3AKdDYrrmnD5no/9SAjV+TMms1sql1YwjnatZxaBkJce4zgEa9ZMMOGJ8lxkTZSzj1+zFMPEe4lqs/N5Yk15bdFv+5V3yOrc/68wk82PLfFUct8g4KkGhumdVl/uqO7+zr7yALD6vunPEay1f5+s1XzZJfocKpxUDo7GLM+5uGL1rwNHNI+1Mm+ubcJSsVgYnZlq/jZ6jkK0zjzUUsbg8uEVOVjwJuTnI1k0J7LHf0WScgCPIZs4gZzwdsUccClTgI2ksm4Ej72mrfgyKBNnEM4NKRsP33o4JOLK8R3xWLn3pvb093jTDZfGhAUj08RzQiEwbB1fVBpWxS93ciABmzJd6bJqf1A/X44h7R5Cqi0ozfB3k6bBPsW+YK9J4j6PvAThKY8rhSxVPIWmwjoVYfcw6+d17xtF3G+P/6nffA0fVJ3DXfbjc18tcfAKO/MBV1Ra4jAgc1SX16zbhaDij41Re2F1vrHSqKgm2UDH9LgDPOoblXc5bXnPdzzjvPePonnHkAT8DQpOlYy1NaKyqkiYAgiwgYzmfOitgGznjKAYY6Mvj0nR8nQJ9fd89cKQGtw4I97UJEAcVngCP6LDjsSC5yop5TSazIezVUqYTTYjiy0EYDZTzcwXYUnHSwQJoQ/apK91+j3J0W1tbTJQCOALbCPJ0+MLv8ZmlnGAMxj2w0EotVN9ZzyJPXhPcylJLLkWn59TAwNI0SdZN517OurPpLhrHJ5kfzC2noJvWuiUyMteDHn5KbukYWJLbAKU0x62KOgJHSXqAIBKV/HNvFqts1cSsgkgubWeokgbYHZUa1Ib01nzaKCn+nLRxM2vVDDDyCm2T7DNnmXuicYzQkPom4KgucIxbfQkk6bk1QYz1HLlMq4JUf+7XAgCrGouJEL4mmyE80/B8S0fwLvuf30v5eav8Bf+s8u8+p319EjjCs7Fx0SmT52W0ZZzBXtlrH2CkjcqtKbHjSuZMgqsetzuh/vlg9EXgCDYA67vuX5msUnmljjX1znKVye9Kvov2PSjnwWqHHIyjDBxxPVre3aXACKQqv1zZH8sFVI4M6jWJMUhSILnf0AbH7JXQxh4D1goqRNHceCKT6VgaS2jaa6J00G/ze7fTYM+iqytUho5ldHkqb9++kVfffi1HR6/l7fEbSt0hAQBQt411eqW+JdhEoxGq/bGOm5Sp29rekU30HBoMCB5vbm7Jo0ePKNPZ6aAXyESOjo7k7dsjMo6ms5lKMW1sysbOjuwfPpCjo2P5/e8/k3/99/+Q8Wgm773/gfzk45/Khx/9jHJKF8OxfPXqSF4dnciro2M5uxzLstkmcLSzty+bu7uUg6Js57wp3caGLClVBxAeUm5qO1MFplEy8ezAOIKMGxlIZC9gv7BENHsUq33Cw1KZN5VL0fNrj6PMOMIzNfsY5NQSucjAQdeV1+RHBo7cilexUk396+/UftK6ROBoqfJdZB6RfWRsDEjYTUeU+EKCHQCZAkc6lxLbyO4Z1cXK4AhWBqp0lYIEqyq4B45sf71LjyNLOtYAR0jwR8YR4y0AwZUeR844UiaE2ksUfaifmICjyhNMNd7qP5qBYqEHGSfZn3K7Hb/Xva6z+3otyjSCVJ25wipVF/Ys2su0/qzBOvf/nID1fJQ2WjcZX9j7CebzhIC2VrPPUyKSvgUZRwocoQE8gKNO68oq2LVXHMAmXStqXzE6G/22HOwOZGd7Ux4+POTXo4ePyBZHX0qATOwJIg0mTwGua78I2OGGdDtd6fe77FmJ5wZ5J9i94WRMKc4RGs/PtCcI/sEPbbf0WMrzLa9oo1Sucyjnl5dyenbO75Cum8xnZNfCdo4mM5lMl8o46u5It79Fac/+Jnq/bUobjCOyisBq65i8Z086vQ0yNQEsNVo4pk0ZuyQYbP0TmQg1Wbn0nK2vH6/X5pr6dtlS6bZVU2HO5682TAtjQo8Sk5bTuXNdZm71Xlr8hfKHLgFaBaRirODviiyNlXPZ1grihsg4KvMY8WcHB/ycHtd5sVr2+RU4uq3HUfTHcHz0u+ruS31EzjBd6+F5xHxQ/P1d/MS1n8e1x1PtGVPmb+BbeX+o6CvH5xXtUPn+8j3pXmlqtLitzJ/VfY5/3u35JQX8TYT21mFZm3FEj1L9O/VBbv/HfsjXqjeSlVffhYDNlfTaDekg3jIAl/LtVsySJXR1vbLIZG49i8j2dAm6OW0b2EdD9HUbD2U8RC/NY/oZ8D1QuEIfxPwlso0IkKrksvb0LIAjHqM7FOekFRto/y1jn9JHcx/a/TJTek2mKPR9rQBHDqbZ2AS69I8SOGJBhY6HF7ipbLKOjwNHHK9w3HWpOou9r/U4Wi1Vl8G426Xqbp/B14+4ff3dS9W9y7j+Ib3nHjiqPo274islPuP7fcrlgHF000YZ/+ZGZNWmuCoRtA7jqEyw3DQJ/dhVzsp3dVzWMSzv6hDFay4fhjsv98DRPXC0CjjKCVAN5vXLGUdIembgyPvNxADDGUdIrqGSPK07e989cKSWJwdhOSjA77A20VMDoA6AI3VF1bf2v2sgp0wEBPSzqYJHeA2fFn/L4BJYSOpEaXJGnwv05wcbm7KztysHB4dyeHCgFfg7O0w4bG1tMomKa0HQhwQKEt1IHrtkR+5Xk3srMbm8NKm65BSC+ZAdRAeMFEzRdKPOk/K7B/dMh8vVHOwBH78IADmI5O/3FKaPXv69gqQ6oDmwtapZ/50R5JJUXZKt04ozTyQw/LLsOQOKUG6vt9MgkwL/NIGEMfCqfQdlFZjVYCMHiS71p5rPQbbD5gP6zdjQpfkUA8cS7CkBgnLj5vE6MTl3fM7dtFfhb953pRIAhCrWmIQAiyKyymJiodyP77r/+fyO51zlL/hnlX93O5bWJ4AjrBeXxbAEkf5ozLYEjOtZtZG7vy5IdMbiYnKSUmPadBtjF8fJ5SBdEtJBD9/Py7Gq+CMOHN2ghx/nydoOcEOBBg/pXcAPN0uwyJKpugTQ08NkPSBlw4pMZZgIK1dxv0iMgmWgaxdB+hSV+DMFCTrdlmz2uzLoI6nZkW67weLpJqRKkJwQNENW4OjVq2/kyy8+k6+/finfvvpGJmNUkM50rS6hia8sWDD3JhPo3iMBu2SienNjW3YgG7e7Rwk72L7d3V3aPYBXYBm9+vYVpfOQcMB5Bpsb8uDJU3nw+Ik8fPyEwNFvfvNb+fk//bOcnJzL48fPCBz99M/+Sgab2zJfXMnrt+iL9K18/uXX8vr4VCbzpezsH8rO/oHs7O+zoTzWBwCd1gKSUKKMI9h3B41gQyvNzcH01ASHApD47nJtS7IwVQ0MtsaavJsNwrN0qTq1MdrjKAFH2uFFpwoNjdndTE+y2awMCz+kmmY3+5uYGQZocd7rfADDDGAQ+rNQHsYS4/g9EznTkQiS5FdZqg4AkgJEmGNInmuiCqAjEuL5WtVYRr6Rpmftl1EfqlxU7/TznwbjqNnqJuYhpcRoF0vGUVMarQZZeTT7GHXvcWR7I4NNk6pT3yQ0undaMIGAqgSc+qjKEr6yQia32XXfy9/VJdt1E1UW2tJkHnlNoVAg2d8A3PqWX5n3uED2CbJm3pS1W8psNCJwdJWSksqOow9hUnW0kZSmg/1aSAfJ0naLvdzwM9bHjHYS6wUsvJn0Ow3Z3eoSOHpwuE8/DsU/O9vbZIsDEHLJVbznYnguszHOAduxlH6vJ9s7sH1btIEA9OENAOg5PjuV07MzStCNLof0VQg09fr0C1E0AN+OoNBoTOAIcp5v3p7I25NjuRheygQyXvQfryh/N5ktpdHelhaAo8GWbG7t8GuAz253Zb5ssA/SdAppT5F2b0O2dvcJGrW7A2mSidTh3zi0mINk1be42GFPVu3tdT5BXRIj+gi+mzORHIGjNVluN5oS789hIEnpE9X5SHX3cO137peQcaTPM/oPdfe8CjhyxpDHLDhPp9Omb6uFUxnsqru2yDi6/f68gMpGfYW8nt9Lii/XtNfrHl/mflb50/h9SnyvaG0Qx4TbadJ1rUrQ1QJIS40J/H7rrqP07eOxPizV563nvItUXd1nXB9y92dVyjt7i6sfzm0xQPQ7epA8hodtBXhYi/yymCoBNzpa1uMt+z3wSckOM2AczEpI1cGHPD99I1dgO4OZNJsqcEGGtsrUseAlFAhq1U2UsvMCmdz3DlehCVVX4FD74WBX2peMGa4/e6xnYCX9Lb2fijJAKOz5sQBHBIFMzFCZuBk4UoBIf4d/c6gDOOPI2EY85lqPI+tvZM/IfeFo63weuknUAiubIylmXz1f17UZdWstrpv4+p5xtKbB/gM9bO24+U7X/8ff46gcjro8FO3gwSd/Z8U8AUm3zbbc4NYBjmK1jV/EOsDRXZ6fo2f3wNFdRi0fW+eU5rGMBrreWNMBiCoiMfivq0IybQuvXbEa8QoNv86AlyDbu93tH/a77iJVl2t1M/NInd4sVeeMI4BGTTJZlKGQqtIMmCBw4cDRiip9JE/d8Y5rf5XkVZ1jfZfR/2GMvV5BRNyjoxET4PH30dnz+8LfHTjqOngEqSok6FmJowlmVHwCAMK0p1QdkoszVFJBtujKqgHbXEMI6hVQQhIRfYw60u5qn4/dvV158PChPH36jFX2hw8OpN/fYPNkVBNC4q7FxAVks5DYzMARkiIqPaOV7pSoMxk69AzikjTGkT5bldFzuQ8CI9wnYQMCwBh7CqRqX039Ua1lUe1txE3GkvXqGKqjHv/l4MSO9j41dmwMiPV5GSOMSXiVe1IQyarOvMqZwJH93v6uSXEvH1MZLmd26FwvgCPKwDiIlfXMS+BI78kaeFP6znL1oTl4dFx9Xfnc8rlfBwSldcXhMemeoGCB+1llPyNw5K+jXY17M/uA26NZlUCIe/pd1rYfW5cULD8rAjV+fGRN6jDoMyF4k2TqSrAolbvXgkVxFubXWtWukoPWeyY06PZ+Ef4d1xUZR3UJDfejdAyQ7s/VvTw+DWTQgLJQFADKbf8yiGjAn/Xz8BprVSgBWOSTEqwSXxcWYFs1PQElgEnUq1fZSLCDIE93cXlOTXokSvf2d+ThwR6Tof1BR1pcVwguZzIdXQhyhJCxQ7UogKPPPv2dfPHF5/Lll1/IxfmpTMZjlYWaQ+oOfT+0Jx+SlwBkYK9wyYP+huzs7MrhIVhG+7KzvSP9jQHv5/TsVI7eHsnrb1/J+cUZbReTrPt78sFHP5HnH34kT997X06OT+TXv/6t/MM//E/55tvXsrNzIC9efCQ/+4u/koPDR9LtbcjlaCa//+JL+fXvPpWvvn0lZ6OxbO8CNDqQvcND6fX64PHKct6QqxmSsQocwbYrW1OlPDT0TitdmUgGGiHRgUQyGUgGzpHJyNyhyStZ1av2ezZ7lGxxlqrTemSDXJgQU1vtPY7Y78Wuhq84jRRizXX8/lqr9AHkMfFq4CHAP7AucL3KNJqynxOemQNHy9lYe8NcadJck7fWd8BBIweOII8II1NI1cXr0fpUdShd3vS2+b/+3/90gCObDXnvJnMoS+liTwNqScaRqkVWUfRCqo72FgUUqS+mVW8E4Ehtmdoz+BgEjgLjaJXf5fY87hFRnSL5aMY4WlLC0AptKsxns6W6OZvkrK9HcjBTwlKBI5ffARNzKdPhUBZgjtoc1ubq2gOJzk1gHc0nkNqcSqvTlG4HDB92jkysTAVZtT8SWEnbvZZsbPRlbw/A947s7+/J5sam9Po92lPeI8G7pczmE/b3QNU9EqTdbk/29mEDD+TR40eys7Utg36fa+TN2yN5c/RGjk9O5OzklLK+6KEEWWPYVdwn7BOAI8jcDUcjAkevj97Km6Mj9jaazsHShLxcQ+ZLAFJQmtuSdn9XOv0t2dnZk62dXdnc3iEABFbSxeVEzi/GMp7Npb+xLYePnhI0AvOoDdZRsyMz+LfMq2r/RPTyhP8yW04TM1iBP2W0smiIks3OdvMKDyvOKRi4TK27f4U9u5ZxpD6Bj69uwZGjdrP1uBbrrglGlXFFHWCjPY606klrO24GjyLz2X3i6BflmAXAUUfYk9DWSZ3f5euuLMiJ6/G6HwhpYGfeB8+lUjBx/V7WsdFxzG47fp0YNI6nM0nKGDXen9uczDrJ9xHf7/6cy8dG2b5acKkYmzIOqP6sPmL6Khtw1gzM2nkSk6pjYUeSALttpBUscU+h+toASf4V/qJIy9k+1qdNgaPY30h9UDLZFYXRa7GACfEXfEyAR5DjnE4VOLo4fUMmKH4PxqXK24HZCSCflZfKNrLettq3ThlNCiCpE5Vkck3eXBlV+pz1GfuXjovXouV1hGO9p1GUpzPPLygG+Jj9mIAjekiWr3PgKMaq3sNoPp1xb+Lcc4DJi1YrhYnWo9N8yncHjlbHQffA0e1r+E/tiB8ml/inARz5errJHyFwVJfsKDdATLy6zddPHhM85SS9DTiKSa91JnhsSL0KBIlByA9hWO7i5MR7Kjf58mdPTq8zDu96zKox09/fA0fvOq7v8r53A47UkUuyDjXAESqTARxdCyzYq0JZLQA3UkBhTY3vGUf6FEvgyJPZSFSj2h3AUbfXJ9CDZCcbpDMppr2K0JQY/7THEb4QuKNROqSdoGvfUakj9vaYMXBGgmBjc5NVqIcPIEf3SB4+fiTPnr1HWbqdnW0mY5CgUxBIk7+QtcN7kbBzmTl/rWABkptazUWAClJZfNBeaaUJytirR/3fDLBk1RCkX5wVxJFKQAz6RCMLlSrlPLdkDQlSmGH5G/XMDZjCS+ZBcX7r/+HAEZIJReUyn4+HV6jct0Q4DkNFricKWC3sYni8gAgcea4sJ16dPaRgl6Znc7DkgJACbXW2W6UPLDxhRrgKWsZ91StIMbfwPD2AicdUACaH8az3VdzjStvjYFJkGkUQyY93+4DjtfdVPlNMNmgQlVO877r/+XliYjC+9vuNx8VrdC3/BBy5DdPJlJJE3uNAf51ZRjikzv1L8TkBOUsqsn+ESVsYYFeXqFn1/OqTFZhPaht0jgaUs2YD4Rypk+gJx/ojY0JHUYgkdKLtarSinsE0MnlLgNQKunpvDiRFna2nwbJJfjQgITeS89MTOT55y0r6fq8rT58+licPH8j2NhKU7PAujQbk2qZyeXYi7U6TyVSwUs7OjuWbr18SNPrss08JJJ2eHMsI0nLTKYFwJDu77a5KYxGtEjZtR/X81taOHD58JHs7u7SBsJFYmeeXF3JyciLHR2/l9PyUiQQw0DZ3tuWTP/uZ/OSnP5UXH3woo+FIPv30C/nHf/y5fPbZFxz/Bw8fy09/9t/Y7+jgwWMmPH/9+8/k3375K/nsi5dydHouG5s7GThCY/hGW5bLpixmTbQ6ScARZJ7YXwoVs26TnMGLogKCKrDBAFZmsoCklcnCKSitwJFXvwJoYj6ERDBkXzEjVTc/M46UU6ZGwxJcwX/T4N8SHASODNgOwl4ZRFKfLwJH3qMpA0fob6SMI/Y2Ali0mMoV5OeMcQSAUWX5HDgCEq2AIh4omBg4xldgXVI23dA9cPTOUnVgHOk/YwzxpQI5qYDIgCMsUn06abrYW20PBQJsUskNk+DlPmC/g8FNIkDW4487ujGc3NaWifS6/STZxMSkd0a9zXNurQD2FWRl8jzZT53DtIUGkHs8o/Pcj7VkH82h+ksKDi1kPhrLcjYniIQRIQhKNqEy75iINBbdYjKUxWwi0OrsoNKekpNmY8ne1DtvNSDHuWT/DwBMg0Gfspsbm2AadZUVRFuh9kPRriuZQkKOidMxnxlYlvABn794X54+fSoPDg9lc3uTDCIAR2/e6BfsBQqXep0u7QkAbe1tqT4gACRIQB2fnsnR8bGcDy8oU0cJOhZBiYxnS4JG3cGedHqQSVbQaGNri32Lzi6GcnxyIW+Pz+VyPCFw9OjJ+9LtDSht1+5Crq5LJuccQ0KfuC2tjvaTnEHaMhR/RBCEMU34G80eTZk+t0quIDDOtMChyjjSeRqS28XPFR+hZu81j8I9i3REBBtKnyheX5zzZfI4XRvYY8E/KXMxNO+2/98EHMUeR3gPC9DIpvdeerlXWOnX3QYcxXvU2EZ7qMVrq8trxL+vGN7Kr+/iU3rPVv+MmNOIPmT59wgK+YeX41H63/Ec1eeD4bWebwH0i59/bc6GO65/1j6uXhlW0/+vGMz182daOKGMjiDpuM7DSXGQrorqGuAISRPSmiZblxg4+LkAZTAlITMMRrv7KF6IDLtJX2k2k+kE4NBIpuNzGV2cyHw2ok0EoD4dA1gfE2RS8EiZ8w4coScZ2Ei8V2cmGXBEX8f2Dl5CArkcPMo5sGwy0IdSfbV64KiQqgtW48cMHPkcvc44glyg9TgKjCMHlipzEsAS41vdU1nUGuzaeoyje+BorWV6fxBH4B44qk6EWDh/2xQpgaO6PXYt4KgEGuo21rj5etLKL3Ad4GjdzS8CK3Ubb+ms3MUZWdcZ4tZZSCTc9jDiueO91iUf76XqcuXVuvNi3fH/QzvuuwBHGjznHkdwbFyqrnEFXpdp0zvjyMAilUPLUnXe84hrR6M2DtM940gd5BgIINCHjBzBo36flX2skifbRzXp2ROnEaTqyDZCU3H8vUmQB2CPAkcLSpLgPOhlhD5G27u78vTJM3n0+IkcPnwgDx8+YuKg3++xQTvOhSQpYpVWS+eAgjxwrhzcgNOsvUPgWOt37W2kwY4GJskxNAZStu0aICSN65RZd6AogkqWgkw5QUvVJHaQs4wchClXYf597HGkr7WfgV4HHH6XaNTG2J7k1mozPa7TUvk5vEPxJiRFDc6i/JFV9zLHFKvG4nVlkCRLUVSlK6JzkvY/yvsoERz2hwAAIABJREFUC1CT+FXgyJ2aksEXQaSKs56CLoAZmZ3iuF4M4Hxf8u8x4eCgkfcpjHuz78/ofQXwsEzy1SX94metY1PLBEvpL8S/xwRJ9B2cORnfC6Dg2l6cKpZtFpCIk5+nT+VYIuETRkdY1zPmhuIwlqQ0SbUYCLp9iD6RJyfqGdq4jgDY18jIRF/Bwd7bxpjJWiaHbc75jMecAfBgWuRIhOK1NgjGrWrfDiQ9kfxkFahVpiLghqwQmrUfH7+WN29ey3g0lE63LU+ePJLDvV3pddHnbSrzydgq8ucyn4xksNGTjUGXzeEh73R+fipHb16TdfTVyy/lzetXcgLw6HLIW0Oyk72YrJk7NqLpbMFeHajMP4S009YOexs9fPSIMk9YW0genJ2eyqs3r+Tk+JhJUUiIfvTJx/LJz34mH338MUGdr776Wv7pn/5Zfvfb38tkOpednX356Cc/lfc/+Ejef/6B7B88kl/99nfyz//2S/ndp5/Lq6O30kWPpZ1d2T04kF5vQLkvBW+6ATiaUd5JJUA1raxJwYy7R+BoDuYOpN8YPPv8MtYk2RzOhFDiD2Ve8PzMbmufNUAC3gOBEXgGj6x6V9d+Zthk7DGAld4DKxULaeKb+xjZR0jEKotI+xuZVB37t6Cad0bgCFJ1AIw0Ea/sI+1xpD2dtFn9UmaTkQFH6t95s+poaVPhEqdCZG/dtgLW+fufAOOoAXa5AkcqymOSsShkCcARA0nvcRQYR5w3Nn9p9ww44vEOSttrtYvg2aiP5H4SRhnJZdijsseR7xvlfuBPr25fSHsc/VtjgSa5Wl9vBhwRBPKq6WoCUNPoLpEEm2g9jpB0xLwfTaWxWFBuif6vFQNBchPSms6mazawT4KZNKfUJPuUKUKv64KJWUtOolecAIyaEWDqdtEfryu9noJGlALlEjagyvwRgMz6NaedRi/Lg8NDefHifXnx4gN5+vSJPHx0KP1BT05PT+T1q9fyzbffynSs/ZnoDcLns4IhMOLBVsdzhDTd2QX6HJ2RgTRbLqXT6xI4gi87mi2kt7EvvY09ys4NBlvSH2xKb7BBm3R8BtDoTN4cncpwMpVWuyc7u4fS7eMYAEcDPv8ZCqqM6Iqf4fPiZqbzSQL+yr21TOLH/bVkZef3qh/ojAEf+9IfKn2WOAdvsx7wNeMcvWke14FH5bxWA8gqJ+4VbulKACT6Ar7GNMZQedebGUdY89bjcwUYG8e/zkcr7xnAEexLfC7xGml3ChDltrEt1/46xyNmir5RmZOqA2ziMfEzyjlXl9+qOz/v1aTqynuOc7XMYZT5Hx+z/PusWAB/4/v7VwJHN5+5vO4Ya1Rf63kg8Qn/wdsipQixIsusPka7jXlE1CYvBQOn1N+ASsdMFrOxTCeXMh6eUhYX8nX8gjTnaET2EQB8l6xTaVGc1phG1itO/252OZU2ah9P9XVcqrwqVacgmRYseLzpMUIpa7cqV/VHAxyFvRUSzQk4AjBk4BH91UKumYyk2brAkcqr24yyWES9mVKppM4Gr7NWbrKx/v57qbp1RvIP95h74Kj6bO4CHOHYuEbKPZ3rbu8n/yctd7mY4sZbd5JyYy4dIw8i6jabeEurjO33NSXv4hyWx657bXXHrdp0VzkR/vtrSbBbBuIu93fTuFefcWQeXQ/er1WK3kvVvdN0tcJNdboq+stBzMVAATznpXowueKnAI4YgHiAA+YHklwhyFB5uha1r1l5ahIZdGyMcUS97VTIbMlq65Xia9o39pucdZ9P0YDfZZ2804De8KZoOFcFSB4M4ZpjQOYOCn7njCNKQZA51GZCH1/4p+/LwBHk6fRrwupW16BnEG2VEUg69vsD2dvblcePn8iDh48oT3dw+FC2d7dlexugUZ+gCPp/oAqVIJSgR48aefRR8mboOp9Mfo6JQPQM8YQkpKC8gj0nfDLgZGu/wjjy4CXMPav0dWYOx4i50HhMZqnEfaDuMZV/z3ZQk6sqZVIAR9ZUmYBRcuwb0jZ2Uk6b6ScGTDRdgvaxyUybxC6CzJ8BcS61typ4jA4sJYAs+U3wKMnc6Uf6GsIccxDHAQafD3GdRfAhzrNSAmjVPhs/rwQyKteNHgeMq6xCt0iUxP0pvvZzxO8+uHV7oNuj+L18bzx/CRyVoA0TOt7s1l+n73gUJqPokhTR14kJG0/dIO5BYtBkl7xHQNyXyz063qePd5wr0b/SdHkGjlyWxyutaX9NtgNLcB3giJ9F22OSpQr56nznckaS1BpOWOU2gFYkQFWOCYD2Utqsng/ydGhMPLqUy8szOT05kqO3r+Xi/JxBOXqsbfQ6vBvaIwJH2ky+sZzJ4YN9efTwQJ48OpTNzQETqpeX5/L111/L5599Kl999VK++eYbOT87l9kUDBYAC2Di6BqH1CouudVsE2gfbGxJv9uTBw8eyseffCIf/+Qj9gnpdDtyeXEhn33+qXz+xefy8osv2bfj0ZPH8pNPPpG/+uu/pszcyfGp/OpXv5Hf//5TefPmrSyWDTl88Eg++dmfyyc//TN59v4H8vmXX8m//Puv5De//VS+/PprNnvvb2zK1u4ur4F9Ohro57RByTrYba/kJwMRQxlklih5iHXuiRBKvc1kTrk6S2I4MAnQzvtJUUILTe2t9xqBI2RGdU/nPkM2ZJaqy8lyl1pxqTq9BmXM+rwoKvGJO6FiV5MnChwRtbI+Ryg8yKARXrsMTGMxY0WvAkcAGsFE0tfok9QQryZAP6gxf5+SAMaQ4ufqIjHTYawSSxas8nHv7vuaLI7uvMU2FJA+609wnejn4x2ODWepsnR9x4kH8MnZL7zgI+1MtkFk+0t/hEAhqHtgBuF16KkRGME8zvxDzFPd8HCsFVoUwBHHznocYc6a91LZKHkMbYqDTypVlz7H7Kz3OKLtM7vZwlqBb1RTZFcX49T5ZG7r0/5gvX0AvKr8GOyDF5LEYjNFK1w6WBunE64ngEn7Gvo7su8WmJiTuTQJHOk/rXyfynQ6ksUMMsOosLaq9saCPof2NtL5hL+TiUfAVZOSHC709FlMpAUfhf4hJI816a/3bRJ/7DGh89L79WA8cf1gJ21vb8sT2LWPP5YPPnghLz54nwA+kqfHx2/l9es3lKuDjR5eDNXnVK04Pjf0iUOxE0ZqMp3JEIwmJGcbDfbsxMUCYBpN5tLqbUt3sCPNTl963YG0OsoGHY2ncnx6LienF3J6NpLJDAUWUC/oSrszkE4fUnXoc9RlbyNlo+Feu4w3MNdgAzOwrsVJHAdj4Oo0DnAy7VOWUDJiceX4fLgC5ulfLMzQiVSs+9t/pK8SzuPvKOexz+E6/6jMj/h1oAdYdLWrcWCOvfH70seLTOz4GseBbVQnVVf6T7RIaR6uZpWnzzbZwZtsb/SH6hg+t414XSyQbIDZEzCVsfeW41XNY+j91I1pnW/q11UCUroeXZ4stnTQIjyNnaL90T0X/+Jn+8/+OeW15mtqqLRsmhh3n7PlZ9jmovK1RR+w1c+jZNFE9YUY29nZnfnjLH07seaLDG4xJjTYRvR3WKhgRX4GtsPvYBEK5X8hkTuS+fRS5gCOhpcsDhpeXpBJDjb8dDJW+2zMIq6o2N8INttkR7Ovob4vYkUWtphEcH5eDmg56zX4JmZfXNYuja06MdeGc13gaFVsFOcNCodoS5vtagsCs5/MczCfo7L6KKKiugz2nRZsgvUphN0Jc9Yl6txDagRFjTQmHkdgb4TiyVz3OfqXLEwFOJfnfrpuY+4yJ2GyzeW6yP2HA3DEieO2fDVwdJs9qft7ufbK9RK867VOf3dfdK3T3h/0jiNQzq93PE3xtnIOft+Fbdm3/67XW87Hu8xPz5XetEYaOx/+9wpwVG525YZY/uwXFBM8+J1XOJcDUG7Y7hCsi4h5ws3Puyqhc5eBqjuXX1fdd5oz121d4RyU97nu/d11wtcFYd9t0uniUMdnhbG2/TG5M/fAUWXI133WnFsWh1cXaW5mrU2tdaSv6OB7s+MceFJL3hyz1GMhJJncIeEaZUDR1t4gHXU+OIccONKmMPp5FtKWCec6fem69YBriiBTaVuiQ4TXHvx8t/lb/+51gSPcBwISHzM4XxgrBO6qG65jx0SvPQ9vt+nAksrBoBIf7KAZA3h8ISnPpKidkwATx73JilJIkbx48ULee/99ytShITHkPdDDCME1eymxuh1JOU0eAgTk54xRxemV5/Df4HgrWOQgkiYilzIZq6ReNTFmzzzuhWiqTjsQwSCrdLfFr7J1lgwDW4Xvt0RTEWxnW4WDqsFQ1Y7rnFcbrsBRu63RBROmZNCZJCCB0QZyYFnHPjV7z5/iwUueHVm+LCUl/I9pzTk7yY/NwWE5d9M+odlZTfYZ+yPuRb4momxcXdDpoJIfx/fFSi77nDKZUAbdKmlYTZKuCrZRFazP0+dCngy+vktnIgZFcY2V9+Tj41JJSTLpBuZuXSBVBmFuX+Kx/hqgHa9JkcWKTWNs6RXozs0IUl8KAOr8qwvw4/4eX5djXd4DbAVAC5/v5f1E36Iu6VL6Fdd+tu0C7J0szyTCtiAGJOl3BQbIOGJj4SX7pfW4J0C2cConx2/l5O0bubg4keHwTM7Pj8nuQeCOZCWYJuh7g34e2iweaULIlSzkww+fyycffyg/++RjefjwgMwkvOfo6I38/ne/pWTd559/IScnpzIaoqoU/ZDGMp3jetA3pEuwhqyFpZB9tJgtCBb9zd/+jfwf//1/l7/8q7+UwwcPZDaeyL//6j/k3//93+Rff/ELefnNSwJKz1+8kP/xd38nB3sHBHm++eY1mUfod/T1N69A5JG/+uu/lf/2F38lH370MROiv/rtZ/Lr3/5efvvpp4Q92gCttrbIEmi1etLpDGSjtyPLJXxc3d/Uzhro6oxD2GskaMk0nRE8mhlwhMQ3uiExWMY0gy0DAcSAI12fsL0Aj3SiWm9h9pCjhTXgCMe6bePcI4tCwXCfuy6Tx/XQQFGD+g7uWei0N2k7S6BoPxeVe6HsKdlnYB3p82ayfbmQNpMJKuVFJlWSs5sSOEq9YcTYGJx3CpqlylR+hifkzP9k8t0rT+sTmnf38ZW9qv/WAY6q0p0J9Al7XNXbKAGlIuFXeV8NcJTMbQaPKMJ6BQ5M20CkvN9aastSVdo/RmeDMW65V6oUGr4j8R/tDZPWYB15ibjbfh7vyXxyedUfaqnfYwS3YE9DhaINSKutcrzr9DiKNqzOLibfAIqYy6WMpyNeD4AZXTO6ftKebKwdnBdgkQITSu7gcycLUwFSsormCybBmlMARyp7S9lJgLwEjlQSSUFP7ZOh61VlcbUpO5JikINTEJWQH9cZ+ictpAGf0kQB49q0i7ax9PPiWS+4hgkrGXDSabdld29HgfNPPpaf/eyn8tGHzymBN56M5fzsQl59+0peffOK3y8uLvhmvK/T68v29o4MBgB2lPkDf4LeHXxa/A4ycvOlDKdTWQiAngFZl51On9cwHE/l5PRcjk8v5HI4kSmaGDVaMp0tZTiaojESGUrtdo/gEcAmzIEmkpeQRzaJ3dQJrlweBVJbzgtfa2XM75GKyrUpCO77aPmeOt+muoav/3T98/SYMvYu7ZH/PX739yVVB5dXtLFYlayhzTeGkZ+j9L2S3wMLwGSx+cy2lsscTbyudeMjNTaa4CrHpfQ9caRLMN82xv68uJ8FdlTdPeLvqroAFuB1gCZeF95f5oySnbCLKv03nLfumPpno71q63x4P8cqX7HM9eTjjHHEW1uPcRSTfeXn5Z+DPN0aWNT6uaicJ8pSdWpry48hUCRCm0S1AO8KSV9Usxdgf/pruZpJs6GMzdlkKKNh+BppHziw4CFdByncBfruwL8y4IgMKGMh2XKgL0NZy+U8AEfZB9E5qJND55++djC/yjjKfkTVF8+x0zrA0aq1GeehkoGb0mqiiDS3Icjysxa7eezSENp12kWzHf46FQc7U9i8CM/5aPIn3wPvLWz82C9VGlR7y/kaw75azQUZ5dQcWJeqi/FkFfTPUoBa8eDXcF2qbv35uY71KY6h9OH677tLzm/9s94f+Yc1AnUi99/nFa4PHNXlGfxKSn/jrutknbnc2Hz+v6XlsWrDqUsCxYspnX3frOPNlU5FdLLuEgDSUIVE2CpH8C7nLAc8ToVVTuM9cBRi8HvgqGI91ll4ac7VAEe6P6u3UgGOCqmQ7JA4cBRaXq4AjlD1hyqU7xs4cnsQv+P6Y++WqhNUTcK7k3aXsbuLyV43MHL74kEY3sfKHfty4Eil/tBsGkF+rt5RJw7HQ6IJjYkViCLtnrIhmrDAeVEJj0AeAT1Ao8ePH8t7770nDx89lq3NHerOK2PFgRg4VZrMZmUvcyBa6TMjFdzHVIEjB4q0Kbv1MWLz+TT7rg9haPaCz4rBjNrUIJGUKkQt0cW4REGh1AeJmQ9rAO9lpvTIrLsL35pfs4qeDU45I1QiwJI0BI5sPBgYMymkAbL2OHKIy7a0aJcUKgv3m4EE/aUn/TJQViYXtcLMaRzX2VR+cpKuvGo9gDC+NhyILQHYuHYiWOt7jUvV8TkkgCoHrbyLUFGr80+rMuPfykDZf2ZfCu+XFpg5vm7j3pvekyq+s4Z+uc41EKvKva0LHJXvSwnvAtxKzpJV2/E473VlAB6vy1hGtLHol6EXa3GSrx+AlQ4A5t4KpW2L44rPj36Sj3fpG2mKMTCOwviV41z6Oj6/qgGq/vZaD2VMQr25xDrSOMx6Fxlw1GTlvEpedttNAkfssTEZydu3b+To6LUcvflW3rz5Wi7PT5mMnIxHqivPABxyStrnBoAAztPvtOT58/eY1Pzpxx/K4eG+9Pvd/5+9N9GOLEmOQx1AJpCJvfaqrt5mITWcQ0lPpN7//wAl6knU4aLhbOzu6tpQhSWB3AC8Y2buEX5v3gQSvYxmOKg+aACJzLvEjfBwd3MzZ5XiyclH+/qrr+ybb74h++j44zGTlXge8+mcFe20Zdj41jeoLjKfXdkYevfTKaU8f/GLX9jf/M1/sf/4n/6jffrpp7Y9GNpX33xl/+f//Iv9j7//e/vVr3/FqvanT5/Y3/7X/0rZz53tXdpiAFX/+I//bL/61a/t9Zt39ulnX9oXX/6UcnUnZxdkHf3+q6/t3755xfP3B0Pb3ttjRT6avm/1h7YzPLTrqw3aVySywxZfwV4GiO4Nz8lIQo8R9FDBWAFYIXDk4AnWBYiJQeQosik3A0e0mMEODNCFe4InQDJw5OfmnubAUTvp6ciXGh1HH6JSdCBgiM8asnQu24WHw2bYrA6WrCGAJfZAIqsKcwJJOEnWEWAKplVpQl3ZIbUSGkBcN3CU44i7+/h/2sARAKFgK2pl130rGEd3BY6uAB55oilkEAkaFQa6JOo4d1YAjuKSIGe1vgQ4aseC2Z7lJFtXwh3vnUImLqTqomBE6KkbQ9lsyRYJOGJLp0DOMffgl13OXA5pboZE2MXE1uZXtu4FBKp6V39KsY1cXtJLDgipkXGkcwHsieQiroX+yRoSUJeUwMP7azmWinzIpfFCFwAqklkDU8eBo0haXoMFv0Z/8ZOXL+3TT1/aF19+al98/qnt7kiCDjYB0p9nJ6f24eijnZ6eUMoTwBh8qV4fNqzvVegbBIwA6vQ2wQ5Df6Nrm8zmdjGd2ewaycZN9isCCAjiEmzwaDTm12R6aZdXQM56Np1f2wVk/sgyw/sBHOlz6z0kLitwBGWvVYGj4qUmn6Ztt6oNkEpAAEddyZI8n7r20EVnuL7Szlfc9Hu+7nb+oMQhfk984glvbvsQ+Zr+GIGj7Fe27zX8l1XHOvzctl3v+j16HLXjzrbfFX5Zlb9q+svteYLf71LsaLY6cNT2zdt+cv09+iZ1OXbdszTnwdpzqI5/SsL/4MCR298oZElFxw3oi32G4FptSCbO2c7yU1U8ojhNX7Cd8FE31i7JOJo4WAQfFLYNv0O6juDRBMykaWWHOtMFHjf3AUalXkzphS/rXuikHmpRcBPxkoCaCLcQu4f8r2KGLGvX6r+WYs174EgMXxYgJcZRM4+b80ExT++Bo5v2pPu//aFH4B44Kr7N8OXfNnDVvOl0bUDLHJs2Yp6BlWXBwDLQ56bp0HZCuq43b8jZsbltmnU5KO0gJ37/sYCj267xx/+7Nux7xtF3H+nVwQ8FnvGvzuUAjAQUlAWateVdlkiOjQ5CoYtIEnsj7RwsRW+jXr8nuToEjt+DcRTrrO285zXZRfvPzno7abD62N3t+awKHOWgL8YmbEiASGIe9ckG6qGhe7i6JUFe+04pr6ZgZIYk4gwgErTxwTLaswcPHtrz5y/s+fPnBI6ePX1meweH7O2BRCT6TOHzvAZU2PK5Y34AFFBSI/oXqZpWKQz1m1CVlLT6o/EnljcqkrsiBwE+dT5GGaQiW9m+2hh1oerwyrlX/Ji3rXZ5JGmtR4SsnkO6Kf0vnHNV2DnQwJ9dqo5F1ACREgDBRKjT8JkYKqVh5dBRNVTvVqBV/VcbfWutxN8BBFTZJ5y7slu8Eq0AEzpazGuGFx77IJFcgB9nqeZqq/KZVuVkV0DMte0AjA7fBF+79usMHHWtrXyeNQBHiXHUDka7EgF5b8/H7/ITmHxMQOxC8jo/lZYmfyRN2slEjUHMCa+CDekVB5F4HzE3IPlZqutqzyjZzWAYSNaLuflUvb7MzuH4AMKWJaua/g8ALVR3R8VyVDTGnBTAq2tJa7Zh7houmy60TOloEO/9caJSMPp+YI16sp8QFiTS1iFtg/4bG7bZA+B9aRcXI/Ykev8O1etf26tXv6PUHLTlAeAgaEYzZAAV6NtDfXtDT6J12x1u2YsXT+3Tly/sy88/swcP9m2wtUlbdHZ2am/fvrH3b9HM/b2djUZMMNOOXpmdnJ7Z+QjJgDFB9tn0kvKcF+MxJe2G20P75JNP7Oc/+7n94q9+YT/5yU/s009e2vl4ZF9//bX9w//6X/ZP//yPdnZ2bDu7O3zP559+Tht7ePiQkp7/8A//aP/zf/6D/dM//wt7HT1+8syePHtuk8mlvT36wP5Gb969t+v1DTGOdnZsc2tg/a2hDbZ2bH/noXobEFgXvAxbLTVAzS8+QWcKAFzKwBGC5+hxJHDTVcW0g2vOXa3zeMwpE/THz6BcOODNP/qkKCfTB7T28KWZzj3A5b1oL0NKM2y5V5Jy/oJpMUfzen2+yMYACAKriAwNydEBMFrn9amvCxkaAI78vVdX08o4WrvkZ8RCCrabj5TLivH8cd0uCxZ7QezBXd9X9gSk2+hv/yNkHHET8SKMAMaLVJ0zjko/w1pcJKZR7OlVClOAj7OaURAQ7CNnFEE2DMARJZBZBBJs9so4EhDaZBxpJw6DI55h/odbAHAEmUmxmXyr93u6i91fSEbLuyl7X04yVijNk47e4zCAI/Rvi/WFZt3oEzlFc3VUqYPROLowg2/mgI6Sg3UduGeldYUq6wBBS6JTicUmpAfpzgCOArxyf8FtfEjbCVDRfiZguW5bsBcYV1Tpw2d89PCBPX322D558YwSx+iPebC7z6Il9J84H43s+PjETtHH6ByydTMbTya0qUza9nu2ORySibQ52OLzBMA9nk4JHs3gOxpiBEnUXV6v0W+FjUSfTbBmbQ3A0Cal6oBNrW0AJBJwpC+BhwAcwTgCOn61fm1XkPBcYdHWLbsiK3qt+qAFU/JiI7HHa7FHnXuVISQwQbN4lX/5XV35gHbeoG2jss+S5zMlIiv+33kpy+Kj8KXieDn/ggNxzjuDNb+3nafReysDNV97/Ny4Zw5GrYxelh8JwGZV0AhHXRYr8kk1+qbU3+8KHOXryZ/Ng58T2l3vqcegWHghZnT5h/l8jWffcT9xnxjfsoWXgrblM3VZPN01ZjIqq6w+rQ/5orf9azgioY9S7X52VBxY0pYj4ChspnYKMT3q7gLgCJJyl3Y1m9D3hEzhbDaxCYCj8djGYCFdjMg6gmwdvsMXIbNoPqcPE4UDjC6dXb3G4if1qqs2o45N7m+qZ+MaBQ70V9k/jVX1u5q25R44CmlY7Jka67aCRZWqy2N3DxzdtvLu//6HHIF74ChGe23wyd80doabNsplG1TbeWk7De3kUn5/bJZt6tVN06ENOHU5D+0N+y7T6yZnKI7THosuhySf8y4J8S5HdNn138UxW20MFHTdA0erjVbXu1Z/1nlj1JH0PJWEUiIlSYoBNChAT26w3pSqw+fWoYVbJEtqM9W2VF0Jau4oVVevdbkTnxPNOZHcXisxhhmo+e6j3/3JuwBHkryowWncB46Mv0G2bnNry/qbkC5SYE3wqFC7a6Dr0sreZ0LgA4J3HOPhw0cEiz7/7Et78eKFPXr0iBX10KFHlT2auM+YqNOaRCAIQAkAEpwvJEGR/JCsWVRAKWHMnhOU7o9qcPU5ARCJqvPKsClbAX9gX57yL+SMVgGOIMniRy3gS02ONxOAPJOfBfdWq7ridY1/gEi4d08GJeYKU10BRsTzYu5UG3wUGPPn2OVY4lbDEibXvFeSAu1g7aDiXxT8aIodgS3ZTmSgie3EKtfUHBw4XyR9mUoq/RSyJFNT3qJd5Rjrq7FWPNXB/bUkpyt41N678TuYbvjeTjS09zG+x8A4ip4RNYGZ13FTYkB2pb2ft22D5tUi46idQIx7zftv+/gLQVjgjz4PeMxg6XnlPI/H82tWiBHmfSV8IELjW78COIo5UpNQbQAwX28bOIoxX/CNIDGxsckp2PYz8jOPY3fJ1WUL1zyGAwUI1B1wiGa1rPiLPkdkHSHdK+AIvY3QrBjAUX9jg5JqAInev3ljR0dv7fW3X9k3X//GzkenNr64sPlsZmsAnHAeBoFiH+F4/f667W0PKU/37Olje/Hsme3vQ+6ox+r98/MzOzn+aCcnSGqeUZpua7Cjxu2guHfzAAAgAElEQVS2bu+PPtiHDx/t+OMJASOARVP245hQXgqJUYBHDw4f2BdffmE/+9nP7K9/+Uvb2dshG+pff/Ur+6d/+t/25s1rPsdnz5/aF59/aT/96c/sZz/7C0rg/e///U/2d3/33+3v/u6/McE93N6xvYMHTKyPp3M7uxjb8emZTSHFsYZK/S3bGm7ZYLBjw+G+7e8+sjWA7y4XJ/Eq7dlz13hXPzL1FoEkVABHZOV45SUYb1ob+royAStcx5Cpo1xdlaoTiCRZMOj/X0dBQcnbNKt1o2oXcqXsKwLmZmYcZfZoaNpn4Mg3L1WJginlDcnZS2DO5PkajZ1+V4HChO/D+6+vpuyRRMYRgCN/X5HBc3makKyLxIuAM/+cT/ZlPnnYltX8hQo4/DFK1ZViCt8bZecBUAo0EjiU5SwqIK7+R4FAVqm6Ik/Xkqoj2OQ4JPti0t6FbHHYSz+eFyaBPVL9KL3HPZPG8As4wntXk6prP7vikyYfrLEn9GrfElWKa83IxxDTR73p1ChdbD7I2WKj1n5OCbrZhElI2LMr9FkbXdj1dOasTF+XlMMLOTpaaPpeZA5iHbAJuzOF1oNZq89yD4DkDYEjSCbVfj5a72IrBkvp0oEjbk/4L9U7oIBIYPO1bQHMHkB6bscePjywhw8e2sOHD+w5mOq7e5Q2BrsTwNGH90eUFz05G9nR0ZGdX1zQVoFltL27R1B8MBza/OrKprO5mJ2Xc5uCkUW/AfMOIHbEJJh/iEPAXBoSHII03UZ/KOCot2XrGw4cEUiCvwq/QlKKZByth9hT96rNz7prj8x+g/4ux7MW+jTlkrL/EZ+9S9ysmVV7DOXjLbM/7XvomtNcP85sLu5p8TsWx6arkK3tX8T6JHB0B6k6+C/xL+cfFsa6BRy1P9POXdxlnDNwlP2erkKrfF1dPlIe7xy/dfnIOZfTHvV2nif7tgQw3e6249t8nvhbfn7tczZ/196vSd0E5btWTL6/5vV1AG7B5Ln9sCWmWf0ZBqPXZ7N/o0SnL9MiX+f9FL0MRrEa65/EkA9fHdxLsILAOiLD3VmgkhGd2XQyYd+jMb7GYCSp/xHsO2WUZ1MWtYh9mjoM0jbP7XI6NrsSW141Vl544wxVxRJ51CtA1GYoxR4Ufld86s8dOGI8Dn/V2UbyJ6sEeB6v9ljfS9Wt5tnev+sPMQL3wFHZ7+8CHHVtSm3jGEYyG4Z2YqltSNvHXWUK5I06J1zis3mzazsztx1/meOUncSuqpR87vZmuzqY0JQbuu1aV9/UbztSufp74GjVoVryvtWftVfAJsdEDmRiHDWAI8mG8Pj+XWtLwFFmHGXgKCrKuO68x1FmHAWLgbezYo+j9lxf5pBnOa6u9ZHn7x8TcJSvJfdrQ4A1GAxsazBgFToTJKiodAZYeX6QhHOQCIwhvA7JDkjdAWza39+3p0+fkWn08pPP7OHDh+xzBPm6tY0NG19MbTyeeiJSjrSaKvc9KQEJPHwhSSd2kRyzOG/I0wXw4SpydOYjsaRkUbZrBTjyALEGaOFARw+cCiyEs+fwmbN2AvTR+aKiqNrWChxlOYDKOIrrBOMITKNIslYAwuEssViCidNcPJU/larY6rKN/g0uR9hDdXYNFEK3WVJ/YnfByVWPKlTj1vdH8MbPhBz0tfHn3M+oS2Y1ztPex/La4Lwi+cCBIk9MLdtzYj0iMRbPN8vDda1ftQ/PvdM8rIsGqA6AxXXhWa4KHNWEho7fBmezD5D333aFbCQ4SgKoBRyF/ZKNTD2OHFBiLO43X3yIBMJF8Be9MyIpGc83f88+SFxzOyHQGCPYX8ydDVR4L5L+unyaroKatn8Sz7dUrPu2IqA4UEyflI5oslE7xwHVnOoh1u+JJQjJDzB2wDY6/nhkb9+8sm/JODqhxjyBI28ML/klyTuhh8jmZs8O93bt4HDXHj44tCcPH9hwuMXHgvVzfj6y0dmZ5EUmkJzq2fbOPoEj9GX69vUbe/vmnR29/yDgBtKe82sbT2fWA4MBUlVzsQIePXlkP/nJl/a3/+Vv7NPPXxLMffMtehj9s3391e/t7OyE9vaTT17aX/zFX9pf//Vf297ugf3qX/7V/v5//H/23/773zMxA/Boa7ht2zu71tsaMlUxOr+w47NTG40nNgPQP9iyne0929k+sD0ARxY23xOiARxF7xS3A0ia4rnMkfi9nNvcxP4RW8FZg0xyO3AUSfBrMBW9DVVmHBH1RHspNY/2g5QqXz3TmOFI2Ej2DQUEeFMGjgDUFQCfc0ZJ7Dn6V8VxmBRXpSiOgYQNACOwh/BeSHtFI2r2N7oCqwFydWClIbEeAJCk7pDEcVTT2VH6fNP2ORjJz+rfYrK4vl7t+W0//SkCR9hV4d/dBByJZSSb4ol9p7GF9CiT94lxJIfCjF17lLFjErSMc+pxFLR49qpZjwTzInBEu+T2mEwTzv1FgLwLDMjPOZ5313NHIq+/2VPiyfcjycgl4IhMZKwpl0VKwBGrnbEOUbE+BXCkKnYwja7PJwSODDJGKL5iP0oAx9jnKxiEPWFOkDR8L1S1h6SufAIWKGBeEzi6tvVLQHvRd0bNy+GxA9RlcQ/WlgNHZE573pi+FRnmeJ++8DvO0e9v2M5wYAcH+wSPnj97bg8OD204HHI4z05H9vHogx1/OCaT8827t2R4AsQGY35nb992dndtuL1NmzqZzWwynZHljp9h97RDqA8nnieBov6W9dDLqL/N3wH8w4YTTNrYsnWCR97fiE3cewZJLzLcIA+74RyDFPcs29NWAo54nGDZVyCxHRvHXnyblWj/PYp0umxRe67mz7ZtVuP8xWn2iZX8mGXX912BoyiGasSBfv64pu8LHOVxuOv4xvuDHZ9jyfi5rfCSx+K7AkddMWvcx6r5pSi2ivd3gVztORF7Xdd3vcarcNDo9h5HbZ8zX3s7hgiQ9QZ8slxu+LqrPk+WLSVWr5hDKcdRZOiw5aPYJAr8QqnCAf9caEa9dbCb0esI/TPjmCrIA0A0Hp/beDSihDL8SxQmwYfB39D3SKwjgEel1amKA2Bz0S/PZZY1jrWvIu6b8WCREZad0fPxgrJgpJaiX7/fe6k6ThsVAUEaVn5fu8eR5laMWWXYltfvexytuvzu3/ejj8A9cFR8oO1P/2tEmQ06cHvjzM+k62/tBE80917mWHU5iqs89/Ym2f7MXUGirvu6seLGP7CQ1Ctsg8UqD21AtzsAcS2rvve2sVhlPBffIyN+zzj6bqN3t2cdtWxlCTrLyCXqnHEU0TiqnyvjSBJ18VUSy06Z3ljrkXGUQVsGDi5RB5k6Jb6rPAnveAXgKJKZXY53+7UsldV2lLsCu++zfm96YndhHLUT4sEYwfERYCEwHwyGZAahqhZgTvSNwj2BUTSfQdID/T/EMMLrqAZFP6MHSKg+eUbgCIDR4cEDMpAieAPYMBlDf/+SfTYClFIVK9zfYEF4baon9gOgCAk7spC8gkrjqqz55WVlX1S2T4FhXLaGlrswUKo8SLvHkTt7SEqyqiukWjCvAuxhI4Coo/YeRn49TC0Fa4UTsPk5D0bawBHnNaer+jEgKRP/kGzW1VemUe4JUueJKqqj0Si1+EEk0EAr4UrwD4kdNL4WcBSgkYAYjSXnCJPDkKHCfSvZQhbCHEmmYC8lKQQHuxgApV5EXYEzg7j48uQRznLTemGS3YGjAGsy0JPPg2tAVTDYaO35HwFkAFx6bwLw0s/lGQTA5d+zfxAJjOwbZNuQk0X5WuJzjWSSSyHxNbdd5fhJ7g6VvQEmFYk/Xmztb8T79CAGkmsbbATf7HHUlliIsekCyOP+io1lELph/d6gkzGWxyB+DlvbTqB1/S4mi1e/B0JW+hrpyVCm7toIFmG4kMjHmiWEuqaG8AjER2cndvzxg41Gx3b07rW9+vq3dnr60c5OTygPguvq4xhgsayb9dfXCTwNhwN7/ODQdveGtr+3aw/292xrq+8MySkZR5AToW0EoL7Wt63BNm0oehy9+vaNvXv3jowjrM0+qtnZLw7AFuTu0IgdjZCntr+/Zy8/fWn/z3/+z/blT76wwXBgxx8+2G9/92v7t9//xt6+eW2js1M72D+0zz//wn75y1/y51evXttvfv1b+/Vvfsdj49xbW0M7fPjI9g8fsqn76GJs33z7rb19f2THZ2cGedKd3QN+bQ8fGPqB8Qt9X9iTROyg2ZX6is0BIHnF/uXatSRHsc4pU+fNmzH7wl7SNKOvibMnrte9R50YlOotjEpkMFCuub8EcNSQdin94fCsK3A0v5oLK3CfgWukwThSwkrAkcBmycYIbIH9wxfYRASOkAxAgn3uEnSsBAYLA+AR5OrENrpmjyPAE/ibqn8pleOAFOVfcvWpVyKjpxKSOJHgWjb/7+SleVJLfscfn1SddrQsBYtf0UMD+0gTOMJ4UPDV93XAwJ5+02e4N2DfDak6AEctfw9gLvYuzj1J1YWN5H7t4FMFjhYZR0zjOUs17B1cFPbLA9DbSojnZHrb/sezXAYi0DtYX7dNyl56Eoqgi4AbfLHIxIEjzDMmCB2YBdisamcAR5A7kuwRpOpsPrP1yVwAEvtfSK4U5wMbU/NQcZGSXwIoAPoIDBX4Gz5BqV4HK+/KbAOuHMaY8qkOHLkUbgWOtP/Qb6Jf42AV7YQXjLgcNeYwzrfZgz86oFTdg4ND293Zsa2tLT7NyWRqZ6dnNjob2fn5mHbzAkAZgHcwN3d3bXt7l2xKAEd4HawjnAsSfvhdThtYspIT7W8ObHNzyB5GAI4ACvW3tm2wvUdfeH0dfqyAI/yNoBGKqhw4gi0k4ygoBgFdt9hlPK37eGEEFuJyf4++ZeAoS9UVLo/7NeF3rmY5Sk/ElAi+bS9uz+OY8/m7L1Bb21gnoFbWW8unuykX0S7aycBUSDpjPeTzZh8q+3DfBThqx2+rjejyd7V94PCBuvJNMS7teDOPfdxfBkC6fOt2PJuv8GYACQA1bG0tsFrmu2ffblnuSK8HmupFfSswjordXZKDaj6nmmtY5XkRqE7HXfoZAMLsGarvtIcJ5NHnghENLEg+EG16xGrcc7QT6dkZC5LQP/NyNmYxAAoEWUDJnm4AoC4JDgE0gkQdCpKOPxyRiYTX4WuCdYT30dcI6WYw7uFjzMYt4KhKjWq/kR1OpsaLFBZtTJE1bUlglrXozkx7jsS+1o678hzX/NGevrGOvIP28kZcVyS6naoKaVP0tIOCSnovfo5pFddS5bs9IvJConjenEMeO+C1K/QE5JiC/a7YljHQZZPtGcBRYRwF66jBOPK5UQoJSmlfkgpZlFf8cfKffsfY/++wVFbN2a6y5u7f88c6AvfAUdlfdz77f7k8bt7MwnA2N8j4XDuJhEWUq/QbxqdjTrSDiZumjRKzof+s68mfbzt1d5mCXYns9vFv26RjTNrHuothuSkZ2L6fH9p5K/ImLr9Qq1frmT2GKi4O9smStu1yXnzDCZc9krzZ8Lfn37JxvMvz/L/13lWfdRVsqI0VOSaJZaShizLOaFScAKQlPY4AHOGrETQg0R2MI9c5L4mCGKwVgKP2c+tyluP5ZfmBbGe6nv1d7MBdn+2qwFHMw1ydF9eK60MFO4AjMIPAOEKyXVWYfSYX8V4AN9OJGi+HRjQ++/jxU3vy5AlZRp+8eGmPHj1mwI/gGkET3j91sGk2gwMGSRFIgYBlJHmWCsijwlVyaZgjFTQSSCEmUp1XEWQiAQsZvJqgCic9ehwEo4iWrgkcCappgBX1mUFHGgloJCuRRhVYVO2njqff68+a3Z6YYfzc/FwkZEqv7iTxRdAoQItIgibntmmXGI40po3WVQWO5IxHZbEYXJHUiV5RYhypElnSdqqSC+BIyVXcpGSFABzFM+sCF/D5DBzltdSuXgzgiMfxIcz7XftnHCuAIwQPmXEU541z4Dv6EOSApM4Z3V9mTuH07SREXmM54G4HRG3gqG372wmWvBa7ki+RdAE4FOcKu4bK7tAC4/2w0tulgHw2lDEPRtfaNSXbEJwGSIu3tqtew55h7cY4d/kQbeAIDBdNU63P/NW2a22GWvv+i68A2SlPaGrNqGK1BOUOopY9GME370m9aiQ1hgpNVG2esXKTkh/zCzv58M5effM7Oz5+zwp2vI6k6wYSpWQrrdug37Otzb7tQKbu4QMbDDdZDb+H/kCbGwQaoEuPwJ5MFT60DZtDeg09NC6vbXR6bm/evrOPH49tfDG2rcHQdnf2bTiE1B16pmywzwaq5sF82hps2dOnj+2vfvFX9sWXn9vu7g6l9F6/eWVf/dtv7Juvv7Jvv/maTKUnT57az3/+czs8fGTnYBN9PLGTEwBCAKb6trk5sEePn9ijp0/JPgJw9K+/+Y3929ff2Nt37wgQ7ezu2/bOgW1topeIgCMAT8gsBHAEyafZ/IrV+viZUnXebYjrnIyj0HpH0j4SFZgNkMZTjyNK0hEoUp8Bqbqtqc8ROEAM3B2YL2zKmpjBHGDShayGSyvAEZML3heOMmixCFRUADAKjDLZZYnwkaVRAn4kYRzsQeIHABZAb9wT+u1R0g7vmdmVQQIGx5qRfSTgSAwkAlJkV4ndURMTAnUoa5eAo9hHur6v7guEnOsfG3BU99ToMVhjALGN0EcmpOqip6U20mD+JPlZB466ehyFjaYdXFtjyyxNqdgLKwOC10D0Qt491kBlp1e7inWc954CHIEJ3+px1BWfdcU7y2IgAkebAo7qvBRwRJAIiXJK2GJRBJvNwXSydhwABbg7R2EPgKK5rc3n1p9f2TqTXwJGlakTOF4SbFy7ql4nEwi208H62BNVd+J2/RIJSgBHLOPiwSR/5D0UseqxtgA0S7xOsmhMWHpRitvz9Y01AQ2JAQwZPfQ96m/0KMMJSVDYSQDEKFiCzCf2Jsh+4niXALdR/b2+RvuK4if4mPQZyWhSLyXYaspb8pLV07Pfh887rMBRb0gbDhBpc2tHjKN1AEbobSTgiAx2VOMA+OR8u7arDSSXF8GSdhwfPi/uN8+H9hwKUK/GFItSdfXZtIDZW4zHAnCUqBoLvkjrWPl+ig+Q8xVCJhk8RxFQ1zGX3ftNwJGWbkg2Nv2ifI7wlxDXxL/2+Rprm85T7oO6mF39rjmJdpFh16PJ13aT7xTvwxjFesk+XF3PzcKg8Oni3NmPjb/V+7sdOMqfWeY/Nv3fOLPvCWmsl03VPM+6rrd9T6vvl/J5b/sXeQwCR2F3KWNcP1lFTfUiYyLP45WShyBa5hgPtg5+xdSBI6pugLWvwi7YfNip2WRCltFkfG4nHz/aZFL7HfFvOAZ8JsjoUuZX/Y3W5hNbA7PZ7bjGLwoeffsrMtcO3vt7iqxduFDSh06Mb/3hzx04UvNPl6qjz6dYsjkvVQih12LO3fc4um3t3f/9DzkC98BR8RG+K3DU3ozCiYnvNwFHy5Irq0yBSGBlJ6ftCOFvywKPm86RE8Tt4+ff28fISfBF5yI2j9UZR6uMw4/3nnvG0fcd25WBI698LRXwpUp/iVQde+8EQ6hKSgVs5ykXXv7GWp8Js+xAMwHrTCMECmiQG9dafLwVgKM8x2Mt35RUbduKvF66bMH3Hf+uz98FOMI15UqeOB4cVoBDqOhkj6P+lq1hnPsCjvB30efBNkKCQj058BkkO168+IRN2tHc/cXzl5Srw2fQuBgNjC8uLmyMJvBMCiLY61mP5xFwFABD7bUDyTQFfAi68t9VGVs3Otplb7oKibvQQqm2U3/XOOXgOie1ssSdRqXMRyYqIWGFivJwvOtxavDJTzUeUQ58wnZX+y0JGMm/RBV0uXoBN7py/V1Xr+M3AO0u4CjutSZTs4SDAgMlihR8qrLYlSJTwYKCz6DhK59bgaOc6Imf87zPwBE+Gc8uB7d8HcBhyMX5zeb1nQP8SLpgXvBqWsBRPk/sqZBQI+vKq9NysiMDk3h/JBzayYt4sDmAxXujojX7Ce11msck7+lLAapSnOnJU68Q57V5n7LMoARoHmNUwKNU6EBgzmElAUdK7rXvqW3PCPhOwbCoQG18JsaJ56VtBeAI4EjvzcBd+/7jPCol0D1msBR/F0CminTZhcr40xQRQBQ/a8aH3jsACe+BRlmPCxtfjGx0fkLW0Xw6s431KzsffbS3r7+yD0dv7d3bN+yZcTE+L/J0fVS9b23aYGvTtodbZBltbvX52s4QiUYwhtBXBOM0tg0wiQCIb27ZxeTSLi5mNjofe2+jY7u4mDDhCPsIoAfycsPhNscK9vH09JT9jGATDg4O7Msvv7RPP4U93eP6PDs9tlevfm9ff/U7++2vf00mE5ien30GSdDHAuIJVvfIYgJwhNfAOHoM4Gh7x87HY/uXX/2r/fa3v7dX336LBWTb23s2HKKHyA6vj+w89o4J4AjgHUCjawFHZPxU4Ihj4L1KwFgga0ECs5oPAI1gP1llqz4HkhsUQYcYiwNHlD/1xtWVcaSeU7J9ApGYjoYkSzCOHDjivFQquzbi5nmuWE0ajBwmfIoN1LEEHIlpcT1VA+oyj9DjyJlH1wbmkjOO1vD8J2IgqVmTZOx4U0rA5wshwLREqm5xj2hbkmW/B3sqEjz5fYmJ4P0ltEbze9yH52td/nybzdDc55SPis+pKEP/cl+5uk/RhmPPvloEjmTHqlwcpMDUcwiv1x5HRZ6u1eOIxwaQQNuhfkdtqToZjShWChCpspwEImFzrn4Br4uXhesBaFDHIO9P8Qyznex6am3/MPyySPBp7SQJI7KMVLkOxOZ6LuYaQVmXhGPTdAJIqpTGQ964vLStawA86klUGU1pb/fXcawowshSpr7wxGElu0mg0drVmm1cbfhTqcCcCge0/gHaqOcRVuxl2b/o90EsDoxZyOZtOsOR8pVz7atc9mJG017QLrg/5HlQsB9R7IR9EexH/J3+P2xhDz20UiHDGsAlrWM83t4GipcASqGvpzOOyAQFcxaSvWAibZPpRtAIBSgOHIV0ooAj4uF2CcZRdKtPQEoBNRP7KBeedc2f6idGX8LKss/7cfgT+RyrWI0AjnwDLVpKbV+r61jZr+0CjgieeR+izKoKn+EmO5f9ivxzvb+qBBCJ63aOJo/J3YAj2Z4m4NH0fdrrdpWxDuCoPtOmzGV+ve0bdz3r8I/Cz8LvbX8r+9raNptAWPZj2/fLcV/rN8biputqF4515Y3CU3N+4pJ9pjma7fgpX3O+py7/8qbnEtd367NkzYkzjjJw5KyjsIuxO/Gakq8azCRvaVtAec5/7MHwL2YTFgNQPpRS12ss7hJIL8m6yzkApDELm8RAAhPp3CZguI9duo5M05ldoffRfGLrl1Nbpx8in6BZqFVqzmjGyp5T8jRe5OODmAsIaPhjd/dCgRJ7dBSLLVubzef3p8k4oi9KP1aFQvR9l/Q40hoNucB74GgVu3n/nj/UCNwDR8VfH77827JT5o2svflkJ6a9oWQHJJyYLFWXH2uXU3CXx96VnGkHIV2/r3KOdnVvl+OWrz+O2eUAdAU8q1zDrZt0x0G6rmmVc3W/5x44+u5jp0/eBThCEJqdA/2cgKNOxpEkj2owEp0NEILKwelDMiJp2kfytvY4qlJ1PGfxcryStCjPhjxHpmZXBzvbgrb9wO858LvJCS8GKWfuv++DSJ9fFTiqzp6SOdGLJRLv6lEEaTp9bfYHCr7XVCE+Y2WT+gsBYELyc3//gN8BHIFldHh4aPt7hwSTMCaoBlVVqH9BLgQRNhhjlEPzbiQOGoRtxWeZAOpwRPOzKHYNichoulrYQ5KeU3AZCawm66iKzGXgyCGaEuQjYTO1NcgSIXnjia2m1FC70WgG+PW3asvqe9XbKcndMTfl//kJqoBeBpHW2DeFdrwxyeOVJO/TKDYoZfhMOMXqiMAAkl4Fm3JdbI23Ej9sI+NjDRmfPO8DpMnPTAwxATxdwVp5zcEjHs8TdO110w6uceyYxzGH4zyZRYT3bfaHTKB3gaZtRlsbXMrJjmzPYo7mnkY5idK1h+akTDugykAVPlu6lngPI/oiLtnAdeNAOK+Pkg2aD0WagWCRjK7XEzKRRxh1cdI0Kuvj2jE2CEa7fJNGwsqBIyTbmC4sPTrUJD3miarZBX/i9fq7qtAzeBTHJ7PEZZQK0ERESXIfPKRX5fN2mah35gfBgCl7G41OTwkcBcAz2Nqwy/mFHX94zZ5Hb15/ax+OjuxsdMpeIEgGgHE03OzbcLBlg62+bW8BjFmzzX7PhgS+wThSfxwwlYZbA9ve2bHh9q6NLmb24fjUPnw4sffvITEyY6X67s6eHR6i6ftj2s+dnV3+7fTs1N6/f2fv379nFSnYny9eAIx/YY8ePbTt7SHZKkfvX9urb/7NfvubX9tsOred7R0C9k8ePbUHhw8o0QTJJciBoq8HWKKD4bbtHxza5nBok9ncfvO739tX33xjr9+9ZQId78ca2Vgfql8MUsFsHq+UCNmFqOi/vGZjeUpWAlRi8leB89yTw0xaU3YKSW3trZfXYOkI+BO7qPY4ajOOEsmhyA9y/vgf4mfYL4BGSgLLxiP5EoUETDozPk/7CKtBfc5w5ijgV+IdDA3p1gPNupqggncuuRL0jrmaqL8RKnuvAaaCtQDbNrfL+cRlxRyY8oQ+Bq5U74aMnDOOavVvVxFCC5i5zV9ARbQnLf64pOoWgaNqxwUaXcEfoBhs6kPkwJGQGs1DwcIOkHM/9/e3ehzRbwAwvr7OZH6XVB3mCPavIsXk5yt7e9Bz4xzRZ9CBI/pELYaGTFuT9XFT/NIVD4XPU7EHR0c4HQQiycJfSqYIcxFAkfflIuAJUIcSduJ49a6vbQC/Gf2IivQv5BXBTILtApPYGTl2LWYPQBuXPIx5FZKUIYuEdUXQ6Grd1skaC83e8NUFHNH+g43j9qG3Cf9Szx888aoAACAASURBVK6wBTc2bHMAJg/mhHxrsIuigpvFQyhYglyQ+4aSqxZYRTlk7O89yRaKjbsuEAfsaTxvrnzcr9iBwATFrJRUHdiykPLk9/WBGeXo1NvI1vpkHSGZju8AD3Vu+EDqwdUFHOU9vT03Yl9t5w2yjxAqGVUmcJFxFMdtf7/NZNA3KAUqvi/7nG5eQ/NI+T66zs09OHy4VKzX8BduiCXD38rvzz6YfGnRjLvek9+rnp13YRw1gaNlPmv2Z28bZ67YlExe9rzDfrSLq7Lv1R7vdnyUP9s+Do4f87GdA1vMiVXGUTu27RqTLvWNxdyRJlxI0BdNsVsGsO33d419tqU32dzsk6/KOBLbCIUvksct/1Jfo7qUkowd3kug29nS4e9GRgJFnAD2YWcJQGheUyIZqg8cLfWtAxhFpvPlnBJ1AI/G5+c2vjgvQNIYr6E4cwoJu7H1LmcEjsCA1vyrjKHYH4K5p7FoqcOk92t8Yy+6B440B1XIgecURZhRsNHc28U4Us4oelveA0er2M379/yhRuAeOIqRXhs8/y8umiKbp2qpqLTLFXdY2JIU0mbn7/Wq1prQUANQONklEZKSiLURejN4qEY3vDQY4PbPcT2sk+Q9KCeSq0Sa19ysbq+f65pqbedj1SAnrmHR0dBZ5MStwjjyuq9VNGXLE8zjePP9LV9e7c8t6XHkw5xqCLXh58bz6XloHw0ZEoW0rIdk+YaeW5lLLYk7XatkWqrD8YcyEN/vPHcHjuqc5XiUeQ2fKkUtHqhzDaXK4ZhbrJnxcewh0GNT2iRTQHktBQnsydN3RpJaumi9tRlH7KtSA7G82bcd8i7nuU1JXuaM++P+fgO/7NNeqR9rsQAhysgWPWX9XAMHBVfQd4fOPYJnVDpB8gu9LaT7DhklNkC/grzHpU0mqNSUhvze3p49e/bcnj2FRN1T9jTa24fUkarcVWld5zgcU7CNqDPPRN66gb3CHhcpscxgx8GGeciqREIGbBFPnnMF5eQ01xLuyecFK52jp40nFb2xcySHYlkqVESiNBg9XtGaaPwAjlhBXoCjZsVg2NP8mG4LEMXwWbc+GqqkfwwOfX8Q48htLa6S96dtIZhI+LmdZsT4hixk7DYBH0QAEH2aSr7Hk49I0AZrQD9HQKHUr7dJYHIgrpNVeVdVbjCCVjbaRq+QYJZ49e+itJ5viUzGNPe/aj7rXoi1hvnFamX2agAoVIP+mhRTtTIqkvEeJKOyrB1GTtfoSTQklEpvqAo4xrGLZ0BXQj0nYG945gB1UkKx2jy39Q6a8Bmn+RzzOidlkKjjs+sAjqKXRJGqS8BRbnid11aRD6WDo0lT5k2SRqzrwBuXs6G6+0YxFx0ILUkaZwSARRAJxgweNf0l3VO2t212V02Q6IR4RmKxuEwIKxC8arPou0t+DH09EGBT0omB94wa8ehhNBqd2uV8apvo67OzZXY1tbOT9/b+7bf27atXdvT+vZ2eHrPCEwE3mFmDzb4NBmIdgWmEY/YgK9WXrAhZL0hsXgrE2dvft929fRtPLu3t+w/27u17e//uSL03hjv28OETe/jgkT148JB2FMDRbDqz45MT+/bbV/bmzRsmACCPB9v64pPn9uQJQPkDnvPjx3f2+tXX9vvf/dau5le2u7tL4Oj5U9jjZ2QqgW10fHJqH48hW3fKbMQAsnibWza/Nnv17Wt7/fadHX38wJXZY5X9lq2vbQrUD1YhQSOB8gCL5lf6TuYhEruotJc3w9dlN9DrCL8H4wisA4Atc+3/xGXEOGLOpHzhPD7fqXGkxEvxXVNPLoGhAuzmkGUh6CjgiGsjgAZX9RLYFHYsBHI1P3ABwdgI4AiJmsvpTBXBBAYBUE2KVJ36GzUZR+h9xD2Cx8S9OgCV+w9kNlKWjQl7fwfgoekSOEDHita2BI/sYvVDNM7N5MbtjKPSZ6icWKNc3eJgxlbmOCaIQiSXi3WABvYOtgKgEQtJfL4VP60B5KCf0CLjiDJylEfDPl/7JRJTduCI3+PcYeMqrVbjAgC0OAMaq7CvlCNr2UayjQAYuE8VvlV8Vx+LuqeHH9AOfTQn61PUHqreVwSOOKdrkpzP1ROAYLSB5QY7JYkiAahiKIk5zKQ57NS62Sb6tiFJWYAj9P2Z0e6wTyGBU2XB+qVHqEs8uvwO/LHM/ARYtH69YRvXYAYp7vEor7BbBRe5w4Kh9T5OG84ughQThgF+KOQ5CfAQpMY89vPTJ4QEkANH0suta50sTzDlNymxDACp2iXgP/Bn9cwo5+e+HAlltBliV7KPEXp68gvXAnlmfAYPAfKd8DHU34rzwueshC+9n9bGmuQRS7FS+Nwuieg+CkYKfZoq67f66tVvjAIjgXmUYKQt0b7sW3iZn1hTCnO0/rqzDOFLUu3VM9WyDTcDWE1r0wVSFd/F/R+Ctu5Dc02E3K6DfdnXqcUttbcnfYvwk9y+hxlTeCP/OfyjuO/YC/h5xDeQoVx2f6lQq9qxWmjAmZvikxzjrQI8xKgxce89J320dU3N/2mlcD9yhrjvf40im4j5orCOx66f475LgBVgMGyGeohiPLC2i8mJgiI3TDxK5C4i1sDe78u39sT0c5UBk9xs0zf28qWSC6nzh3FZimqaM6v5W/H34uglj6ezlT0sp8nawVDXCZyBfNO56x2hd5kDK6E4oQflH69lDXghip9kEFPvoQBe4nPX1+5H9hhUke3sYA38ThH2opAFABCkxNcoXQfw6OIcssYjB5Au+DPUPQAqXU7PbYPAkVjQ9LWaFTl+nWKwip0a/nWSvU3Sahxr96kjMVbu1fe76qvVOYd1SUUBj3eqJGwdQ1yeehxtJUlxydWzD/J36nGktaveqLWXXvUD9fhiH2aP1CKV7HKx3teI+16jx5HmnnJ+AQw7ax3rqiGDGMCR+v36Wbt7HPmUaszt2ybpXf/OZ10vo+vjsNeM2Vv+aDFaeb3FATye7PrTbZf4Q2V3bztPutRGZv1P4XOrmLVV72PxffLcytz87gda8slapHXbodv7apdfUn3qRSWUm46/Sv56bfD4P0XNLb0kr7+tgExZpKjQCtETLCotGvyj7AftnieRSjwrYxA9LKLiUe/D5gFH1UEoJjWrhFL9mWaLlN1yPhrgqBlOcjIFzIqES7iF8bD1Of2LZVjBqQpC6Xz6C6w1gi6/Vz+3Po8vGM84nyQAotosQu92kFQfWjubmRIAce5bZhA2i+pZZdOia8vXWVNgur+6CNqfy9fRdK1ZwR8VJdTfRSIqjSdvqTku0uyPsWQ9pD6TNgD5Y3LKCojozj8fQb6MhW4lty2zP+zfV6nmCePjdYcOouk51Fg5lIHxslfPu+RYrCUlG/Q5AUeaiz0PBLX25JAE6IFKRgJH3jSxBlC1UWtMPwx7dbJrurULJMpAEh9vi3EUr8X3tkNbwKv0uBYJSHW9tp/qMrwVDqb6lZQJ58lmn6utwC1X3zHIBFiEMSPoJuAITCAEx1uDHfXqgJ78RH2N8A/SSkhoQh4JTKOnT5CsBMtoi9eBnh6QjIOzivEXIwO69JAJUZ8c+C5ssu7NJ+mEuWQdXgNDSX2UZNP0jHt+jbLVYpXEMZRoADhQpBA8gA7ntinlIbYMmQqePCqADZNdkfByiwo5JGfQlcR6YhFlsKfx7CLB7ll6navaEcql9AIsqUyjAsm4SQo7tOH7VKTh4khl5hSvTRXVCihlY0qPAdih0qgVw+VjQJaApJooG+cZXSXV3H4hic/qZCUeVGnsa+cKCR9VL1/PkVyeG5NNM/U3YRIRDimafNPW+lhIS0jJFkoDuaPPzIYSJDq9n9TPh0SX5hfmBpI6AUggDhNghTmGxD6YdAUgZRWxJ1eYpELSrc6jSD5r+4mqdu31Hq7KR0DCa33Nerhmd7A11yJp6Lt6Ccb1tIJ9Fj5Fbfacq/Nlm7T9eAGFZxTjHKWfBMEzVVnr8ReIKNnc6s4T0HEfg55AJHa9lFfJjJoUjjVY7GIkWzKg5QU0tNO+prk+Q1YyGbCFPaQlU5cTUHEtTPiFT8Z9VAkRJkVcmkm9O65YiQ8gR36N2CIItM9Hp+xDhGQrGEPbw02yR0YnR/bx6K29ffPaPnw4srOTE7KHoBWP4B3vBYgDWTqAR5R/QnPeHgLdNd6vgKNLgjhgYB7sH9p0dm3v3h/Z+/cf7PTjCe0mGEaPHj62wwcPCfAAaAKzCLbu5OTYvv32WwJHk/GYciUPHj6058+f2rNnz+zps6e2v7dDYOvdm2/t1auvGaCil9zzZ0/t2ZMn9vTpU9vb3eUsQP+iN6/f2Os3b2x2eamk50bPoOZ59OGjfTg+sdOzEYNyNoTfGNjaNWS4kGiTHGV0A8Lei69L/2LRB0CzkJnkdweZ2dtEwBGTVxgfMI4o51GBotLfKL0Gf1MJwHVW4Ma+SwAUdiUBSQCOkDQHKKWl4T568W8diHKnI8Ajze3omeQgaipCoFQdihew32Xg6GrqUnVgLCDpC3AI+wJAZ7E/1PMotPeczeRyoCVxQwk7AATas7jsYnl6JjEHiUuJyg0XWzZ47pKjGZHo8j1gv2jXF6L88P3bHghsmnwoXWskpmtikXKxUaxCW1kBvPDlgiGCv1CqDvvHVZRHeHAZlIJCLWgCR7QfzjhSXx0ViQgA0L5yvSHAiJhGAzjSe7E3xr6PYxQVxNjTw7ZFYrq8jiHDsfO9+j5W/NVa7hEAplt+WWc+kOoPr3M/lk0Do42AhkvYAvwusZr0HDl31LcNDHCBR7R5zqSB3etB7gi9e3rrtomfry+td3Vp6w6+Yl+ez9R7kqwjyjOist64n7G/GRJ9fnbMlSgCicJJ8Z/Ri8OBI/dCxUAsXkHaXyAnvUEpZEggo6cRz0vyIgpoXLaYe4jYzcFKENDp9iWKhBwkxoCBAb81GNjmYIs+oMSZtA8iHmgCRw6wYd90MWDOB8bCAJnQSwnMIhVNTWdYq/ibACPstbCP2ue9W5o/w6uebKL2bBWjVrY7/JWQoAIbX/6t1jfeq3mh/TF6H+lnAkeY04hJfe3i7mL/Dv+TZjmAI8wd960i6o9aPa2/8LkWQc7YozsThwmEWQYgYc0BQCOIhmui3+eFfkK3ZK+5lmT/3KxUO47YxikYeC/2hXAVOSrrFBP0nlnKuQSIBD8ZPi4luDcAJKo3KT/HNRXgtv8ciFSyh10xXwaR2n5RWMwMyDd+9jlZ7jVlajgkvn7Knqcgx9dSzhNo7PgsuS82QSZ2Cc3AkRdDYygRF9fcTWWkE4ysHYcVQ8KnbPQkrsWwAhk8hURwQ3e/mOeoPrwUIWI9rJZIXAbaVTvaLoBwoL29fbV+r4UTCxtgxyc1vpE/zHuz3qw8UbzOuUqQV38jm6jk7yKYUX4J8xNFTGSKeqGk1rUAHULSruVLX7S3wcIosIokWQcJZnyd2/loZKOzM/48G5/b2mxsdjWjHxvAkHYv7d7cWxyc4jUy1oovl4ZmIUykFxRIBvuK64s2GHNxA2Gks899/ulpey5Uc1by01E26OCEx6jINSCOCxtblB+cMcr1zZ9V2AG7HkWALHb1GCiUaSo+Jzl2FS96AVF6yuEXhg9WmHpFBUU+LFlfUeiKvdLHEs+FAFXpJeV+ahSel0JI5EWUQ4kSi5g/4YiVa/Bj3jKNv9OfBSJ6ztfXJG0ic57yAcjSj/6DtLvadzhzys9uS8vnNG+zK7va6qoZa80YHSNnw276uX2+f8+fiwe+aIO+01RoW8XWvIwncdNT6Xra7c/F51e76mUFGV0+SbP47fYxuA04Yk5wcPhLuSO02jcAKzCGHqSS/hzVEMXBiGocGD1tr3JywgGJzcrdbAeUKgiBFyLppc8Vmq5fGzdcWg3If/iiTkBOHrQK6uRN82bgaHEZxgNPn3OHtfFetzHaNEXfkBF2J4COboBu+cFVyaNiKBvZb99AfRwXI1g5FlUO4q73F8Y5f04OcnOy1SRf23xpk6mLRs8gO0Le+4M7FVtIN+poWAGWtwmv/tEm46w1D/7L803AUU6w3XWB3L6E6jtWB4MWnbTu82gu6/ZbWweLCNXcnN/C5YqKEoxgqcrzkJlVI+iBojnDSn1WoqgaJYAjVJaxutAD3wCVFOhFQBbHFCOGyVk42d6RgWdoVZjF84q5kwOKdpCQP1v8A/n/aSsMILpuA4vPujludenkyEbVoaiIZwUie0MoWaeZ2qxixJihP0ckdIPRgNcJtm31CP5AtgOVl3MmCZXYQWIdTtrOtkCjTz/7zF6+/IzydGjyXpaKBwZKrOs5c/zwdSkHHA3WASIp8ND3cNYa/WaQcPR1ElJkwYzyjzYksTjC/qw5siXBncbC13Mk94NRmANgWfHm2EHHONLy+W8+yQsgsLgeFllfkSxUmEUOj4Meubl7VJuWaFK35BX5ZLpkYCzSS8Hqg84/K29rJXnIRtXqzjqXij3iPpWkNfzZheONa1DtnZc3MH/vslSX+Fk6z8DYsKoogQPgKHqdcBvEH902Epxxti8fqu+VGlE9w2R3uTd7km02Vc8pzAn0KkCDbToGnHM+d1htqcBBsoBiJVYHAv21JL/IK+FwxfP3dItjK+ppEHYNCTOvWI6eCxngidVeQMKmvVXy0+dlqcTT72VOoVl42KNwpQOITEEYEjIEj73KOKxuIXR6siSugCCAirmLcx7rpXzW36xnW+dJue4AmSII9HuB6SaQQlBXFepZpqVYvFzFv8JmhUSwkkLevYZ+k+wdmwMziYpEnIAiBsuQYgIjZTa1Oao059KCV78M7dfTizM7+/ieevGjs1MbnY0IME2nYFdK7q7HeePVywQqAVCjYTsSjLCNYqwVxtHunu3t7Nt8dmUnJ2d2MbrgvEEvot2dXdve3rGd3W0CPNsDSCj2bHwh/frjk492AuBqOmE1KkChJ0+e2CcvX9qXX35hz58/Y3NkAFxHR++ZaEYfpr29Hdvf3badnW0CWrifo6Mje/36tb169YqAAuwukqDnF2M7Pj6109GFjacz29oc2s7ugQ0G23Z9GQlSVdaLWaEEP2TFIOAHL4cSY5SaApP0yqYYUy4bJfKxnOZYg2SPTn39CwQO8Ii4H/csfy2abrAiWRM0gCK1a6l+UyQ4nHZWwebwTMNIhcFKmzHT+pyvPq+1yJJPBvslKTAxkJRYR2IeX2A4gbV2CfAIYBFl69RrRr2L1GcGyX2ASwHAi40E/+XK1tknwGXzAgCKZDvXmzJxGFJW7Hb8q2x4BWoYH/oziGdasjPx8QAtVBDWZiZ1nIRDBNsSLBtPvnoSAb+VcjVnuUZFOUEkxl2yaUoXSd4LwCt/RjFBZJe5D3ixmH/HHEOPI8UBWP8oDFHyEVJiTECTcaTjRmLqioCR5MOUKI4emgIHlKb1z9F0Rh8l9828XY8QyVLjwJ/51PiMUhLMry+ACB1fv2kM8Fjyc6z7snuk6lV0PbF1FHJwGHweEDCFzVL1uKAKSLmZXcGmMYmIvm2SS8TfUAREsLu/YVs9yNXNbA2f9ySigFituyjAQbEPACVfyPTf4FPjCxJu+IdiDDDH2bOFroJAPI69V5aDjRg2n/6HPyP64e6bQwKZksgsUlLhBf0OrkP/zqR1TsniNMGUr0lDPM/BYECVgRI7uC2CXKH2rBqLEeDGWEcJJZPw/qwcDJLP4fMxdskAtB2IrMd0AIlApTM6Yn4vFDgWeMBjAo9pOCcVY8s3zdXedDQ8aQtrHGtErPNSGc6f1XtUwEKAIpqq2DnDvaAfVeIsrfsMEjXzDcv/vuxzGThigZHeWJPG7jfgPHwOwRKNAoDE3g5mdlOSW2alMEwJAkZSOX7GcatUXRTtyO+KolT3wdza5hUasV32XxbiuxQvFsAnwB73m3ic6NeYpbeT/xWxKv2v7HOVfItnHiLh6wUbkQAuPlpiEcVxSiI19jg38zm917b8xeMrywaGNNCh+GQAANe0CyF3JhTcARMvNo59R8Mc66p7X8vX0hWLxxg197TFOdq5afqLXc+x+/1anyxaicigldJoM3wr4yhdU4x5gMMswlCxDW2ur5FgmCp1UgtQaPev6XnRtyXIBNkzst1nNp1NbHJxzh6ZF2dgIZ3Z7HxEyTr0PAK7FO+PgpkCHLFX3aVtbsJm4D5RkABfdub+iySbZYUFKlytXdqly/YxD0O7Hz0lFS+I8aY9XvaqZCRUIBh5HzcL4Rcwf8N+ctGTWOB25HTQb5lfYM55USqKHChTiiIu7FHRK7c8J+QeZhyrWlp3w+woSkLyCSOOqd9VjLgIakouuMzPIp8tB4/vp1Sy7+3xXgcXOb9K/K77XvXfXfKDjHV9bCLXrYxuJUygsBN5aNolxgBRXIqPCoTnfabPAejkzuWXHWnuYn+SvePpCXjr312zu/Fo/5w+l63l6jNj1Rmkp6l/8b3aeb0u8kh9T95Bun5uX+VqV30XJm/eN1e507ZfE7/nvXtt++AXCyZ+2cGVGAtnXRXgYdzk78RqSFgxX0oVxJ7o8ldbWZmbb4vbk5+iPLbk7C5U4Saps1UG7Lu+J8YlHBQZqCo/JkZW1RCu5wmToPeXyVZKK2Mi5olap6TXXJSA8btef/fnPJi98aBF46y+q1RK5CQGkqO1ZDaWlQL+cKx8zviGWjTvkwEPkKkwDVqO/F0W013H6jYUNo53J2crqlkazztmQoTKKaBz+RA59PG6nI2o8sA4sxrHE8Q1iIRkkAJJVqCw+buSAsFU0T3U/jYozFWQKio4ZHacN1GSLjcFDhk86hqfspFz6uMe4l3uQGWb0nrW3cHJ4jrB0CJJuNWHNFyzGlszPKT8Ium6Zr2+NOQVPPu2v7FmG5Bd2uyrsXsP1aB9m8y8IworgXqspgdQ9OnLTx00esIkKJw6MJLgsKnPREgRqEo9GAisbPWEBSvWw97F9TjrIyecI2jTc5QcIZMN3sCWGvhRiU7wPW2vKTiNwFXJNk9GONWcm0+plJatl+xHgI1g1kS9YrX5sv26CdnnrpXXBRzFflKBIxVWKmmgIDquM+S4ZEPbwFH7vWGv5VRvSuPfp06uBoyf5fpFgrZKgeX5HYwjBqLFkjuf0Ht4aB2FVJWqIJXoRZJJ1WuLayb2TgFH3BEcHI6x1esBslQQCcebzcAqEWuOoDGDGA9xXIKSrAYyE1TZi4Ra9DpirionjNNeHvu6riqebf6uynvMClS31kfvz1uTIs2JmCdxPL93JkNjjlTboBtTcNmwB4UJJ5BM1X61kq/Yoth1HSDKMxNN44NL2/X+bGnCVsQ4aGL62g3wpz4iVhYLvKmgURdwRGtcigW61k2ZtvrBm37Q5kd1ts8pBM4EjwgcifkTPWuQ4J9NpzaZjqUNP50QlMFrCKRnkwubnp8y6TpB5SZ14pGEBRgl2S9aM+VG1WUFLLNej3YX9pfBJaQOZ1NKdQ4HQ9se7LBW6OIcmvMzzjswkcAw2t7eZr8i9EMC6IPPo1qUlaOTc5uxF5Ix8Qug6fGTx/bixXP7/PPP7dmzp5zvuM6PHz/YHE2Q165sC6A/GFAbIMlAfu+jvXv/1t68eU0W02Q6tYuLiZ2fT2x0fmGnZzjXlJJz28M929s/tO3tPdvsbVNGjnYb3zn43u8IzbJZyQ1Vfnyt2exSEqQTAIScB9pjI4AH4DJD0B4+I4NyydQFcCQ5RZWnk31AG+7SV0xCeyLaE8qFdeS8AvZlqx3B3JB4cNxi1cQ6ZfVrmfzJXhUmW/QWQIJccoeUvwzgyEEksozAPKIkDBhIAo8IHPF1fAmoDHBpA4xLSt/gve4fp+/yHRaBo8b2EgVH7l/IjhN6KCUw4YPkpEJ9LcCPm0OkSNyv8dkLRKz/qAnnv9LjDajLEwt4hgGu1L8HA4N7rj93mRAtskj0kzHEm0Yy3u0c9jS3rUgwyS5UX090HbFaBRoFDuLAEcGizBhxxhLBC7+XcD95OwEceeEIwJrC6IzihgAd9Ds9BbBw/Oe4CIFIsbNX4Ej7G0tq7Pp6TOBI/Xew30u6V4k8JL+QQIRdmtslgCL21oKkIuTqMAeRHAOopCbrvQ2z3tq1DXpXtrGGhCPAz/CZaFj1zFhh7BKGBVASi0PSberpA6CXfe/IHAfDDQxkAF3enMP7oVGmmAG19yzF5ykHJ0YPv9hXyJ+Hjz2Li7w1yDUGoQCPcSwVf8gP1PHAkFdvTgegyt4XIEzaoNbA5HXlg/K4a7xBP67E8e4/O3M7CljCJ6m+n8sCk2WjWDgKK5vlGZF61juiHqP4OAVbqT4l30lsLvZcz0uUdIQAEG3J/jn3I7VMUn6iMKDiHsN/rWu66c8mr6bh5zavL85TvjsYdBnrLxKGDX/Br9aPm32BSAaFH97o6+j3xEFOsnzVd3Yf2v33UFII/6Xenw5Qxs1jBY6Em8Tsr7Z9V/xO0CuBQ9mXbPjP3Bb1kPi6sxbCjuaiNe6dLeCJl+QVF9wtPG4pWZUMUBVQu+U3BiDVkNC6ye/yAuHiP+KZa+4ppPe5zH0INiHaN4hdU6RFkspKqT8Ktujy05e/BNNQY1D3LB2rtp3Iz7c7Dmue7G6MI6/89K16Mcxr7qEZgPVZ5nFArMWwRyi8ubQJ2PFe/AXfkluYV9eoYECFUCw8Afjh7CC8h1AxYqzZlAVFZwCO4EuOTm18emqz8ZiSpiwqIHjihQdkJuJZqThqs4eYF4CIM5QoIYpzSv45OsTh2uZrc7tcU6FQ7h3MmVAKg2rrjVBtUMAfsU4Y3woiRUFwFB9VhRDt0VQc2dy0fh85ChV6RHsCFLoGCE3JZK6hOCOAI/W1q8Wft899HADzWuBR9AOUHF3Md61zHctLYN2lK0akMNK4hmP9FYZX+H/B4NPntHV64XxnXqF5/XfJD6qd1W0HTet9JQBLg634e4lPmf5UCptWydDfcMgbTci/08+tkr1ewbTe8JZVHkr7x4CFPgAAIABJREFU48sG+7Z5tngZd5nL3wc4KphOKv5gnmjnjsBR3sjbm3q5PVJQvVq+2P9mArHrOLc9yExIuBE4CoOSWBG3Hfv7/L2dxF5MaiPR+V2AoxaglC6SYXMkAEsw+n3uov1ZT0x8h0PGZAvnrtBavcImcHjGUSmdWBzJwjSKxom6iHjvnwVw5J5dYRtxAFLSoFSoaGQKcOT0ePU1WSNtWYyjkFqLKsQAjrw6kSyUSEjJkOVqSzoGQb2PFFRaX10VZ3kdtBM0CwkbJuFismmGLDiXCaToSvR0TVU4QahKB+uoqaWs+VQl2tw+MXcTAaiDmRhLjCOSjqzmUfWOATiaXrHCd3NryD4cjx8jgfmJff75F/bs6XMbDnd5H+PxxMYXqNBHct6TAyHjgcQCkgyRbOB79MwiKY57y4yjqPLJARTOE7R0NW7WvwjW+N5cK5EDXQdx8zrjh0uPMSUR45nEuOUgGjr+JTC/JYiO55v3ge5Khy7gyAGBtHeH9jIDRhYvCiDhM26BTNqbBAgiMdNgodwSYLbndFfgHEQhjnuqnsz2sBE0kxGC5GmVCI353Q6YMV7RN2zZGonXcQwyQpJUZa5Sa84LgRiUlSNwFM2/a3Ddvqb87No/l+t24Mg5MK1EhCdyYq7wwivwFQkLHisBRyVpFcBRJCnbrB/v7cTgwj/P9ZAMRRA4ykueBIia9bZ7mN9filjI9HTj5YlcBTS1mEbJNllzSuAw2K0ylDcBR112rf0ar4XaTUq+qCBDxRqaBwCNVCUpySUHjsB+Qx8PD6oBzJxDF57SHiObT8FEuqCsBxKvkCbDF96vZK2koYrZRN8Qxr4AjwTYU0LIpZVm8ylf3+z1bQtJ0bV1AlCovkRic2fXQaPh0IbDAaXoAIBOJmOXxwPAtG6DzS3b3dmW7N3eHnsbPXr00J4+e2YPHzygJBMC2ZNTMJPGBC3IUrhWHx4AXycfxUh6f/SO30ejczs+ObOz05GNzsc2ngLkgETdlu3vHdrBwUPb3tmzrc1tm04ubTyZ2cVkRlAIjFP2PUIPpA0VFQA8AhuVwBGkRQGcJeUzzC32QgKrF4mPYq81SQnoMsCPRBmG2uVDQyYvQCZnMKDYQ5/JCSNU64LlE2UffqKQ47gROPKgJsnfMWhhgK9+MwR+OBcAGmF8xTYCgIRkBBMtgGvY38hBogCMEnikniRiJSFBswHgiMzLmjjgwBS/owJHlGvKizgKCMqCV9B2N+BodW1wCWIhUSOJt7r54iffi7lIBZZUibrws0OyzstZ6OtsaM9tAEee6PekbxdwhGIIxUrevH0BOBLiIuDoukhlSZK7gkcAo0I2j0BSsJZYfOIYUvKX1EzcK4fdjqr2RffIgo9I3BfgyO/b0avKPnIv342s/ArMjZldXp8bVOLg4sC3o/QmQXHMt4mtUSMWCb25zSdjAkhIAPaYtOGqAw1JzbqdeYk+boNNvEfzFGzvmlhzfy2YQACFSbhDwgxzBPcgf42MIfqyavI9v7wmYDxG34ZA1r2gR20UPFEIGdkAi1wKDpKZsCVI/MVzYdznwJGYSogrk3yrM07JGC7ytBuUzBRzqRai1b0tpQpjuUfdfYAvyffu8tO6fbfm/sfiMKqFQArMN/tVNre8sjuuwzE9Z9K5Z5f8z2V+UpZl7vKzavyhtbjMx7np9Zx4aYxRCzgqDOqO647jLwOOGiCS6OCNXkzxufb3uL8oJmx/Lsdf5drFQexUnMj+K83uEuCo7efSR3bgKECf9rG6gKNInt0aW7bmWNf782srJeXCT4yYKm0/leWqfTz+xHMEGyr2XAeQFuJhFqLkAoTlC6UrJonxz9/b83SVpbeYy+r+FO8R4Hi7+8INJ2mvjbYN4UfXUXhzaZPZjDKUkBHUfF0TcORMZ/iw18EAcvlk+ARQOCfQxD1izuKo87MRmUfj0ZmdHx/b5PzcpiyaQt8jFEuJtao6LFgsWOlLFhfgO8AV7h8sUhC/PIAjLt/1a7tcm9t87dKVkWTj9S+KEJL9c79A91+B/Pq7F594MRrtlhfElTXqDDWCwJtbFThqtCgI4Eg9OGOeyxsBI25CX24l4KgV12bGEWLZyFXEHhpFAtGaQWuhIJ2Fk83XSyII8ykYfKLH53Xy4wJHUU2zyipRvuH2f1KY0ntvZ7KvuvZuP++f3zuYA/p3fNt3mRvtPOptw9L2i+L9cc47A0ftE3Y6i+74qEmz//MEStfGkDeP227oHjiqI/SnCxyhGrAUKSbYSPcWSYmyMCh/FVuufroHjrTVZxmI7wccZWAzJz0UABcngGwK77Pjm3hs5MuAIzyveE/83DZ6UUj8XYGjLrtR7Io3b0cCUtk4D1m9mlrAQmUzcF251J90guW8omKTFHHvD7UOIGp9w2Zzs82tbdvdO7DHj5/Yixcv7JNPXtqnn35mhwcPmSwBaHR6Cl1lJNEgk+FVoAhGPckgHX3o6atSFYwmAFQ1mZieQ6KG57HMwFHeLLLBZ1IxzHJmCyXmXwPMZZPlUhfcCRzFWPeQaFpgGNWIalmgwOMvTUzoiTCByNx4fVY8cg5USilXBY5Cqi7e29gEsS9tNIGj5XN0EdRpB8Dl90iarQAc4XzhdIf9i+O0g2WCEeijwN40bgtb32Ms833mBEFOPijB7HrdEKZZAhwVu9wxb8oWnxK3+brxfJQaFHjQftb5euOemnIr6XkHaygKQzghFOZkG6OJorOJceQV9gEK+nV0gkYlcSYpsQZwFM9VC6K5NuPYjP0i25Z+9h+VCBYqz6ra9NVOHqzs8MW1RGEBZS741LhAdA4xPK4Q1JHd4frsEEsEoAEpj6maCaMi8+zslJIeAIzG5yObjE7LNVPu01kn+I7gLuQ9sD7BAgIQgntFoI/fe9CMgqw7pUDUY4JJAIJo8gkAMG1tbbIXB3oaDQZbfIxgPp2dndjJ8TGH9sHhgT17+tSePX1mDx8+tIO9fRsMB2QoAUjCZ3EsJHbPIUcyvSBwhl47VwA05mObjs/t7OSYvZDORmf8Oj45saMjyOCd2fl4TCAIBQF7e4d2ePiIX9vDXb4+Gl3wfeiBNDqf2ByIEJLH6IPUHzggjT4iazYLqTpIWIX+u8MYZA4EQBTzKsjZBQByRjEfp4AjfddTxnft05LWKsE6Jy92M7EvfmjgCNKk6q+m+aSKU0gSKokPgO7qqgJHUdGqKl3IdUbFLn72RD6dAABHALFx3ZlxpPncDRwVS1SSNCWJxXH4bsBRHPWm77IRnO1KwfzIwNEC44i31804oryc98Uj+OCsIbIwnXF0RUkdHCMAimBDfxfgyIc6KoGZtHOWUUmMNRlHlOJLUnXh5fN17Rh+DDDApza7OrNeHwUO69b3fn9gEKJq/HJ6wbkIaSH01QKI3d9AD7YNG25CUg67EaSLpkwUXqBROvpdzEbWX8P79bma49Xepd6R6OG2RXbR5VxsXoJHl5KLY+Ny9gVUAQ2qrgEaX8zmdj6dOvAm4BBrWK6VPgegmVJCAIvYpwLPCr+jj5CKv1gg1ijsR0GTGI4hQRg+IAuI2I9TUneuL6siGd+e6Gf4xNZelytxFF/gfO196Kbfl/txWiMSEFTytF2U0V5jbX+xy1fge0JSNjGObvIzil/QKm7qSpjofvRMi4XpKIpqX9tNuQ5ds+7/0vuLdd1b+x7aYxu+HF7PoFA+Vr7XZcCRlAqicHCxwLfxHJQX932nlcjtKHzKzzQDPQ3fOWZeyR0tL6CKZxSFc3H8xZiyXls7x9QVj2of1Y0tK+JpzM8EHAW7srED+RjluKPIs7WS5pm9Fceg2sSKqc+7Aker7GnLxrXrs8Wv904SCUNb6VQ32hf4fwDeZ1OC3/3SwzcDR3P2NCJwdAlW6VyMdxSM8jMoIhTrCAVP43P0PRrb5Hxko48fKVmHXkgXFyO+jr0hJNvIHyZ4dGXr3ncRBQlrDh7BPxFoFECTHHyARmAcQa6uhKXuh9QYOZQXYA/DvoS9KaPqsZ4DTo5BsbdWKoYLacMMHEFaXywkLwSESgrtjoCjug7EkQYzd1XgKK+RRZm6lpKC+6iaDGm1uN+r8omgYVVwVYW+ka3wYqVgPqSZRYneFSbdSoBw7IfUKV/hoP7+e+BopaX+B3vTnwNwtOpgLuRGbvhg+I9t3yP2x8gZ3Ylx1D5fl8GPpMk9cJTd4nvGUSQopUPLaaiKjhsZR6pIuAeOfAR+JMaRpL/UNDWIy3xCvlez34X3Bogqj9Lct8PZzkFBdsi7nNGSLPX+lnrP3RhHYeSK496oPvYm7azyqFUutF2p7hcfKX6CV22iYhOMLanDqOkkylYRjAM4ov58b2D7h48cNPqE3x88eMgKdSRBkVCcTKZ2fn6uqvSoDvXKYxXYCAyAXBmq1zHeOrZLeriTl5PMmWkUYxgBZEP7OFFMC4CUDHlJ1qcEgWaB911i9S7WaodUXau6sb/W96btTbBoWRC9DEhqvn85cFRAI/fMYxxCUi8zjuK9ZW5iXBhw9xfAh64gtB1QdoFGMdfZCyyeWWIwVaCmGRjHc22vm5jXOUEQwFGe6zclKbIDkI/TcATonAs4wrH6kGR0xlGAVdn5CCc5z7tlz5Lnp3DaRpEQzOu163MN4CnPy9zzJ8CS3LMoMY6YLPV1HD9Hooy4jS6s/Mu/s8AfyfhWNMLPRdItfT6etXY1l82J60rn4Lpy2ZIwrm0WWttetpMey3y+wjjyHhqqrA+2GKQjABxJ853wP6kpYEvK0KMacwqptvORnRwDPDm24+OPTKyOTo7t7OMHyn8EA0KxmhgGJH5xL5dEHaTokMRFAA87oj4iSGBKbpHcDJfVRJ8chbJgR6goAXNvMNgkawjXhmAeINbHD0c89hdffG5/+Zd/YT/76U/t+bNntre759IYAi7wnHEvAOzBVEIlpSSqcD1gc0J6REDHdAaZkplNJxM7Pj2xjx8BJF3YdH5pg+Gu7e0d2MNHsOmPbf/ggfV7W3Z+PrUPHz7a23fv7dWr13b08cQuxpAAXLe13pb1NwfcF9bIZtwgy2h+eWVT9K0DuzDkKl1GRrUM6L0TRZgAgNz+EhDy58jvAo7095ABAuPY2UlkSrjMVABHZPG4FF5O135PxpHkYIRySZoEXw4aATwic0M9jgASsSqY7CPJuwgsqn2OyABx4GhtfU7waFGqTskE2Z7MOCoW8QbgSMlxCAZGK+82WJvX3+oBV3AJ/28BR2Ki017BlwPbjfYJvosziPhdAAIT4Q3gyCu5Sn8aAB/BZHEZvaWMI288EVJg4UI6YM891nsOyu47o4osHS9Sqlp5LvMkZ6zCRs66Ikg5I3AE5WEyY+GTYe+CtCblhsZeMY7k4bUd7u3aznDLhls92xkObLMv4AjrHeD4ycePdnZ6bOfnx3Y9H7HHET4XQIH2IgBOAo0GgyG/g5E0n0mOB30EUfAjNjn8QwFukIsEy3A8m9vF/JLPIvpYhNqjZOogSQf7qC+qU6wj6YfnpeSfrkf9FbjuKXcniTt8PuR7Q6YYknT0UXFs+rAua5ngoWB6ROFFWQtl7tQispsBoVpx3fZF8ufimgEc1ahu2Y6m15edt7EvRjvYkKhNtW9dn89+Vfajsn/UvA/4iVUxJP+t7b8su+YFn8f9g6sNB/JahTddPlL7Xn4s4Kh97sZYwwcocmhNNnqX/3oTSFPnWy1mw7kzSz/Pjohv8D1YDbeBQO3n0QZZ4vh5H1glwSwf0otysB93+HlywKqbCaZ1mTtadFWuLsVp2oNWXyM/FnDUjoNuWqnFt70D4yivvWXzHcM0o1QdGEfrAoSid7MzjqJnJ6VvnUEKfxR9N/tQCWGvW/m5KJBCIRJllqcTuzg7IYA0hp87OrMLFBrBZ5y5v+iFUWYzW+fP8JtnKpai5Kn37aasnePza1c2xxc8De9nK+mzGjQUe+0M1SgCEkgd+Y8wZCq0CGYlczA+l+raDKm6DfbaQ5ED+hyFTF3tceT8qRZwxO5xlxPFBXdgwzAv5D1a1atTyiltxpHX60bVnBc/1TXg5X96vSVVp/WQQSS3Oz6B7oGjm/fQP8e/3gNH9amvHsfI3+oqIom4KHJYdwKOcqKoy9DHayGvVKCTe8bRvVSdV7arJNYTTpG4TzrIpZLBN7ZMfb6XqvtxpOrCWZETEl+qZGafhaiKd8YRApa7AEd548oOev1ZTlWV1/E608RC6QoAsg1aHuwIoOxFYNZybEPiTD4+XTKX9EACpgJHkoGSXB0cMjhn/S2BRk+ePLfHT57Zi+cvbGd31wZbQyYAMJ6QFSEgNINUEip+5Awq8ScHCEkIOlv8LhaCKk713nZyuQs0yuPTBRxlw49qo7bTHr3GGJw6cMRn4qAhN5So/w0prJzIN7P+ep+9bLoCgnYCvN27ZXliIhKEQfNOvW7CGw3ZJL+vIj/YALvUj60BHLHIOprb50R7HZ+86YZEXHsON0AkpiTTM2sBR433JtC169gxJrcBR+210bUWIuhur0WBKRrjAI5Yyc1Ef4DJtRqzkQhyKZLbnrcgx9rjKKTmyvciVafKMTWSdWapV5OVsYjG8HqD1lIEEEnKgDJNzjSKIIvrJsAdj+FyeUdmEVUOTdPtDhlCnrerctuPW64rF62xIjNV1zlw0J4Tml9xZbkHVPNa4rcCaDloFEPjaUYGXUzSh0SdB2GslKSJgb753CaTiZ2Pzuzjhw/sDYTv6Cs0OjkheMQEcGiiB1gEu0DteUmCeJsl14sXuwjAEb7Ud00gNJIoPYDwds2KUCSB8Rr+sWn91qZtgrkEeZEL9Bs6tdOTY9vd2bGf//zn9te//Cv7i7/4uT19+tS2B0MC82ANAfAaX4xtBCbBBICRQDOCRmtXlC7peV8TkdIA8kL/fm4jsK3ORnaBvkZXZsNt9DU6sMOHj2x/74Ftb4NttGGnpyN79/7IXr9+a19//Y29fffBRuf4zJpt9LastzkkcLTeh8wUZMNQ4YmGxKieBXAkAEk99GruSK/57ysARxFfQ8ou5hD7Erp2vfYXJNsBFv44wBHGkOdAzy5KbgIsAntWoFGRqoNEIICjwjLy63LgSCCS2I9gR4H1gQR/Q6pOXaFuAY5iAUZ/tVioWogCjtTlqGjIe9KurKcMQHcvucarWqnqVcROBz8i46gpS1b7xhA48r5XYK1k4AhzVoVBLnHjPY5wyehxVGxagEpIXt0IHMlNFAYUwJGLrvnvtLkESsJM1+rq8DDYEDwMJS8iACONZ1P2iBweu7qGBOLIUFOzAfvBCQjgW4wj9alAxTgAILOH+3u2uzMgeLS/u00ACZ/BHD0fnZLFeHZ6QuBoPj61a0jdkaEn3w1TAeO2uQlG447t7+3bcLhDcAh/g++GHm3n/LqwSwBELLrBOS5tDACb/c3gv3gTOP979DvD89ogwxz2woEjsoj8iywpUt8lXYz17l0hKJNHIDD1LnVWvGSLXT7P5eNjuJkAKBKvNRFX/J3SsC588aaErJhSZecvUj2FbFvYZVU2TTvfOuU7tWZur+juAqL4yRbTGk3Kud9HBrv1npv8z/Atur7rXM3Czx8UOOp5jw4fylWOHff/YwBH5Yl2SQLGE/NNqguw6AJmbgN3ircT/TSTn96+nnhGkaBu2+xlYEe72OkmAGkV4Cj8P8Zt7amcZZJawBGvo8E48jtotVXgnr7C+uB1pM+uMv4rbGnlLXdJOmb/8LZztHOJMafb6xpDMEfxECSR6V/WfWYjCgbxBFhdgwJXFUexzybAHNV90u9msQr9QbwHWqNzu5yMbQrZuvMRfczR2akYqNMx2ekEoihLN01g0VwgkoQ3+T1AIzDu0YtvbnObATTCf4yhi0phUu0QA1hFmjXnoT1eBXdFwtKjcha1uW2L9a+x9D558Kv7myw8RQyH4gEWAfL7Jm0kAfxQ9/E1jesnI5y9ARtRUeejjB5klNv2/BB7mEbf1gCPylouK9Uj5Or44vp5ReF3eauKUDHg/dEvTDF6uqqF9bdk8q26rvFxrL97xtFtq/iP9+/3wFF9Nnex4T8KcBQL7zZnrlGV65vqTZU/q06/e6m6NBn+RHscMTHAyjz5+Io9PaiPTSb1OCpJbAeZNJ2iFrFZkXaXjWHVORfvW42K2nTibj6HsnBSLWhu1Ar6I9FRgZwfq8fRYpWLn5v+WMhZoSJaiddVgaP2/eeEe9vhxSZdm4feDhy1j90O+sIRxXf4cpUIrvnDfx0ON44Dh4uJDwTscLQYs+P3Dev1N2xzMCBoNNzZtU8+/cKePXthDx4+tkcPH8sxQ4U5+l7Q4YlZjoTolponY0wLSKQKcfWmiK9Ia2k+tYGjnGiOccg2uYtZEu9DNR+cuxxIE1QIwAjfo0J4CXBEJk9iG8XYB+MoX9OyveJuwJGDR6zoqlIaQgGcch8ZVz7vaNhcWVL5vRxTB0y6gKOYm/m7nElVuq8KHBWgogM8ysfOjKPiXjsoEyBgjDHOjaD5pjFuzP1UmZbt7MI9rgVwpMR9AEc3sYvo8HdI1OXzy14rqdp+b7xv2ev5713rm2PAyl1nWCTgiO93HXACvmtrDHD47JZIzul4zvpoJ4C7AKcEHGE+cUyTTGEGovRHZ+l0JKa7waO2lVvyewomo+eJ5GS0xygh70E10YYsLac1hETqZDxmFT76/Xw4OrIP799TD16NhEdiCpd1hsDcQSMAP6wEhe2AVno0oUdADcZRjz3mYIcx1wUcrdnm5oZtD3q2uz2w4XCLEnWokOwDOIINXluz6QTyeQKFIKmHXkY//9nP7Bf/4S/tiy++sAcPDil79/HjR3t/9N7evnljJ6dIAJyzupTJU/ZbUqJ5q4/j61rJeuqpHAXBPSRCoaUP1iduEzJ1W8Md2vmtzQGTuvP5lZ2enNl7MI7eviPj6P3RsZ1fgGHjwFEfwNEWGUfoj3S9jkS+QIU51i8AFgTY7Bso2JZ7BgPw2AOiaKObccTEkjORymcSO6myjgTQIOH+Q0vV4cKpQOjAEZIIlAwjcAT5PvULECjkPbYgUwdQyHsjSTYRbC2AOVFVKqBPAJKAIq1KJYckj6d57EtWFcWNf1UiLScAKnDko5Fsc7a9K6688jZy8bxK/IcEjtTzh86+e75uR2l3ASQEYyEAK/gpkq1bZByJgcTmzGQc4ctHkYdzmRyA/CwA8epn77dUexwFcBROPMu53ZfVa5T2jUS+gwzy2yubHCxUWiksNirRNjz7IomlQeYqtWsCR2fsV8aeZTz1FecZ2W5gOmLeUSrzyva2B7QvAI8e7O/y+9ZWX+DRbCKpuvGFTSZnNhkd23x6zgQaGERgikOODvNnZwd91A7tyZMndnDwwHa2d1nVDZ/19GREpuL790fskzadivk4BdMcvS3nlzbFPTpwRFuAoqzCbEeSD4Az7B8Y0AKM0CONERJ9LZd3I5NJ40EYFYi0KwZUeTr1JwzgiAVIXpxXkvQuWVz3zlocUkFHB2LuAMLkvT/H/HqEsoFXdwCO8vGyP9B4PUnVkUkXduGWvkxtHzYfP8d7At9+JMYRGm+5dF0Yk1VyJfTZk28XP+d7iuPlv7U/F7/n+70RvCJaGozP1RhHbeBowc66/0Jb0JJ3zmMSzwfXGoyj+Ez7eztZprhssSCsDTQtA57a+4HWkRdVhnkqN5ZE5pYyjkQvpg/dYnDpXn4cxtFdkoirjkVsvYWNvsLm2b6OZXMOexJjVi+ykQ+gfX8dBZa0TQEmqSdOsGZYpOXFKACAioSK9+lC0RK+0AcPwNHZKfpbntjFBaTrzsk8AoP1ChKoAI4gf0qWEYAjydOhGAn+JS2b1wXAAs1tJuDIzw9/rP6L+NTZwLTNvstlxlEq4q0xksuHprUfwBHsK+0+1UoEHLEncwGPNvl37Dty4yt8T9+crPzVgKMcs4ZsZFuyrjOudfls3m2Wqiu9jLIU8e09jniY9vpbMv/ukh+8B45WWMR/xG/59w4c3WXoV7Xjsb/+4IyjSJzdliyS41mT3wwkllWwNGSlbh6Oe+Cojo9iSQWTLiBzl7m0wnsjWFnhra23xPzICe+QqgvgaJlUHZ2mlKB1YQs5CsF4uAeOftAeRxk4UiWhM11Ko22xYAI4gmFZhXG04GwvSdKE44NqTf18u1RdPnY7qdy0NbUoVr1WvN61MJAqCwUOKj67uYnKTw/YvZkwKoPW0YNje8uG27s22N62vf1D+9nP/tIePnlqOzs7NhzseJ8i9CpC4ksSF5QL8cpP9qNw0CiaK0dD88z2QgN7JBfpGHlFT4BIXSuy7Xi3AZsS01xfUzM6/sX7CAYV5odSONxwosdRYhwtA456a72ljKPYlNoAV76ObpApUh1NxlHD8XTGEZlaCApcrz2k6mI7YoIqs4HYy6pHR7piiU1giPYoMYO6QKN8zGB/BF1fSeFmwNr1ezi1+W8xjwM8iuAX7LVlgFyMc9sJyK+3wa8AGMQ4qsARAo6819MGpyagJfBoVf8uAkGoHm/K3rSvsz0f2/Mij0V8NkaVAXzLtvAa2NvDG4eDJdlqZFz8FD9ZPDsdN6rD62orSbcik6e/RbKD88ATCnw9/VznkQe5hbnTKproqLbtWu/5tbhunsMTyVGtH2wyVhIWRkfSY3epMST5Ly7O7ZR9fo7sw9F7O3r3ngykyfmFzc4nCvSKLZLgEKZDyIf0yFRAhSWStpKt2yQI2ePvAAeQ8IFJBctoe7hpTx7t24OH+7a/v8cvSEENtvrWQ/+42ZSBPCVELi7sYH/Pnjx+bC9fvrTPP33J/kaw1ZCdev/+vb1588a+/faVHX+E9NSYwfj2AIninm1u9myw2dexqRil+neAVGy07EncCKoJ6lxJDgq5WRQCTGdzG4+nZBydno3s5OTUjj4c22g0tukU6coNStUBNALTyMDAhK58D4UI+IKtWSdgBBs8Q8UrZev0lOZGiRG6AAAgAElEQVRROOsPNPoWZak6BrQEupQ01lpW4oHz24s9tFdoRlKm8AcGjmLtg8EFuxpstgXgiNW66meExATmgFhD6mlENhSqU8lEqowj9kFCgsZl7TzL5r2aMnCk9bQIHAEz1Y7fBI5w9h+WceRw8I8CHHEnxn241D9LITzRjLmk9R5sFHnLAF9RC82+B5Q7iwSVCmGiNwKBIySMIlYjThB9jnRM+oJLgSMHFty0y0bLMuEaKO1L1Kt4XR4WeuKsAEcoJtP7UlnPAuMIT07A0SjNHySXwrahablLIiIJdjWTnRn0CRg9PNijDdnb3bad7QFljDiW+PzlzEanRzY+P7XJBLJFF5THvDi/IFgMsOjZs2f22Wef29Onz+zRo8c2HGxzDQI0evPmrX31b9/QDp2dwV6JgTQ6H9sYYDRtswNBsCkKimkTkOTbBEsRwDlsBfpVOcjC2M7l/aJHUPjHcGcgl4f3wr8UcCTQCP3jMP7sjRQs9wCpE4Qc9QWaXlpLMj/x3CsiexOg0AU8xD5d/AHcEyVgka7lX2/b2srfb8o5xD6Oeb2McdS+lhwz5L+1YwnO5R8ROLruoTCtOcaL/pOGof36jw0cdY2ZQF7FaW1fOPuw+W9dD7nhA0fBTZJ37kp2BcjFXc39kOpXJeCzxd7JY9fle3cBSrdNzO8CHNGPp72pkunl51ac8GP1OPoxgKNYyT8EcLRoM+RTY8fGFxyf6K9JuTgvJlSvYve6Q26N/tAlJXLZ49Ip2mC299fXbXNjwwa9DUrWjccXLJI6P4PNHxXwaHIxstkYTNKJXZPJCr8Xu6u+AziS/4Gfg8FvNsM+RaZ3LTZUiJL7/WFNV1UHX+XeU60GGdnuat7VuCbmqUJbgckoVoIqSvkicITfm8BRrJ3ArVFsoQrW6Cu0fBVELgLfb5eqa/ZTKsKUeR0sYRzVaxHrKM/fiPnugaPbrNWf39/vgaPmM18VNIWt+cGBozAQXQ5kdmoQjKjazB2ie+DoXqoumrA742gZcBQOY2zy98DRH4JxVFkxoUFPp8Krn6OiJKQt7gIchV1oBxJdgQWD4JJkD0myMICLv8vJzKB0swqv2ilnt1HrGDrJSp4IiHQJM3fc8Zl+f1MycdRd0ncE9JtbW7azt217h4e2u3dgB4cP7PMvfmq7+wd0zOAEjsdIIqpiFTaQ2sKuQc8qXgTO9IEkUadEX2Vpi96EnhioYNd4RJDUBhdussPLAm0cD7r7ZVSDnZOrShMwy8b1/nv0DmIA15Kpw2s9A6uggn4LQUA6R4Ah7evIQZ7uIdL1yrQzsI/jFIaiEtoYUwIfbCQtF70wGr3Cqjq8kolCZXQGEBZBFV1hdpTj9/zewkbyK8azQ4I4B7b5c3lbbzOZ8hhk0CiAo5C1u2l84/mHExDnawf7fndM8HUBR5lx1E62tIGjpddDGs7ivFh81roaAoAJjGonc/LfgjkWAF3MFn7G2Wnhi/B5eZKCz0KTRM8o/ez1jOpTkR9UFP77a5lZHWORGyWLn9lioTqtUPM4secimcf+NRXMbp2+89dyT8yRi4FVSayY+FFFGNWa3l/Q2a5I4IMlhOAZSU/I1B1//GjHHz7aGDIeZ+c2Hl0w30/ZDQARYA17sIeAOcuC4HwEjTbW2ZQevY0AJqHqE892CDu6PbDDgx178Rz94Q7s8HCfFf3bwyGBJhjJ09MTO/74gcARwNInj/HeR/b0yRN7/Oih7Wxvc56AKQWG1Lv3YhwdHwNsOieTc3d7hwyDkMsbUKpKY4KkAiXywJhCEmE4YH8i2PzpdGano3M7PTu345NTB4vObHR+YWdMJqM44Eq9TQgwwY6oN4mt9fg70gtIFq8DTIK0aX9g1+sbBIoAHE3nYOYE60gglRJGYBOtJaZp/KzX8e9y7vuHA0fR46gNHIVM4dXVJKWLfRp9jx5HMd/VO0CgIJ4xZerIOEKyRn2u2HsArCevaOUqdBYSAU3aypCqE7DEJMY1QEYkM4JdFFJ1zk6S4IonbsrKL4tawJF6u+if1oZ6HIVUna5/WfJQIM1tq9BFVbC8cI4fUKpOkm1rtlb15EoRXgWOgn0kkEHAkV5bAI5CfhR2wotiQiUuAKJaSORFRFH0Rz/GfaboH8fMnY9uKQ68FnDETB6ekQN4vm/HHh6lBLTL7KVYPLK6LeWhX4M/hHk14tyCzeKehSQeknYAgylVJJAS3zfWrm2rD/Bok1J1B3uQm9shgLSzPbQBmI79nm1urNnF6MTGF2f8Ojk+tQ/of3Q2stl0ZocPHlKK+Msvf2qfvHhJ5tHOzi7zvuh39urVt/abX/+W38F+hP05o/0Y2QR9H8ggqiDQJdY5n1XPen0x2HtgNbofeYX3c2DxPUR7Qr5KURGWL9iRHF9nGKG3EavOkZAEA9SZs1gCKpzQHki+RFF6qHOcy5k5yyqVxemfCz/bvy/5W3yu7vMqclSd/62LqnPRhS9Qj+kufIkDcP2VCZ19hfyZDELEezILvulzwI/vl+vp8rvbx26ft/13MaXNrvueJ1mBud1YCj8g4yiPxW33Qd8EhWctFn0XG3/B90k30MgXuf8VfbFLDiDZ5bYPeBtwFOduT6IuO98GqVYFVwi6Y01Fjr/sMo6Xx07k+08U5nGMS9K8uf/Uc1fA97bdpx2zLIu1b3oey86xcsLRrXy19Ddfdb7mZWtUWza8zJCXFbs5mCpg/bAACH6+Sh3VczEY9V6Igh6WZMEzlr1mfIiCIRQ1DcDOvZzZbDKxycWYgBF83osL9D06s4sRpOuwB1yQmQR2NEEj9v1VjyPh1S7EyYotFAYBOJrRFtV/KZfjLwJIL+LwMpiytbp53+v99RIv+Hvc7mos8XYUCoBFD6a7mEb9zfgZv6vnkcY0g9XKo1CWj4yqdtSz+Cyp3uAF3iiAZbzrMnUoAC6FkwH2hL2I0roWeNrV4yj6Z/LspahI11JiOWfOrrKdrDqXcfx7xtFtVueP++9/DsBR3kNvexqr7mk4ThcTO+8dtKM7B7+43Ur4VWV68E3OUwBH0aPjnnHU1EiuDzmQ/Qh6+Xiq11GSpv56mh3cHv8UGUdIAsDxZMVvaY9b7owbQpKqi2Q1J/Q940hVpC5TUkXGVU2PhFSVkwOIslaqDqMiMZre83dWokbyMsL4yjiKJFQBLrwJ6HcBjuIB56Agv4afm8BRk6UoH7KZaO1KLucqPL1fZ2EaBdU466rGpINF2Zaa0Ma1MYhCfyJ6g8462linAwaW0cEDNEt/bIcPHtjhg0f2+Nlz2xwM6bhBomQ0GtlkjEbNly4XIrYRHEQ2PvaqS8kURJ8jxWEEkNwkIJHGZFz0l2rJpOXxaAd+eRNpB9pt4CiO05aqizELHxLHiS41GTTKx8/AURy3/T0H6e0q1e4AwmtTkwNeNszMzkjyGQEcZcaRe5uNfl183hveN8AHrRtY0R8jOM6baDvIJcC0BhOnZxeARnuu37Qe4m/xXDN4hL/dBhxlhyIDR10Buc6lPecm4CjPtwCwsjNyY/DnMk4xp8r1RYCUvnP8QkoxyycmoDJ/viQbSjDhjd7dXtAelCKWW4CjmAO80MXAvezSHYyjcKLwxAv7qfSQSIlpgsZXDZmZGNt4Ppmpm9fyTT9LETPCLyUjyrOlHruC7OBEUQiFpCxJQyC5P0Wz4AuAR6d2dgqw5MSmFxOCRhen5+p3B+AIYAC/S/4OIAyqP3lMSIpczVnRiYr+TVBSEPijv83VnPJwDx88sEePDu3Z04f2yfOH9ujRvh0c7NrBwYENBgOODQL5d+/e2hHk8kZnNOAPDg4oTYfPPzg8tMFgi3vcfDol4IX+RkdHH+z05JQJ38v5le0Mdww9uyi/CCBrE1ZMIAcqUSE9Ktu3ZvsH+7azu8eq/fPx2N6+fW+v3761V9++5s9HHz7Y2fmIzCMkePs99GEaWn9zaOsbW+jOZEgIT+dI6AIcuiaotN7fYmJ4a2uHMmIgVxA4clk89TbCw4AckvetuaXH0RzAEShKfNQAljTHgr2apequrlCE8GMARwIgNX+uSmXvvABI0/LcIUlH+TmyjLDRgQWl37HxiRUVUnS1L1VlHDlTiWylAI4kWxf9DIQQ1eTMIuPIgSOX3F2lx1Hb5+hagwKdwSRObI1i4PGDC+VykeJnB3X8u5CXSLl5qVSwfAI4Kt3XHQwLphG/u+oAQS6BCCGNKOAIPqOAHDKng7HkDI2II9RSwd+bG3QX4Mj7JPF+k13lJIgeRp778n5J4efrntXfjGPqM53z1+1KsI0ipdUAv7lHYX4ALDq32eyCfSjIvrVL71uGRuhIbIN1pP5agNBggmCLtrf6trO9Zbu723a4D5sjBtLOztC2tzYpSTSfjZk4PD52W3J6xkKgg4NDe/7shf3kJz+1Tz55aY8fCziCrQJQ9PXXr+xX/+dX9tVXX9v7oyPJHp2d2+loZFOAYr1+AzjSegdwhErwAWUxe+iNyff1BDonkAXvr6CkEod4DUxIzJ3KOHLmUfSx8vWAOYp1GexGTs8CinpPQWYPSy1VA9zJPkWXH75M6iz2Np3PVSzAqFol09diYeRjtf0N4XB3Zxxlv6YNTsTfNLY/DnBk/Y0FxlH7PuNe2/7WD8U4ugk4al8LGccoPHP3osv/XQZkZL+2YUcdRJOslzNwW2B+fjba87qVAdqgSfu98XvX9/zabX6XfMGAYJvtUGgNk/tVUvRJeeBW4IhMlNov9kbf7449jlZNIrYBtdvGBJ7VqsBRO4m/NH6AxDR6UJKBHHCKroSMowZ3MSowXTZO3pFdAjhynxUBdm8D0skCjraQAwHoAV9sOrXJ5MKmkwvuAeiBd352bBejM5tOzm1yDrnkqQoVUn8j+dIBtTMCKMBRzn3qHms/ygB8Ckx0I3js9+5SdtkGC0TRsQM4Qk8jSNX9/+y9CXcjx5EtHNg3bk2yW5JlW57tzZv3nTP//7eMPTO21IuW3riB2PGdeyMiMypZAAptaSy/15TpJolCoSorMzIibtwbvcFAJeusxxHjwSfAkeZJsG8yAdEA00es6POjlKjz3xOYHBMbKvCoDzBJ1bEMwjWac+xivVj1MT7tcZTiJU6GQ7NT4/emX5+Bo6Yj9es87v924KhJXOJPpqm9L/fn8jNifuKvBo6i45WmEJOvWtVPP3SP1vC+aRedVd0CQkPq4o11n3GMIxBPd+xA73NO9LyfBhzpdURjFzC+ZPy9wrGB5TxqjTeXqqtLIMYx8eS3auEbcOSJq2Dxk9N3JHD0qQvkmOEo5+K+9zabPxoIZ1+h+mzzb6HqHU5OSoLGCv7dwBEyO2C9PAWOQJs3HfogT6cJAJOqI5CRGS/ox4DHxcRxqJCnD+DPrHDqfV2WCfk4Rv4zKlWiFjDHPBVDevVNrJTJQJIHP/Hf+H4Hjnqo8ISUBxwpsoEsoaKGzBwQT7Z4n6OuDEZDGZ+cyLPrK1abXl5dyfmzS5mcnlJuZLXeyGw2l7v7e5lNZ5pcpOYwqnRRcY+eGUOyjwIXJmnX6xrR3kccW8r7VIGj6PhEexcrJeO8LG0ifme1e2Ac+fF1UnU54MlX7J+VZO2CbQdwFJ3gfWBCZBzF48oEhT8W/bemxoFST1aFZo4hgCNNTgVg2hrF56S8NodWZpntLQc00OuAFwa6xdzHeSEz6MBRuQ/h2sr5X2czfC6XwFE5D3wPrtv4HTjade36nggcgXFX7XHk1xvXVhlUloF9vCY2fnXGkfkDqarOmUX2oB044mVF+USTnONu6pXSXqnaymDNkzEw4CjlXWN1aFEpmvYRfkgO3CvPKrynjnGkO7YxhgobmeYBmXEm1+TSfyZh4vNJ7WCVCbFrz9HEdT1wpOwOTUHq+tErdIgJzCCv0gSYgiQpJOv4/QCd94XMp3N5vAfjSCVL2WAYjEiAQal5MPrWoNcImDgz6YKBiD5CmOubFZvX43PGw4F8/fVv5OvffCW//d0X8sXzM7k4H8t4gubzYwa5GAPIhUB27v3bt+xDAjm5Xrcnk8mYEnVXl5dycjIhkwjJiqVJ7WnC9kF7HC3WMuwPtH+OyZfgmsiYAttnueRcx/2AIfMMNv38nLrwYBW9fvNGXr56JX/59lt5/ep7+endW3l4fGTyfTgaE2Q6O7uQ8eRcer0xQYHZcivTx4XMFuiXBFu7lU4fwBHYDUg0IynckuUabKUl2Z/obQTJug7AJyaNdZI5+AOzpjZG1xHGZ7VETzK1h7kvkgJHufobdgbPDCygmfW7Cjb0r2Yc6bxKcxYMkA0aJGs/I/zLBD7YREwMROBIm1QTOOI+p4ASaouVDaZ9kTJw5KCSStjxOPt2xpuasggcZa6sUwrJOLL+dk2Bo4N+orMHfkHGkerJMTWkvWJUo0cTUUmqzoGjao8j74FDvw5ghTGN2GOHUnV6Hu1xZH2OnDWVCpXwsWDTeU8WrW429DkBX8nnMManXjPeo7ZHWZb6Nk+LMhntxWShJwi3pVT9bLEQJQ8fZLGYynw+Y7IP8wGJQHx3OwCOVrLFvFstrHm5Jvq6rS0ZkKNhX05PT+TZ+Zk8e3bOn8k+AogsG0pfogDow4cPlKubPc7l5PRUnj9/Id988wf58ssv5fLZlYzHAKW7ZDi+fv1G/vjHP8rL714SOHqADQLrCOzEjdAGYJw9wUc2kQFHYDn2hhOyHSFziZ5oZB8acES+6FbbsKdnbg3V1QYoy4x+QiqKsjmSLD3kNiGNqQyJyv5LJpSzudUHdrWB0p9Uf9weoMO0NfG9H6c+uHqFiXHVUh+4QWF7xU+Ke3v0GX3/K4Gj6IOUSZDd7KJqnKE+T+5xtC+XscuP9eso/WECvj0kci32KHIlpV/n/kP0Hcqf6wC85LObD/W0uK4aR+0aZ7WvW9ksYZsNNAnFW/v+9mQeVf5gXkmNVJ2fM/qX7o+WieDok+7yr+M1+niWvnej+L3iB2pBQhq3ABzRaicQKaFtHnBUXqt8rstaHtx89IA4FrvGYdf97vQrayT/9l2OAkfhfvccXI5xGfel31GEtwUQs0ysR/f/mYXwa0yMFB1jFQvReY39AMARC+42WtCJHMAA/TTpd29kC9sIxsxyIcvFnD2OABw93N3I9P5W5jPI2N3KejFTlhGZOWAbKaABFpKDH9CyWK0Xst5CoBT5Fy32jeoNOSem1xvtZGm3dBg9F4J7UlvvY6TPW3dXAkeUpFPgCCopzj6ChF09cOSMI/PHdqQSY/TtktXIJ2DvprSzj6HFvjHvZ7rJFhGZ5BxdAi8hCLIrDvBE4IjPOit46FvN97ThObRUfi3AkT43j8X2X3UjW3Toxv8ffP0zcPTXP/TSZ0rrDYyjk4t/q8nG1X/ovkmcjJgt4rRBm0OaNtU6J7P4uNLBckMaG083vejy5psMZ+lc+IZb92883+7P0iq+8ssTofo+d8RQfao9SLQBcJStyXdNs8PgDMGcBX5Nbq7xMc2BI98gSqc6TjRNLijFnU0LraGhs4h8bPmeCByxb4JtnXb7ng54Op7NwbO/vUG2CsodG0iSkQgVtNo01wOb/DOrlK1Si4EhF4xSuAHgss+OgSW5aa4CR7rWNDjSdZbnkiaqskyXs5n4jELFVeXZFcn36CzFdeWbeOnk6tuNep2qibLslFbEZiYRsawgV4fXyCTifeuxfs+syzWmFZq197t9JiMh74G/O2AGOSCtYNRGk73RSE7PzuTs4lwur6/INsLvg9FYFqu1rAiuASzQZOBqiaSZJlnd90GOjg3WIVVEcAhyb/Zs2Dxdq8bxXji57BlhFXjOXvExcycU9xWDqF3Odxlku4RaXD9J0k2HP6+5IFuHwCAFqoUd599RXW+6NXXAUHz+JdhV2vzyXpjscgfbL9xkv5hkt0wH54PPCa+AMz/N5xrBUDZb1TVienaV83syNL2nBiCKr6Wf3TX24912FdVk8V78s+LffN2UQX7aC3f0wikDbJ8jce8qf3bgCNeB9ytDQ2WJYnCC99U9t/jsys/Xz8LjUbDZLTTX19MdUUePjcTN5usNe/pR16XNyQTcFDmo+DmOzCPvmu4lbSghbo/xPZKa7EumDbGjjXIpOj6zWHHqiZQaYOnpPpVtbBoDjyX8OszGakL98KbNQ1JC2KRQwt6iLXXVaiMFqf1lEPiq70H/wxK4AGHQXwgSTWC1LB+XMn+YUU4KYBFAltVyIVuyiDQYx3vZuYN9jOYMrHVNKjMJf+93u3Jxfip/+MM38oc//E7+8M3XcnU1lj6KuckmwE1oEhnJ25ubj5SgQ9+l6eM9JbvAMgLr6MXzazKPCB71+lzPCFzB4oENBetzNp3L9GEqD/foWzIjy6jHfkY+KdXPgtTdbDalVN7ZxYX0Bn15nC0IGv3522/lT3/6L3nz5g0ZR4/zORvqnJxdsO/J5eVzMk8nkwuCPje3j3Jz+yCPs5WsIL3V6qX6VEg0gamk37D5YCYBYMJ1r3gsmG4OBCSwg4wi71+koDMl7lYuyYT93+ap9ThSn0x9SAeOXG8/rX8DjmiXLYjncrPpVmFsBvnEDEwpU42V4gYaYr4CPGKFLyUNvZcRnquyznAd3rTa54hWmzuDCDeh/WrAMGG/I+uHhN8JGLX0mz0GrDl1okswKd2SNsFqsx1mcNhoO0h2VX1998FtE9Qd4fDic7yqwgqxt/GUTxlH6mugYgHrzxLpVurgPpgf43K2Ws9tvYt4W8qK1B59DuLgX2NL8jX1E5N/40CQMZXgJ7nkXfItfcw8oZ1o28H/9IIbfC7ACvMl1T/TvjDcWysjiOfusQ49Hh0k0q3xPP1p+dip/KwCimazOCemskkyiDpnKFNHZ3UlmyVAI0jZKeNIIRfYIPhVWGdbVpsDLLq4OCfr6Azg0WggQ1Rnt9tMIgI8ApMRxUAoMjo9PZUXL76U66trubq+lsn4hAljyNqhx9F3333HPmtgbKIX2mK+lNkCkkUwDV0CSACMCQi3sMf2pdsfSH84lm5/TNCIMkODsaYh2V9Ne6xtABhrqjIpDqjPGNlmCtLAVyKTnsNvjLSwl5N1ZPuL77JcHl6o4YoGNvdjUtyfp7np+nwj8GF/oB+QXvS9l9UNlKprChyVMXXd7wmDsix9lKrTS3gKjNT5Ke5Xx/focWAcqS/gr7l/Vp679GPje8rXsG7XUK8O47TreqMR8utMvvgeQAjvqwOOyuuP/vY+g8chjvuG+Udl8ZQu6wwuldcff9dcRi54SPOz8HHLZ++fUffZcdzrgJT4t3it++69fM3XjMsDp9eZ47D7D/uqsy1Tsrw4JuYkVKbSVUD2XxXeF1UI9h1d3vfPdSznmfftbOCv7ptv8TVNQcBe5vxYugfOLwNeuM4VSKo4zPwdRZgaI0aGEoVAN1tp4+9b4/22db/B3gHZuruP7+X+9iNBpIVJ1qEn0no5lxakdK3HJ5n78H3gG69RLAOga0O50JRzQbzu6yVI0HM+pN6x1cHL3kcMWvScMcbm7uf5MUjKQl0FxbF9sOJVrq7fH6ikPhRQvPiOMZ/XzObxjJlGHWbbBexDyJJnb0rN61GujgVl2pvZcxZwQlWO2Lvo5Zxm7O/FPoVuX/1GKsBRBpZS/ukXBI5QqBF7Yx6yC83sZ2Rz5bE+dO7Prx8/Ap+Bo+qYNZuf+T11ey23fsvNHwUcNXl8bnBSNV9RTVM6Rv57nWNR52j5eRvsTTzlrgE4tGGWzkS54dZRbXcnPzEIGTjKDzEbbb1WDfQReOvnexNgd8KyI6bOFoABAEcuf9HkCTU9prnj4sBRHG/c4y7gSN0h67PgwUmobqEMjm0enqyOyezKz+F2jnnWx1QfNB2x447bDRzFQMIrFHluVnh6c+SqzFwCjkyGhfUnKGqkg5GBIzgTicFgYCaC/QgcJQAFiRCXwIGjYDJMfK7mx8TgoOL42vMrE8+1yfYCbCoDjhjkxUR6Od4xkHLHCn9T0AzjhZyfBoFwpgAc9akF3LNEh8nEoH6IzlyHjtd4cioXl8/4/QxNkSdj6UNSqdORORKVxhJSMp0yTZBwVWfKE3iivZOMfeRgHRLUkMFQqToATysmZunkEgw0hyywWjxwLIGj5HiFQDnaV65Jxn1Praem1/QrEntyyh4W7ClwFG2eA0dlYOu2oLSpu+zl079nO17ZAEM/GHVQqwnQSuLTnd9U1ajzOYFGRYFDabvq5nk9cKREfF+P8ZmUz8fvJQa+/rddgJHP8fKz687N6rMALsb1EteqPnTr7EOGor6vBH3jOqx7duXree1jLyiC4ACUVK7Lqwh9LqYXI5JUMfoV/z7ObLWjeqwH+ZpIs7/F1wNwpKZWWZpxzjpYlKTouF9X02qxUWv8/HzFGaQ/tF80TQikEMQYk7zXSmaPqz7VniP9yAp/VE16c2FnI7H3mlVorrSX0RrslpkCQA4cIbBGlabra3rDYAICAA6Wc0vgLmjL0O8IbCOAPb///W/lt7/9Sn779XM5Px9Kp6PSZOpHKPsE8nNI3N7efKRkHpKxAIaGg4FcXj5jn6OrywuZTCYE/7XHjtpKgBiP05k83N3LzQdITr3nOVBFip48YCnhPLge7AW43+VyLmdnZ3Jydspigenjo3z78jv5rz//Wf7jj/8pb16/JnAEe98d9OWcUqXXcnX5XM4urmQ4PJH1pi3vP9zJ+w+3BI42rR5ZREj+LrE3AFin/nxfen2wi8A8WvOcAI+27JOkbFeXLtM8iPpSykh14EjZqfplzBMeg/yFsVct6b7eLGS1hlRdbtTMt1lfOA/g3SYcAxytN9o7gO/l3qeVu/zX5Fad7cU5Y4BlAo7IRNLn7tfHJD/BoiUBJPQVAHgEBhL/BtAIx7QNPDJRL2Xna3KagAz7B9hYEtTRJFQGjp7KHZV71KE1yuPVgGqS3hL16X18sR448mvjzpr6InGXtbjFeiJaH0SdE/D/VMwl+T4AACAASURBVM1BQSPrm+PAESXpFHzMgFKQn3NAwcCmdtclOR21qfZXiGwIBafM/zSZX++hRODIEth8AgE4ytYWSTofMQeOzDaZRI6Pos7P0OPRmGl4/i0BCDw3YFL7XjlwhLkjmGeYl6hSB1BEKU3tfYQm56w6b7dkOADzaELG0elkIuPBgH+DT4i9T9mXj2QO4XfYmsvLK3l28UzOIKs5GHJN3t7eydu3b+U1bMT79zKdQkoP62DDHkRYpuhtRpahFRphHFEBDpbRYDiWTm8krW6f4BGApJX1O1tvvZZdpet0/HVOawmAMZE4L3zTtNIKbrnGcgp9hykWBNuQeBJWKGU9QHU67y5GfOI7FAU9MQ6L/pr2DGS61tGSg8urjOlqfUYr1uBOzKqhsNs6o7nwif9axtEhX8ivYGdOwHzxtecni8Ki8n18JMW9RD+79Bfj/R3DODr4QAwUcaaHz4USvKmbI7vO7f5LlKqLxQnxfXE+1fno8XPr8gExj1PGmQfvPRzgvh1jG+srmfYOTkPbm8kc168KcOSgUTKHRZ+9I4CjmH85dA+/JuCoEsvtuPBEIIYEKV0WLXgq8zda+GiDmdj6dtJKfxwFlrjPmPoNgCP3uFA0h70E/sZ89igPtx+VdfRwJzP0O5pNKVu3mj/q3tLaklkPvxJ+zmoFeV74OSsFjlhXgUJWtAYwMN/ievXpNO7KY3Egs6mJvyxNanuuk8d1omkhLD4TEvtkHuFfMFt7VeAoDrsSiOv7PZbzJhazMt/h/Y3Cv1rspP6d+oD4yjlNAtC6aFKvysxAwt+Ddr9L2XkhXyjoizHXvvl/VM6P8Woz4PbQmsuvR+CouWxe8/N/PtJH4DNwVJ0LTWxtGrsdPlPcb1vjs39tisE0npV1iZndzmS1oq/qaFYrhf7WjKPolPzPAEdqUNW2WnAeDedn4KgyJ+scxV2T9qhNpPHMP+bAXx9wpGvPpUoAGlkxqDdBdImXgnFUOhWl814m3XclvXWOq/NXBh4KbikVO1+n2o6U8GLyX5lGeqyCa0yEk1UE+aSe9LtafdPvIUkA1pGxCyz5AXAN0kEAZJHgOz2/kOvn13JxdSVnF88EyZYkR8ZqUK/lx5hp0s5BI0iJkGG0hQMJKTetDnddegX1ugToNNGwooSS12ZGubp8n2oXPbkfE8yHAu0mwFGFcWS7g16PyWsV/WYS2LEF3ygzvTyw9VUR58k+O191pB00KosAmLVX6QxmS7NsAZ6BS+Kkvmgex9lcVq1/q2SzqCMDHXqwB6+lc39oPrNlewJw9e7r7tf/lqo4ahIDMUHh58H8bgIc+RwpnYbaoN6AI4Krncw4is/OP7/umspESpyHWg3X3AlvYpvTM2Dgnu1uBTiKf3dWosnnqpUp1HICW4jAkQHr8XknxlEQJ4mf2QQ4YrK1yRdz8ejncthF03jSZIYS+Ovv04AlNZuFtB+Tqki+g12FYNlIC86UIxCjIIyslU0IxhEYJGuTqeP7GfhuWNlP2IOV/xtZPELmbiqozkSSFiDN2clEri+fyRdfvJDn1+hzdCqTE/R9A8gANooxC6yacYbA/f5epg8PMkVvofmMAfDV1TN5cQ3Q6YwMJKx1NkAmy0Xb/t7f3svtxxsCR9//8L28++kn+fjxAxM6uA4AWF+8eEHGEooKMMYnJycyGo2Ygbh7uJe/fPet/Nd//1n+409/0qTwhw+0z2PIXF1dy7PLa3n27DkLC1otsJRW8uPbDwSP8PO2jb1lKGvpkG2QgSNI1w24VwHEUPAIYwCWgYIBsfsjWQUFcAS2kUvV7QOOlAFkUnUGHKU9M1aOV4J4nZxNGEcEh1yC2EBHZxqhNwEZRwYKYd74z54U0H5HzoCzFclE/9LAI4CXAI7wrbJkLUFSBt8ZOAIQtRc4AuPRqpdVqi72n6tPljRZom5H0jMIwLQ6J/i/vxY4ArNEfYYIHJWgkf6OhJHJHSYWkgJT9D1CPyKCEMYsTXSfJCXnQH2ghhp7ifsJgSOT82RxAmxI9M2824UlSCypp3l9rTqmPbIG4/ppuSKcz9Lmlc4vA7plJZ3WQlarmdkhAIy58rvbznAKgHFICwEwItONSb05z4XkYL/XldFoIKPhkEDyoNszUHkovb5KZkI+GQASwOTxaCTnYCWenspggP5qHT4X9IN7/+G9/PDDD/Lhw0eB3YIvh9tTtpCyhpabNXtfwrfcoiIcwFFvKL0BgKMhgSMAy+iZpoCRA0PKHMM39g72q7JnDdtCkDB1gNVZa/nFBADhdyYusf+ZOkHZ74j+mkn8Osu3dg2Yv+uv8dm57+K+zhPGkc5fLMKmjKN9OYMKsAK2SmL/5h7Bde+P79vHGoqSby5VV/o9JfhU5+fFv1Wu2YpZVhyS7Kjsu+byXBEQKgvqIhuhCXDU1NZpwl39itIHLUGZxuARn18utop+dxlL+hhUWa+5IKIOOKr4ojt6IzW9fz+uChw5YTckwtN+6olxY37ZCbROxxkytmYr0nDwSaq5sV3XGOO/JvfRxL9O99lAri4VmhzR46hprkbHWf0CLVw1CfBwXYxNY+EfD3eGi0nRBXaSs6tZvLJcsICGFpRqCx3pIncAubnVQmZTSM/fy+zxgeyjR4JHD7KYTbXf0XbNvEIHFREs8oQM8kL7NzobmkCO2lZ9pOZ/WOEjxzo96jpfP/8NxTD0KKywLRf3aQjMU+E1A6uOA46ypGxcR/w5yeHl2JgFSgbiEThCkQTZR8Y48j5IWs1ku9Jn4Eif0mfgqImt+tRjPgNHnzZypf8Rc0cV4Gh0+r8OZyWOvAbfVFMJVJCS8lOVTlT5d3cQKhceKzsaXlPTDSqerq4SpUyO/08AR5pAfwoc6dbz65Oqi88M4x4nmiY+VKruM+PInqDp4xbpy4p0wf8E40iDDJViyDIpT4Ej0pId1PEqvyBHUDobdUaHdx4qbarBhoOjOTAxVyjpFccgKAhf0Qf3+Kt6jBA0Qt8K6Bo7WDQYDPXnbmActcBM6slgMKLUHAJ0MIsuLq/k+Rcv5OJSexohyTebzyhbhGbnnrD1DDYrw5lE055NrO5EjosJYwXnCBxZ4gWBqcrRgHEEpwu9HTQVhV4OsRFlXGOfwjjCM6yTqvOr4nhHqTp3RgFUmXfLhKJR62MwDWmgCBzFYDYGmXW2/ZiAOR3r8kkGHGmCyZA8G2UmS5LBzP04WLVmwJFXtdXNV5+r+NeDcZ/nscoyBbLuHh8BHJWAml9HmQwoExflOqp7X0xu7NwyGYvo2sM5olSdr1d/rQSISptfByp5dXSTLbtpEMwxszaru4Ab/zz3RzgWXvVX1z2wUqmsidF0jvB5Op0ynHMscETJ0QZJAWchHtKqc+DMRCCSJKBzLPxfTdbqUZ7ER+8grGeAO22UTdpiIWBkIGtn2xb0L+OYIxg08AigEav5ARq1tgye0dNo0G7JdHon88cHMo8GvY6cs6fIuVxfPZOLs1M5PRnLeNyT/hB5AbBWlLnCa8RlUI5tQck5SMnN53P2PUKTe0jVoccRGACw6ZvVmq+DqUngqNWS+9s7Akf4fvnypbx6+VJ+ePOGr19fXspvv/6N/NM//ZM8v4bM3Jgg/HA8kl6vSz/l5u5W/vLdd/Lnv/xF/vSfKlX34eNHAj1nz87l6sULeXYJ8OpKut2hzJcbub19kNevf5J3H+5lNl9Lq4ME9IiQGthISE9Apg4a9ChIQIIfCWUkkpWNsNFEs0uSpdySStWl+BvwSehxFIEj7CPKctUeSGSwrxeyRI8j59x40qVOqi6wUZsAR6skqYr+VvhcZRoxgWIyhQoWYR8DiGQAj1cBmw5bktHj5wOQzMARE/9bJGMcOALryJhHAB5MEjFJ1XFBtDPjKMmOAGQ2Rqit36qv736HbxhNLFYd4yi87+cCjqwCNgFHbHflknSuNWOMFEjfFowj2jJjKHGf8OKPDuQRbfdPrWtcAtEycn47LufrbKUIHBkTKjHXidJFaN4S+qz21qKpNp02TShR6ifZJ5PVDNXlWlSkoGGvA4bgo6yWuua1b0VLep02bU2vi58BJ68pL4TjMIcgYbcG8w6V4gS5LVHI3kjob9Qi2wgA0XCo1dnu5/R7AxkOR7Q56MWGMdQ9X8gwur29JesI/85ms2SHCGMBNKKED/y7jTLe2m3poedEbyhd9L7sDkUoI9STbk+Bow3BIn2W3DMgQdRxdjyeJ17ryib1Rcs7UR55ZcHhC7KE+JHAaUWu7injKEpWP1kFZcbA+x7RGbACH9Md1H5IyYvXPm2fyDiKOYPoq1Gqzj4jsY5q1EbqkiLlOev8m7oeR7v8IPeHfMx2X7PuypSq2wEc1fnJ8W/RPyxjnggc+bX633axrRpZux2MoxJEcr+xyTkd5EyAkasCBJWFcjwjy8Z/LoGq6A/nBPtTlmljgKs06z7nQl5K3accg0QJWI67bS36bwaOypzTMVJ1vwbGkRcWernAoefeNC/nwBF2bf5nc6LMx7lWSLILDtAwfWbeepJAy88IhU3YP7AXwTwiV9BF4Zz1wkThwXL+yL6dH97+SPbR7FHBpNXikYUxFAtFwRSBIBRbLRU4oqQuiiFMXj/VzrlstLpkLvzvvvfTsfO9UVnU+CqBIxJ77I2fChxBVq/SrSupKVgPJZ+vuDP6oxozph5H7BXqjHN7ncVnJmetnLGU0/zMODq0Sj6//qkj8Bk4+tSR0wKHOt+jAhwNJv/88wNHASjKEjFVqnXpYNU5XCW45Iwj23sbjUzTDSqe7G8NHOUeR25odeOI16X0aPR+CVITjUak6UHNqZrRcYkO9WfgaN9Y/3oYRxoYufRdlqigRE7obZCaShdSdSVgtMsRL4OLynxmsBD0bw1gcrtQJ8UQmRdxpGOghJ/hDKLCG0wiNEsfUPd3QKk6AEVg/MARg8OF38fQrgcdHMePx+xhcXl9LafnZwSVpgCNHh/5LwApXYuWlyNTRR0t/zc3GnZJIY90zc1GQodOpyf9Vi4+ZNI+yqrx8SrvDx8dgezSbsbf2eMBMlXFVwSOPLjh2BfAUfrswDryZ9RBD489jCONldSO7QOKyuv3Sy1BCQ/KnHHkvdEq1+xBOU1oBI4sFHFpkwZSdTHgrpvLFTCjkDCLiY46AKjuHnclOvD3ukC9bq3Eytm6PVY/V5N6Pr8AHO2SqsPR5VqMTkZdQkVlb5qxbPAsEXzUfVXsjEkuOnOMd1H2207JJE1oEWgFW8tO7gmLus9iVXeNVAH4P/5VYVbbH5swjpAA1K/9FaURGDywk/BU3IdtHLIkVK7wT1X+7COFgBdSGiqzoQxNaybsshAGLCCc7LJa3PoPUst8SQCJFZfbDYNuVPsjYTvstGUxf0w68BP0JTo7lQs0o784l/FoIINBT3pdfC4kyJDQBeijz52EBpMBZFAKeaf1Uh4f7hnYInE7GY+Z2GVV/3JBVgD6MgGcwN9m00d5fJjK9P5eXr16zab1r19+x7n1/Opavvn97+R//9v/Jvvp7OSE5wLLAMlVHAPg6NXrV/Ldq5fsc/TTjz/Kx9tbpALk/NmFXL/4koyjk5Nz9hm5vZ/Ju3c38t3LH+T9x3uZL7bS6g5lMJgoH4s9SlAJ2pMO9h4AR90eZekwzDjvYrlmPxSuFxxviQ6cPwJHBFdrGEfcb4y5moEjLURYrmapcjclXSrAkdII+Jn2uU2AI/Y9dGYIZQYNPDK5Q2eKEKgP/Y5cniRJmYS9n/Nys5K2ydUBVNxuABzNVapOHDiy5AxGzwEpL8xAf6koVccea5ogB3hkHnVtH45jE4nZIrhUXVitPwdwxB5XmTWUmxKYTJ1JGCcps07ucaS2Nx+nTBWTMqNiQd8aHORqaJf8UYAps0kAXiRAgUlQYxyRBW7X55J7NherRVHGKGIyDYk2MCEhl6nV3so40mSbVdLQ/1H5ygwcddtgZT+aLBDY2WuCRv1eR4b9ngx6bYJHmEeQF1LgaEHgiOCTOWQm3KvSReZ/AUACaATmIb7BLOI3/MbBUIYjFByhKRvmk0Iy84X2Uru5uZHbu1v6huh1mVhH6F3JfW2tUnUAdAlaATga0B60ugORNuwB+p8NyFIEcKR/6yKjySKlTqfPIi/2toVMeXvA4yi25EVcFitqztTKBlyqjqNifpAVQxjak3sceRfBIjOwyy+r8yvqjlW2/fHAUTx/nW+r+3je1WOPo32+cEyQRL/mqT8TC+uyXHOtr1PDLi+v36+JEHqnJei/GD9zt5+WcyglaFQXH5XXVzKP6nzwfX6Gu4oEfIMvvyuu82MOndP9sJQvCP1EI0AQr/dYxtEvCxxlK6f7p0rVpZ9trFDE5r47CSpBWrvccxh7N5TKOgY4avpM4vM99Pz8dfWYXep0/7ua5uXyTm3AUTE3fK2UwJG2fQgFXu5LwWYniZCtbJZLkTXibS1o6HTb0oPEWxd3smEfz81a5ec+vnsrD/cAju7kEX3sHgEeQTIVRS7WZ5fFDsqCVVZJYJYkAN1Zkbnfnz5/+34SFtjf6c8APIJ/rC0H3JY4VonfUZCEb0r0HyFVR+DI/O4U4+woDPY5F/9FgasDRy5l56ARCs70/j4DRzq2nxlHTe3Kpxz3GTj6lFHT9/xNgKPka3oizgKPXQ6c316ZWCsdKfOsqv0JGoxN0w0qnupvCxxhq/QePxkw8o0lXZsxjlIj3AYVzA2GKxzyGTg6bryOPfrXBRx581dtbmycsB09juhUelK2oLJHR78ckZ3J9uScqKNVnkPXsMrPVUET5eTUH59ZMV30tBihmhxsooEMekjc9aXbNtCI+sN9gkeQDzk5OaXj1RsMZTw5oZ796dm5DMZjBu2zhbKN5suFtJH9RPWpJR70WnIxmctz6Fgg4Q8wThtZKrhkVUchSCewwh5H3hT66T2WTJIYeOyztfiYQ8DRp0rVdeHMWnVVHbgQ7eqnAke+L/BfC74IGDFRpc6YS+qxCi5IqEQQVKXkjEFnMl3lfE0VVQbaRRBmV7DMZH9RQxavOe5rcc+L+2AJLJW/R8B019yvrpMcidTvszqYytZQqbo64MidCgYnIWgpExRPn633ZzhsI5H8RhV5Jj7oetJ17tV5umZSzzXHbCNQlAbUgnpLnJXAUeqBVFyaN6KP45WSzX6sNX+P+bVmwFGvgfic3jNB0QOlPXwZwBEliKyfUxpApB9yUOrJUiRrFaDRXoP6s0nd8b2mUwqm3VbZhiQCca2tZbNaErBB9X57u6a8B9ql9DsiI/ST499Ehv2OnKAJ/dmJnJ2M2Uuk14O9hS0HAxmBN3rwoP8InrtflwFZHAbt9Qa5EPQ5cpCbQSuBJTAQlpw3ZB0B2AJzE72DZjP56cef5PvXb+T1q5eymM/l6tml/Pa3X8u//uv/khcvXsj52RmlqgAa4fNh1wEc/fDjD5S5e/09epd8kNuHeyZ8wUC9fvGFnF9cynA4kdl8Je/e38qPP36Qb1/+IB9vp7JYIq87ogzVttUjcCQtAFM96QI4GgzZ6wjFCQCPwCpYGOOIDAPra4TbT8DRGkwxTTgBODJzp0ls65GH4s7UZ4+MIySqIe1lPY7CfqnJ8qLqOeznTYAjSpXY82FzaD4TYxyxP5HKHSq4pIwjcn74OcpAV6k6TygoK65NNhsSMNavhsDRTGSzkK0sTKoOyRkcozJmSaouMY5M8i8xjkyuLgFHGShTE+MJUV17Tb98/eUeR+GdPwNwBJlPzp/UC8mQVe85ZPMnA0cApm1TI8CjUmcEjILdBqgE4Cj1V6I90z1U7YMVxHgs5723aCxwPZDe1Z5cKoXnRWx4HCZz6cPojCL4NWTauywdpH5Q7Y3PVmZalqnTJBzkb9QOoscVknwL2azmyppcL6XV3kq/05FBvyvDAaSIkfxTuaHH6Z2sl5CrWxE80nSsAkWUssNchS2DzM56Q7k99KIEeATpSvY/Oj1NIJKzkLQHnvqfSJYtAB5Np3J3dyf39w+UqwMLEr0uPbkG4GjBHkeY6wraQZqu3RuIdPrKLgIg1O4rGNQCQNQT6fTINIKsIHogUfKYf+9LqzdUxhGAUqutV19UiwhMoJQ/u/+iPfpgU5V9p/LU9u3Ah1VhuOdQ51PW+S/Rv3ni9xhwdEzj8TJ+3wV2uAylbg466fb5wcf4Lxp7uCLDzwcc4ZrXkA4M4Gzd/UbfsPQfIxgUEz6l/+0+Wwkelc/ooM1D0jo7Zzvl6upyKPvODfAsAkf0owO7pC6P45+xi4USn39OsP/8jCNneusWAtuS9xJzWnnrZY8jP96ZFzGGo5WKGsx7Bs/H6uCzC2Bfk2P9+kpQq+69hINhQwhuHP5qnpez0W1tRYtUTMHDWzdYfJdivsCedTZP3NspabkxHRfYyRXYzfAf1CcBc5W+LIrnyCJCEQv2oaXc336kVB2Ao4fbW/Y9gmwdChNUktdkedn7CPsbrh37oKkTmHqQsjLzt/ZtdxZS7NEWfRD8nMcXRZqaq9HRdjeO69yLYbvIZ/Qa9zhCERmBI33wPK//nGIvB+DC+mRvUZeo4z6KPdsYRxg77r3w1T4DR3lxfAaODluJTz/iM3D06WP3NweO1DrqDexy+J44l3to29RntnM1Deuab1B5oH8NwJFezW6pukR2NQmKQ9XLx0+jz8DR8WN2zDt+XcARmDa2UpND8rTHkSqJY00lTfEdFSlPK6h0xZZOfj5O53pOIOWxjIlpN2oeANWt1Zg0x1l6g76MJmM2ihz0VaIOCQACHa0OA/Eu2EcdZSKdnJwRNBqhsv3kVEbjE0rWwSHD7S7WK4IvkOlpdbQ/BiXgmKjLwJH3i0IywiXqABqpCpQer8lPWkGt+DTnjTJR7G+i7KByPMuguDFwBMZRzjimQY6MowQcmZHVuPawVF1nC3kvdWZdFqNcEX6dTRMCZXKiAnyYZ8uk0jozsjp+Da6z79wOS66mALVlfS60CLvylY4JwWvdvcSgLb3HEjjxpCVgsytBEOe67411lbElcOXXVm765fnq9mKNtVRaEV+7GEd4rS5RUXedlftjDwask4MkG64HJOLi/fn8L9c6j/FUZ3h+8XOSn8A8qibXksvuQVJqrp2fcNvYc5VnHo8Lvg2P8QAu3GN5v5bOYtKvyViUoOCh3cXaalj1td+5A0cmA2cgEqXpaGsskUrGmS6oZIMtCYJR6zIxjMFDIAiwZsFqSyRjkYDttVpkEPU7LQJHo2FPTsZDuTiZyOnJkD+Phn0Z9vvKcGIvJCSE57LeKOMI4I8miLX6k3bEezOBkTOfMUE7e3yU2XRq8nTa10jt6MrAI4BZTJczKXz78Vbev30rP/74g8wfZwSvXjx/Id98841cXV0ROJpMRhwZXANkSG/ub+Xdu3fy9v07efvuJ7KNprMp7f2zqxdy+fy5nJyekzVwdz+Tn95+JHD08vVPZB+tVuhBN5LuYKTAkaDAoCcd7DMoXBiMpA8WbL+vFaLdriwgL8f507biAt9LWgoGNQCOsKcgCe6MI/Y4SlJ1RVGGM44COMk55wA8xt8d+MA8rlR7Y4w9iWPJAwJ3JlfH+cLEiT4f7T3gvemwv+nvKmMMsEiT2h00rCYgtNCK3808AEdzk6pz4MgrfH2FsGRAWhsDMyrAkbGOiiRaJWkXEqOH1pxtQcn95tXHveRnAo62WzA2IV2mGSe185Aws2+CQyZVB/lcXri+5uAOexrxfXoOnKvT7lm/nMg4MrlIt2UROPL+W9Zjh0xSYzUpQ1MT7AQM15CxzHbIwSIm1Ix1RFlCNhjHuww4YlGHJpy0p4WucUgAYT7IBn2KACgqaAg7Nuh2ZdDrSr/fIWgE0BrzZzZ7IMikDEt0DUKCE9/adwHrHUzF1QK2Q6Xn4A+iwOjs7EwuLi7k+vqSIBL+hoIKXAvAJTDYtVG7VlrP5wt5eHigXB0AJPyM86vspwJMYBxBlpL9KMgYAig0kG0bNkL7GKE32gbyxS21GQSOADCBrdhTG9Jq90U6A2kRmMZ16KTTnLUC7W7xNYGq+x9H2RKYqccRZZ6rgIi2DLMEaw27fF9cvSvWd8YRgHDOwQNBfN1n1PkziWSY/C7bae263T+Ja7kOOCpji+xTGbOuyGNEcKb8jDrQquLL2jreJVVX+r1+/jgmpS9Wvlbezz7GURNwwM0BZ5E9uzo/tPTdDtlQtfhaFEQw0yWwCqm6XfMqHh8/q24Mo09VFzseulZ/3a/Xh8LjYV2E9VJ1LpvNlaoLtcI60rfqwP5SUnX+GU2fdxMf1Le71JmxQXIuFuHtH3Nj57DYQ/sHewGgs//jWtOfcz9VF5RWt0KL+hxbBvOIfmaQZSbrCJLLWg9BnQQw6iGRupg9ymI+ldn0TqZ3t2QfPU7vZT6b0hdWqWSTTmVBFjsh02+DPfa+S0nOkzGJzaQIHPmAWN/ZND4A5QyYc+DIX+O4WA4B/fjgUwI0Og44yoy4NM/3MI5ijOx9jZ5I1bHoQ/sLfgaOtNesfn0Gjpra2k857jNwVB21ur1w17g+tad6ZFzvrZ9bqi4mavhpVpWLH3c6lEXWrs7p4oVbsgavN9ib+PH7HNxdA/drBI5KZoUmzLyjdZYX+5RFVv+ez8DRzzeWdWf6dQJHkXGkVc8Z7GGCyG4lOs51zmhdkjce9zTgyA5U7utVDQDrWCx+zjjCDlzQjrRbBIkAApF5xN5GKlsH54sso25Xer0RQSXIkYxPTmU4gpb9CRufdweQETFJISbJrOK3DaaRNYhMDCJNPmhg7HCMJbJcgI7jqslAVLmiehzjodet36zqZ+Jlv4NBW1gkuupACbepR/U4sofdFDhqb3KD7PgM/LNjEHII0HDbHR3YJ/tCYhy5tjRdZzaB5vkD4ygGap5YSUk+OO8NpOriHCvnb/pdOXN6aFEE4e/fd+91iYG4j/nru4Cjytyvqbqtr7RV4Egl4rZsp1+j3QAAIABJREFUEBsZR0zm29euCtd4T5XnZJKqWjHfHDgqbYonByo2pACB0lwJn1PxR7zMz/MeDgTVlEgyQLNrjk5X6mf2icAREgKoXnYTsW+POTaxEdO0el4LjGMzemYQN+zpAR13JnCN9UEWnoEAtMGWyO+0IN0BkB3TBPIdK7KNtNJyQVmxbrtNtlG/25JJvycXZxN5dn4iV8/O5GQEwEg/rwewKk0DBOlr2Wwh64TErX1D5mmlQJKyAfC6BqBgEKEZ/f2tSkLhPT7nCYRZ4km9l61slysyAe7v7uX29kYW0xntA6TuLi+v2Oj+4tm5XFyc81wAjaaPU7m5v5Obm49yc4vvG3l4nMrjYsHigSuyjZ5JfzgmG+jmdkrG0fv3d/LTO1SiLmS1aUunO2ZyF71I9BvsAgBHQ+kPRzIYYr8ZsaABfY9WVibAOZb2XmUWOXDk7CMWKZC5ir3DGawuYad98TQRbj2OIFVnXMhkh3f0OPL1fpBxZMxK+AVMjPAZ4fOwdyHZb9WmZBlZf6yYILH5xl5IDhrZXKT4Fv5OgGBBVtp6MxPZzlSyrmWsIzCOKFUX5S11hrUBtjhTx/Zi8plCf8Zdvv4xvl9cy2lPqRgjk+l0mS4meDzNFplEeJNy+9SesgGKADSCzKH3ssJC5Gu0QUBIWO9N4IjsIQASjJcAJKk8J4+zggrtqaLnIHuFvdy8z42DRpbOVc1LrWw2ZpGCRfhsBbOSHB6vXe/VGUdV4Egt1GHgCClBJNzw/LVnFucSk3IAYmacE5QD2sKWQZquQ9YR7A9kM5G0w+voTyHsGalymgDM+S8SkQB8aMdga8A8chZfiyDR5eWlPH9+LV9//RsCSGAhYRxgl7A/4ms+nxF4UgBqKY+PM7m/B+vont9gQ3IBs2fbShZL2Li1LJHoSz2MFDRSeTpI0PVkjdfI5lL5OgBHKDiA/QGA1AJDqTOQzuiUrytDwZPOmoTXJ6iTna9Y4SX9H5c+98mb5OUxh5zA5xKCT4GlfXH1zjjfWBQEjppsgDXxe21Sw1xtvX9QYvLq3XUtTRhH+bNcilEdhdLX2fUZ8di0hvzSLIex6Qbqgb1W5x/G98fXvUDL/7aPdVQCR82T92E8PS3vUmsOVAaQpwnYEO2rA0fqf1TBo12xjd9LKVkXz1vx22oS4Mf6V0+vWddbyThi4Z3HZErV4FdmHFWl7NRgZiaUem6fln85tG8d82yOOTaBMRpKHPzaZz+qb1bgCAALoSP2UdQPiLLR1djQ5KhxUS5XZ8+BVjGwKVHwpMCRsVqZVQPzVPsWocBA9RK0Tw+KEOYAjx7uZfpwQ/lk9N6cz6znHuRQwYKleKgDR9mv5gVxgBDnuyPskna+EtwQFLF/DXCU40C19bQHxjj6JYGjmETOjFrtb+TfujatAOQzcKSW4jNwdNA2/BwHfAaOqqP4SXt9KLzRLSq3evjZgSN+gC2O6BvudCYbgEYp8Wj+Jgahwd5UcfKOmYx/U+Ao11BrDY5Vh3lCJz1AB9K80rARQfiYUfg0xyU6tXGi0SFkVakr96pEjle0RieFAaM5XgyjjT+bbG5k84Zbau6MVHvCHDMqP9+xvx7gCEFwB8GoScI5+6VkHKm0hUuYhObwNXJ1Pk7xue5Ktqd6s3SezB7x8+Tk4O6qGBwbj6OdsB5HSASQcUTgSKtFO2j53kGVKhofT2Q0HMtwOJbRyQmBoxH+NhpLu9+3JuagZCMwReVuR6AJvFgtFCggUKG695r7AvhjfUdM/pi9pCg/olXAmmQDwwLV2HrPPAsbfGhTyQgcJTu4pyK66kDr6MV1AbsJGnn5FRlH0fFnCyAHYYKkiQdBlUB+gxHIjKMyAP5k4CjHXnYtVh1NP9vkvEyujgGa2cJK4jMEZxk4olg0Ssp2Akdqt+zZ2EYa94do49w2J7myI4CjuurVXQkK/H0fcFSOe5lsqT1ve8vE1y7giHPT7t+TFU2SLyqh1pJVU9kNMI5UjyvfI66qaIqrj34r21CYUic7Fz82NqGOf/ceA3FNRODI1xCfr8ll8tjKZ+vutE+qjoUeBI6MfXVgz84W9vCug/Fw8afE8o6AkYsSwXYYcER5KMjFJTZJlhVT9BsyHZDvaEsfCUtW8WvClcDRAhJQ0HdfSx/AUVdk2OvI6WhA0Ojy4lSuLk5lNFAWgAkWKvjE4H8jgwES2g5wrNmrCODQ9OGeFfsP97fyOJ2y4TySzkjSTvn3ezKPEKSC5djv9yg/Crkq7mcY6vValrM5ASYcy94jjzNZLVcMsMdD7ZV0jt5LlxeyWC4JGoFZdIfPQHLg8UEeZ1PK14Et0Or15PzyigUFSODO5mu5uX2Qm5spmUd393OZzSDZ1mGPo62oBBWAo1Zb+xp1wXrFXoM+KsMxASQUJ2D1mZBb6nGEJEkEjrA0nKXqZtyBI+4n7H0UgSOVqmOPI5OBdTulCW2rcrZkDO2dMQ/3AkdWHc45bwwHrFEm+ZHc2QEcRQlEehPWH8nl68g2Q88sYxyh/xVAAjCO1utHlTaEZB3k6trGOCKTJPbtq2McOZSIhJMxTYPfEhOUZbLy0Or7xYEjsjW1r45L0CXJOQOPVIrO+hcBSKA5UuBIEV8HjtQnImuphd6WgXFEQwc7r9+a5MpgP9h2lZ5JWo+dkpwKGlnW3lg2Bl2kamMHjVI/IyTYIFVnjCPYEpXqNslJgkYKHBMoAmAUGEeYK/CXwJIFKA07A5kgZauhF9KcPwMowmuQIiLb0hhHAI0gaQkwZ7NWNjgGbzAcyIsXz+Xrr7+Wf/zHf5Drq2sZjUe8D0jQwU7BJt3d3RIgws8OHkGmDgD0fKZsTO5l1v8BNma5VOBoDfa5AUbrbVtW27aswYLv9GVF4KirEoMmXwdACcxEytThuzuU7viM4HTsh1Kdj/kB+j7n/o9K1vGhq/8avrcAptcKHJX+Q+mrPPEldzB9nHEE3/gY4CjGAKU/69e2MaeVe2aQqiv94V2+UDzvU/8pA0eHfKldYxFBjJjP2EAe9UBxbXxvvM460MiPjYz/+LzK9zSJKSp+kUHbdT5w9EnTHnPIeNrrLlVHFpz53LFYKM4Bj/HcD/5bMo54z4E8x3Exprb+rDEKrbEx3s3MZj3zAoTj2B0BHOFzXC2gyXDHQrBDxx+zFxKAyctv76mb52oAGlnbR+zb8Id8jpjiQLnGjVNULXKt7PXaAAk7VZ/yejivf2vM7d8OHOF39PBEgcpqOZMlbPz0jowjAEePjw9kxC/R82iFAgfsU8qgdWBFc3kZPNDw0PZasovcHtu/OxhH2kcqd5PS+Z+BIzBSOyZTdyzjiEzkVGmgBQjuI1b+bv3x2FOTRa6I2zJw5PJ1VE7ZLNlf8DPj6DNwdMje/FyvfwaO8kjCPnqh06HxrcvR+XsqwNHw5F9iWi4YL4PrU3JDUXL98p+D45mMHirXin4ELhkU/+Wpoh6qJgP1z6Gyx37n1VBeQTfgvz/gyMugVEc0O0K5MN03End89UFZPYtXU3nCDFuQ0XJ9ozw0KY57/ZcDjjSUsV4GNqfc4cI1RuCIgYs1BExjVvPwnRVROtm77vkY5+m4cWt69AHgyMfFI3feoEmPeDWqNznmaHqlllbmYJ3w8A6SAwBIOupMoHIcVSn4ZsWoNo1XqTqthPUJSmYNVTbMYbM6RoxxYlWkip5kXtRPNqfuacWPyeWQWm3ySDzWwCKb55z7tsr5/JmwzX2OPLiIo11JbLNvkVbjIsmCyloAR2AcUWaEr/cIIg2HI5lMzmQyPpERAKOTE+n30RgZ30Nqy7NtM50kgA1axbtpb2W+mKl+PME3VO9q+SOl6FYbVrIiKQGACOAcxhmyeGA66VzfaMNkVLwCPNoooMrECiny3nOgSovY5dCXDnmdg17HYYrAkeeLaHrdhy2k6krwgcdulEpfBqrlxqMmPfeg8t/Lf3NQG1j+QYufl5aAI5VY4rxZo4+C2g21H75tZTBCexxtpIUmqJ6Psw0oz18DjWyuKvCXHWuvkMR4VX72wawBjnx/i88ljkUtqFMkYrj/RSAlLIIYRMUqk9rzkv1hCaMAHAEogJ2ISQWdby5vpo5IAo5sjPUzjO1lFczYs7Fk2BC8sljr7STmv/fgqoJj2ksl9any4MYb9Kg78eSLpigUsug1qKwD/2XQ776O/qzxnMlCpHPqONGuOnOpBjgqk8jxmpT/48BRzcUe3DrydVYPzQ3Q/X59j/VgzRqCqXQUKymN2YiEu9l37TljvY00WmTlLBKtaBbMhCvHBgDFStYGHEHKY9Bt83s06MrFyUienU/IOro4HcsARfTsK6LvZf8NyBFuVnJyOmLSV4tkNCkLUOjjh/fy09uf5N1PP8rHDx/k9u6OYBCKT5igteQtfAWE0GhkP5mM5fTsVCajIVkFALcebu/IOFrMF0wQLwAkTac8B0Du0XBIqbrzi3Ntcv/4KNPZo0znj5TFY98kJK+tEhoaJoPJKfcHSAPeT2dyc/MgD9OlzBcbWSwAbmlCeNseyHqDulMk5zEIChz1+gMZEDiayHgykeFoLP3hQJZbraJVu6brRgNz9YlUhi7LmxrWk3rmKXCkwCvk6laszjWpOgJHvudadXPqbxSSAwE4ol1KaKzK73j/FPc3dKfKVeKUFQPjCIl4yIxB3z5I2SmTzfsqGUxG4DL0OAJYScYR5ggYJpAznPGbbJPtnH2OWq2VbFvoeQPw0IAOLgyd/S2Ad5ixiXmEZyGyYuPqXEHn+0iyT+67FOtx1+rzj4xXkN+qIJZ+oPvU5MUaCBN/xlU748izZXg/GIrGOHJWkRf5GBMoy9hhP9O+i5Q8dH8OPktkHNFmw2fpm7/nAAGSG5l1lFR2cf2JceQ+Ila1ypCqZciSvJQ5M19OfQgHozx5hgSdNhDPwJGyhAC2bLaYRwCN4BdBAgi2CVJ1S2kbCw2gNWwJ5TbbQkYjCRy0aehdgXMsCRL12kIbBnYSbAM9WO/VtlrJBuw8rFVDV8bjkXz9m9/IH/7hH+Tf/u3f5IsXL2hf4DMAgP7w4QOlLNE/7d37dwSPlouFMvysrxefJowW1hSZkyuZL5YyX0KybiOrjRZUgJ2INb4wIKndG8pauuxzxJVA+TqXtQNwpD9LdyC9yYVIZ5ifs088Y5WpL6/fzoxQ4Cj43+b3ZD+kRR8KwFGd3/DJwJFLcJo088Egns/S4+WQE7DcgV62Jg1037WYwSr6dZ92t0DP48e7r+Ln0N+xFIL/kgA17/uawTVdDrnHyFO/OzskdT65mviWbLsO5OqDK5Pg6sfaV8yLhD6T9HHtWtzni8BRJS4Kx8VcSxOAwJ4A9+HkI6c4zwAfs+3V5PNBx0bLZQPjKBZsxXfH8aE/VvRCivdRHhttvv8c/z18lfkItfV2z2rcbU8xoGgv40g9zlS0keJl24d9Q4nUuT0Xp8UlsXBi98H6eOp3qvJdelkhPbjjtD4/YTMcNDs0lnVxaf17tqx9QEyiUnVZbpfuS1oa1oPTxFFtyzHOve31+rBN1hO9O7fSI/NXfVKVO3emvYI+ZKpy79qkvnmQZ4ZvuZyhoOmB4NGUknWQskNfu4WsF4+yWc+Db434xfv3eVBtVjnttx6Ze2V0NVLXPJgWZ6rR05GnP811CJ++w96Z+4Ej8wtCzpa2h8zkKKLm8tUYNldSyfPc85NeAMveRiyEVYYwmWFknQfgyHoLR4ad+gmW5whFsa6E4IXFmlNS31Gnpe9j9bFfOZ+OyvklX+3QTD7m9c/A0TGj9dcc+0sDR03xh8reFdCVvfdWnLwu7tB+xKGAuuaE/j74AlCRafKlhYM6T3X/jHmKHP+1xif/sgXQQ8MBWQT/2ZLRDu6oWTJDZT+nxG7N+2gztNwiA0S0S2qc3AnJuTW9zXSx7jTiwvx9LqfATaTZV/MNKjgFgdbsf41IHP5WGqEyEcjxrLCpInCUp4I7rHo8t4GUrc2faW5KSqqb0eQbYvVynGL+c9rWGwN/es/N5e+8osLv2cciIpTq4Gn1nSe1kiNvTpg7HVpdaHPSkhclC6J8+jxnQa3bN0OO2kSaTbUjj2oCHLnQhwVAIWlACRI3Hpw22hhdqwg3lGMBAkFAo21V2HuBI01M+Dlt9CtSdT5mdNjdCJqHlvxkOmE6FKlaJcli4H0KjigwlI/VSuSczNFbCg5WCng0wItzrpx3BMuQIKBsS05m9HtDVncnxhHZRkMZjyZydnouJ6dnWZ4OvSj6+EbTdCRu6D6a2I/e/3q7lel8ynEGINQDIMTSWQBHG1kuVjKbaXUqqkx76G3R0z5KAK8QpMLpWy2WslggmaAVO1wHRpV3S1e1JWFsillXG3gWrM464Cioe6SgJm0Zxjpy9h8TDEUQy2dgwFEMVOOaLKsZSmDDbyUmKzgPPJft0nMWTCdgwaqbPYhcL1W+Kn2bHx6PZ5CKyuQuQEA1jehrk0F7rCUwMHSs8TOeL2UELZhSuRdkdbniLJi2mc/+9r7LhWIIM/TlfpH0z92G2RjzuFipaL+74+1rshJAhXuvG1M+PwNVvaks7h+yPViTChwpA9FMizn2Dt5qHwhNVuCTLdnCfVrHU218m3YI68SBo7QbRX8kzGF1XFSEIu0fGGcPjhLgrHfM+/BEElGdNBK0QBaOqE3M4b2VLmRo2kGk5ChZAvFJ8kE3mqrttWeafBK7N01m5ZvTnU/Zitl/OWafxkT11Rvfl3s/Mk/uH0t2kQdlClt5qO2MAsKgDAoNNLIHzmN5ItVqR2IecnRc93gJSd2FNqdHcD3qtWXYA4unK8/Ox3J+MpKzyUBOxgPptTVIRyAICwpQAXMNieGLizPp98Bm0j1u9jiTu9sb+emHH+T169fy6uV37E30/v17Ni1Wh1n7b4DdQpBYRMZkDp3L9fWVXJydSbfbkuV8Jh/evad01HK+4OeiKvThDg2OH/leMFHRv+T09FQb3M9mMlvMZbFcaO8eC6ixn1DqCTa7jZ5EfVkuN3J7ey8fbx8IGoFlhDTDag1Z0x77liyQBxdlCUBeCowB7CmD4UjGE0ihgt06lsFoKEttheK9sm3vBXFK1wSBI7J5tEdeYhyZfYQtAHtVZerseLAu2D9qvlOqzqLwvN6McaRJSwdSbc9mjwGVnnPGQhU4wudjH1sxEcMEgs0tJmdoOw08MD+A7NoEHClvjowj9rlZsgfWZjPT77UDRwAEIO6H3jWQIfO57bM/SNWxP5CuPVz3EskMWwu5cXUAtj8RONKZGL888HKDoLJ0ahYycER5OisC03hLE9X82xbXDN8M3yoRl/y+IEHHe7PfWRBkgJGyGVhBFIAjt2FaPKOSc37ewDaCxxPCAGUcxXtytpGCXVXgKEfJSLopJO/PyJnUa7INCRzx+XmPI2VbA/RZk20EppFJ1clSOuDmsS8a5OX0NfajYM8m7Z2mwJGeB3/rQUYT+1oHwD1skUoB62dgnmFea0N6jD1swje//53887/8s/z7v/+7fP3VV3IyOaFfBxbiq1cv5bvvvpNX372UN2/eUNYSNoPsJ34OfEsw3AccGTCfAFYTOFqYZB0KKgAerUWWKwBHKAbsSLs34r/ORiJ4BHlTYx8p46hL+bo+gCMwG1P1i7GH2iYZmB6ggqYp2e2+tu8WBpog8cgtgMCRFuC4f11KnZU+aelr+Pvy3613m+e4DwXxNPUqnadfBiLZ3yNwxGsGczUByHXHRuDIYx1ygDUngWVCecDsv/h893HxdVLxL83/yLF8LA7N45fHUu+F/qEBR17coqcqWF55APOziGCR/ewAkvtFnlxK6gC2fyeQKcSPzYGjkNeALcc+xMF3mTlLzltRoHsp7gpVvbPsHmk8FUAB61tYGNRKTsWvOYIJdcBRBNFiDOLHNrn38jo07FUFDvXIMrvIX+OfvbojSNX55+lU1RFJ11VxIn3iJ6/Z9rHCx/VkX/b8Ut5Nr9v3RNv1eMF1fmQ81myFPtzKOXwtBk+Tth3gew6C4jU/9VvT/rb3mvV9sKkdKy6qPGtNGWgxua0b7jLJtiU4z/7m+7COX9qx6CIbaGT9jth7zwo34f8Swuceg4JO3YuWi5ks5mCz31OyDkzTxeOMPSXns3tZLR51nK1AR2M173UU9kT62LQIxkjy51tG6u6PmQRvyJdoIaQDR9rbaLdUnYHVlbF34CgUBXthb5yfNp+89gf3Q7l9+qfw++Cjqv+n7N01pa039D8d9NH5pFPf/UFmTbLEo60vPUh9wnQ8n7vmj7iVMM45bGFc4jCuh+pc9nPgnM3zn6Vt2P37Z+Co+Vj9dUf+/QNHeefEqs/Rif492U/caJJPyXZeZ7K+T4EjEAPivsFydxvksD8E4EhVlEKegfudFRSNJ/+UwqR4gfozTq5vhlOWLhAIOQMaN8D5xvx9WNBqHrDozfljXgdemUs7JQTJKoEUnFLWA82gBUnhZySr2JQ0D2UJ6kRHAIncnADLnmo8ponjUB5T0qgPA0e+EPRhaeLGk5vVRZLuLLEusnSXG0/6bHT8LCim4fQN2oM7fX7uPGiiIU8ed8h1EuaAm1tYQP4PLeFy/PX+nsopJfYUqhH5fP0zfQPRqeFVBfqzOl/+GTTnKXHt1f/qwCqLJqbAd1/5sfd3aAyOf93WjpZw63acnEgfg6xPDttAtpBlZV27XN+dK5W8EoMJA6wV9rLoWgWKMo6ULaCMgSRRYdWkCfTzyWHOiVeD8TlUCmPU0eAs45yEbVBjQ6OFtCJ7IBBJljWdLqdWB8/P7yE4Q/7MOZcY2Nl6sTQw/QVOdU2ue38gAEf4HYlORoPsE4BKU4xDT7poMtxViTpI0Z2encvF+TM5OTuXycmpnJ1dZDk6q9514MhdaKYntlsmGfEzEukYZwdDcG1I3oFJxIaRq7VKKJG1YmPvDhkcLwuUPJEF66qsvGyzmsyxEnTx98SxxLwo578+P5uT9pF0rJFwSk52BmMcOPK1TuvDZuR1gXL+W7KCoVozniPeYwq0yRwK69q81sxAyWw1Shl4RtWZMHEIE0POtLM5d/S+WF2f9lLtX+UADYJaleHTbZBznBWuzH2FBvEaTKr8nTFkvVLC7VZiQym4hM8GyMlTmn2jlFB8XxpXrYp1m+6PTZdrK0mppQREsPjuXHtlLYFlrBvbh9i8no4G/o5ktydAMF9UPlR36C2DEqwhrU5XO6IJCgAjXt2Lvhua5F4hEZiCa9y323SzX24x3Obb/k4gKYEbeLYWfNgI0DakFux1aYqw/3mgEkbPnmDhmFkRgjUTz0FJ3k69cjnOV/Xfsk8T53VOGrUNiLaIN9lMXX4IhbS3ktpPreQ3KcVYoANGCm2tPXdWAeeFa2ZRwVMjCOT93gpfrAJS7bFXW1a1RgD2tNvoI6JMvhSjofIRiQIkbVsAjloyHnbkZNSRi/OBnE36Bhz1GHRT2m6+ZD8RRntgMrVaMh4NZdAH6N6VQb9PW4n+RW9ev5b//u//lv/6zz8RQFLgCAlZsGOVQcum9EuVjIJtPT09k9989ZV89eUXTBZD7u7tTz/K3c0tJe7AmMJsWcwgI/VI1hLGB5+LHngYP4D3SwAvm43uFf0+QX68NgdjCa9vWjJ9nMvjDJ+9kAWYpStNAq8BUrSsZ8kWbIG2dHoj6Q1GMpycSm+gxQg4b38w0B5HlFGFrJ0yHrT4VeVLtQee6vrnb5s7NteY8AaQxmpPMI1Uqo5NmQUMJLAcsE9pFagXbjBxbr6VVndacE5wVr+0yjV5GQb8uL/ha1j3d9hLXLdL5RHsRVLegSECRyFxwt+d8aYSZeyrZTwWgoyUKpsLqnzxL3odgYEkgj4CKlWHlLgWWATHhFRCBV4SaKQuiPY4cufS7IuDZ8lGmUVIPmhtyi6v/rT2024Zkn6savZdNINY9EtSYj8DRh5zqXOjYFOrhcDPmD2JbaQMdAeeCGo64GRJYQWOvD+Rg0PqM2nsgAIBA6S4J9tL1ow8+qWdbvZbaMrN9nqa3WeMjrvdf4rlzEpzQPW5MwHXWtPHgZScsqxtPjBANcYR+lcZcIRn3m2BSYT+amAi6XzpOSjE3kUAlCF1t1IlWiT+LDnXZdGEfhbsGdYGGE1YY96TEn4cWIi///3v5J/+8R/l//x//0e++uILOZlM+FmwN99//0ZevXolL7/9lrbq48ePrDZ3PwqfiypPrHH4o7o2lAUI1jrXMtlGQvsBMGm+XLPPUXcwTsDRatsxVhLgMMwXB6EBHA2kPz6VVn8oLfieHQBKPmccKDJwr6U9OnW70DVRAX4SOgN/WeVIyRorCoSSf6mbm22NVfa47YJJuSCvEl+TnsD1NVE4aB6zpmSg5wUz+0ivKxSaco+0YjQ8a+YZfDv2fILnMpAEhh8OsLV6rMdXBlnpeLW156Of0AEivYZ4TWYx7dr0vhGX5L+7n6Yxjfpr/HbXwsF6j2vMClfciuSrmt8aQSQrrsX+SLCL8z+DzQ4mJX/Xlym3lMxuws/J48bfY37KfcpQQBXtJ/YSxklesMV7iLxufVHTERb72s8+E2J+pS5WL0GfOhCoBD3dlu16b/m6z9t9AJMz9/iEn5Bzqn9wn1yHw3Nn+ikpKZ4+NGdudA/TMdS/5t2ZGTZj4nvvHHWz1Z55gQTflxgbdX6yr9qcUFQVEL24fLUGk9G+OwvFni9Z+ruvU+/BPjsVINQnMOOxasM9hZl9Dw8n8tqw0oSawg8dX7c7PshKr9FiHC0kwGexcM7ljsl6XhH8ABsW+xOkT1stZSNhHwNQ9Ph4Lw/obXd7QwbS/NGBI+xz9oDp2+Bn94NYAaT7H80VDlRWUn5uNvJWoEfJYzCQnW1kEnxpRpgaCguGwY4fQmGlRx8WiivMIbEIKkrKw1ZkeFDjDYs7Eh7qSjE6t7JkoPqmGTgyNQJjHKkEIBjoyi7W/FFWnaFd8AIt+H3OdIjS8V1GAAAgAElEQVTKB6nQWH1Un8daBOFzGSOwJ//ZskKrVEzneVi10QpO+X7kQK7Pk5/r3+OAo7q86r4rKQs5yt+jHd2Vr/bPLG1e6QfE6zj2On+u0dx7nsR4P/xpcSwOHe3rrGqB87vSPm5W2lZRtHxPfk4W06c301A57mcO1RS6VPAdhZxaXKb4ito1zxcka235AuaXUKyacrMa/2ieNv6sOQe64JFAFI5FPEkZ//H4H4KZ3bWh1A3nvs3HKjFwZmcOeaWo32aqGnLDqAOlwJElOxJwZKEUzgHD2EMz0Jhoz8ACByKAHi6508TRODRp4uswlE0WYv05c0VS3aSN15oqI81J4/RwY+7BX6ocis8kbuD6syYJHLTKhlOBI9uqLSn5qcYgjklphNLGod5ISvfFMSqZRZp8MP1Z7wETaPppI9p4RXQz4OiYZ/2pY9HkM7zSujI/nYprIIoubkhtAJhAABOkID3ZYx+W5oY5B2iUjDWA93Z7BiC5XB29FcsU4P2e+OU6y8YoPkcmnQwV1iPUOfU0STScekoknbV5Nqo6qYdr/Wgi8MzzGCWACVSXT3JQzeyHB21m4jSwRfKblaQapLX8ZzeuTKxpXyGMHwAkJO4gUXdyeirnzy7l4uIZAST0rjg9PbcG2hpga518kPCzIAuB+HyOqmet9AFrJAFvZNhBWkj1f5FAy7I/+rD4zBNYaFtRCCjoSP4MwFG5Dlk5nOZLCGAK4AiHEAwz46AQkiXV7f0VByQwjvz8dQ4KXouA/qF1AlAFjjwDhZTgzL2HEuvGnOjK+WJOouaDLD7nPTKR4Hn/ADD5fEyG1/Y0pwrjEbFa0uY1IBIGM2QoWB22rSkFg3LA79JnDox5YkGBI0/wpZQF7yCBaH4ddpgCVc5OTAZd51qARuwkJv2oEmR0PuBsWV4JycQMANka9j0E4lvWJ0zzM844qgJHbMaOtQPGkVf5lzIDKfBxFqIztQo5AjuOAHQqqOBoBOuzfyaVwXlOWXihRLZksCdkBrlhOzRJ04SvMo3L+Y/fIVWZ+kukeWbJFAZMZh8cOKpjhCcQKSd1ci8uyxX7PGPfjwy681FbQt+BUddfV3DQ7ZLu0x0DjgD6wKYB2AL43dloVxO8Ph60ZTLqyOmkI8/O+wSQTsZd/h3VmbP7qTw+TOVxOqOEWLfdlUGvJ5PhUEYDSIgO2G8Iww3Zp9cvX8mf/vhH+eMf/0Nev3pF4Egd4Lb0upAY7XG9gSWEPiO498lkIl99+SUlphDk393dyNsff+TrYCZ0ex2yDiAlQj36+Zz2hKDVcEgb4Or2mLvKBBqTlQpA6eFhKvdTSNkt5P3HW5miX9J6K9CUBysEFp7skHZP1tuWzMFiaHe0nxH2lfMLGZ6gp9GI+0/H9mMwWtFrZrvpcJ9i1SZl5xT80T3TWEYAg1jFbGuNIwbASSUGkJhmoUICjsD2W8lsOTOpFwWOPNh338qLczjzYtOvYD/TUkj+tSaYY48J2EEHj6K2v/YyUtk6rbrFHFNAgAACoxX8jA90biCSYgABtM/Rhv9CnmwhLXaEAtsIyRyVdU0+pV8fC0Y0GeDepoL6oXNgTLx4JLQjmXk4OnLABJbbfWqjMjDxpT6IFmbpXMugiwI5rsiQEtJbfQ9ZJgYcqb9u/Yu8AQT9E60k5iPTCqt8ei/USARN7BUKHCl7Xf0nZSPojuH+uvsqWnCkBRN+RL1Z1DnJLhIOPNgTQAGi9sKg+K8FvgCOcCZjPZLRBhYQ5hbmjDKHMF/aspJeC8U4Dhxp0q3fQx819f8ocUc20pLsH61k1nnHJ2NFa2R7rxcqR7nCXNI1BXtwfnomX3/9G/nmm9+TdfTi+lpOJmO+H7KX79+/Iyvy1cuX8sP3b+T25kbmszkTgWA8Y/0hIQigmMCRFZGoY6BAC4FigtUbmc0NONq2pNM34KjVIZC0BCNpg2+MmEoRksEIxtF4LJ3BkAxISBQhPmZb9i2+fd6DRdOhHB4jbD5jk5pNnrvtOZ4o1nLx9OquRJP7g4009FPyNsqmlDFrOaPi6xHY9JSMx9K6V3Hv4vM1P0s9Vh/21IcU+4gCK3YsERauWr0AA3BoaRlfZAZ2FSzKwJG7a8pacxttRTRBAo/vp29oDFb32fiWuE9nICeDdHo/6qfZXErP1JLriBVZLGiAsIOE3lPYPi8VJoXXPabTIctAsz6FXCCsfkIAFUKhT51NeAK+7Di+Ln/g9qfu36ZuWS7oM5nWIn/k59mVOC1zAJXrDBdxrLu46/rRW7L+XE93Ib02tchp66O9y8W77lHa5H4CPu16Zk/Pa+us8nkeQzoYXaZPyzvZ9XrN3w18RJGRreTKpT4J73awhfN9+9ttD96gwNPk1VZr5hHoD4KxA2Uj7CWQGUXh02pO/wNMaPQ76nXBLtV+eZCsu7+/lZsPH+T+7iP7H7EHKKVXtbCZ/fgIMNo+BxnfDfY05K4YKe0AjhwUx36qviLsu6+HtBY9hvVCyA582BGZr97riPlQFhTrfq/9rXUvQEEDIyAOtdqtOJ+0cEn3Bf+Z0qzMbyjTXJnu2Le1KEn9S82BcH56Ps8AJEMm7dlqTz3t8exFm7l4U/uieoGTFgkEeLUAVXU95Nedoe8zxu2yERUcGrX8Z5nfbWpn9h/3ywJHuv/ktXYIOCqlVv3aK3KQVoQbJVCjL1DJDYa8+88zXn/FWQDIHsj9xLNH9ZtdnxpPV/I103sKd2ZXzPDE69G25lbYo/kYXYaWl0rAkRWZJFZydY5raaRbO8vNMp3rRJ+6TK2XA3t+TT0pt7deXJv3EABHkz8cMbyHH6SfjJPPtydDkesmdUQyk0kPUjsVh5WlB2g6rBWg6uNaEFMkDf3vMJT+dejYw3eXj/h0xpElXmsWOKuQwn3sc6J47/QeUfXt0eABs+WV+D6xAiW+NDrxs48ZlybAkZ6vpOHGChurS8GztU0pJtkr+s1WbYPn0UXw+wswjnyDPmYcmh5bGqxdjivO5/2J9s3jtP6QaMda8Qptk6lz8ChtGrHZu4FICsaogcH5kAzSR6YOEJrbkjTY4CbjnFaHQp2Mp1KBiPixngEgZSA4JrwZKHlfEdMzZwDO3IwlPnDbCcDRpAu161fKoiBohMTjcCCTySlZRg4cTU5PZTgey3AwVkkiS8p5Qj658pagR2C+mANF8z5Kmd3IijpWjTtwZDRsC8zrbBLekyu23Od5uk7qhr2sCPHfa+2JMynCiTyFlR662VUAR/parkBktWKoRPXTRMaR25PSvvvv0Wk5NI2YLLZ+XKWjgt9L4Kip7dL0Vg6Q60D86ESV1xn3s0ryFIkqYzLFRs2+1lMSP4xhfC3a4vKaOPZh5aXxDb1+dF/ICRBfx5WCOw8uEDzgG3bTgSPffwMrTFk/1ssEgY7Zk5QYtKpX9hRLFa46tljDSCa7HfXnU5Emsb3c0z9qboy9RSUJ0/Gu7Pc46ucrFEgBGIYPCUdKMx2anU9fL/2ccm2i11m5p+R1GiQZAlDb5CoqwJHnjSu+VD6LgvmqGZRZjS5bF9cUZKAQKCO4RtIegW9HOq0uYHgGvP2Oso0AGp2ddOXqYiCjgcioL9LvrmU2m8rdhxu5v7mT+7uptLdI8vZlMhjJxcmJnIzHMhmP5OzsjOYdPYnevH4j//Wn/5T//M8/yZs3r+Xm40eT8URSTPv1gTEA4Oj+4Z7AEALky2fP5MXzazKRbm8/yof37ygthUQyJaTQ+2ilyeLNcsXqUlRkDodDY7cjSd+VTg8sJJWRA0MIje7v7h7k5u5ePtzcyfubG3mczZn8Hw4n0uuPpdMd0DdFegAsgul8yb5F3cGIffPOnj2Tk4szmZzgvCPp9JQhwLwCksLojbQC40ilTp0NpDYOVZ3aNw//+hrS8EKtmO43yprSvVZ78i3XS5lRKgT7K85ruQzfi1EEFfwsTIs0Z+PEC5FC2tdDDyMAXASN7DsBR7QAyiCJfbQ0gaJVvGg6nTVJwUTxNDCqfRfKOCJwBLBJgSPlYOC9LrPIVHzOdihMkOIQS11oUUpInem4JCuZ7rhMFu5fg7aD0vg6cOQ22H+H5bZnZeBRQnbot1bfx2fAuBDFG7AZBiIlVpH7/vgc9T3IhHazaJgVr5u+U2ZoZ8ZRnwA5YgishVhEpolIn2uQDDJZ1xSaxlGMPyMDn+OS5LsbKJglabQkh1fPW0UiTZlABBmZfHLGmgKMndaKEO16BUkgZRwROOqCiWjAloGUSGShrxHnVQKrjMlt8pxgHLGp9wrsJPVrsLdB+vKLL74gg/Gbb34n15eXMh6OaCvXi6Xc392y99oP338v797+JA9392QcwabgX8jSAfRCwm7bAdylPqon6hiX+vNaYY1uaTPWSAi2+wScIYm5aXVltW0TOFqtW7K0+YXXwTLqTybS6Q9pS1CQANAa9ge9k3Q1wD8mvC9rFik4OKhFaAGaMMahLXL2TMkL/hBw1CTxousHn5hj8ib7Wjym9J10/4prNxdb1flOdf7nvuO4/CjzaH3DQnKu7n2+r5fjRb/N/G5eQ/pGcUpQXgkxefQj3CesOy+Xd8HgT/6ZXe+u9+26h7rPU5usX2S5hEThrrxF+XzL+Lb0g+r8Iv/brs87NIfKezyUB9p1jfF9ddd96DqOeV2VV5un5mI8ves6m8ZFlS1/x3Mun4XPl2Puscmxuptq579jvg7fq/GaN23tN0dpTvi6WqQ4QFEPgaONbNmfDjYdzGctWAEmC+AIEqjYf5aLR/Y5uru5kYfprUwfII/8SKlVspWI2oOtBIajyqgKfbSloEcoevNRttXKVHWleXks5H41YwbAvwNpUhYHhPynDY5LkHtxAiSQCRyheBjFSpTxx96RgSMHkOC3KXBkIJ3lI32ux7xNLgpStpECR5BIdt8z53kIFhE4yi0G+Hy8L1cqJFe/E+OpPoOz07WPkwJH6sMefr5PZ0uZc6rfS/Te/56BI39+5Ri5z+5r9TNwlOdIE//lCXB0nEk6aL42a8u0FdhAXI9+knJPO3TyJvdXt8/uOu/fLXDkFbv7Nkl31uKCKQfnUwyQG8D43n2OdTn4dcfGjTcmQv29ZRCroTgcTm+Ee2jq7O/LVG78nzoudc5d/ls0+A2BI9PU55iYI/U/DRx96lgcfiJPQcR9jvUxwBECSzEngX0Vwjf6uqQxDMGAaSoYiycDR0xcwZExrQtWnHMhHb7DlGDaZgfjKXBkSZcAHHmi2mnyKdhi8iNpeukFsNjWqp0os2XV2FblSx9tieHoS7+n/SUmJxMyjM7OLwgcQeZoOJ4wScjkjsvcMfA2yTsL6gggEVhqy3KJZJhL5TmLzxoim8PkVTaavMgBwRPnuwSOjmQcRUcoOg/lnIqMo7QRxdodu0Y6cZ6ksnrn5HTUAN/7gCN/X9wEm25mSObsA47KoPWY9YoALWnAF2BYHLc6JyzOfq4RT8TC+baeLSrlFhgf4ec4JnFcYsKgLrB34KhyXB1wFJIQFcaRs58MbAXYjoo+l6x7EmgHGTS3BZRCSD0vLHsTQCNeG6vofMqrsUjSHt6g25lEDhwlaTq9YiZ7HbCqAZ+cUXDYEukRZTKmfIZpPeDeVD/i6K9dz8/H1auzczWnB0RqVGMSm8m9htfgjGK9YA08nzqd/hy0r4wGD3mOKrAQWCSo8m8hYauVhGCjYKZ0W12yhpCwHfW7cjruy+mJgUcT9DtCRSaOn8vD7S2r89/9+Fbev/1IxlK33ZPJaCRXF+dyeQ6p0HN5fn3FHnDoCYfG86/QQ+TVS3n37q1M7+7TdsPUO1gj7Fk0J0MJDesxTxAkT8ZDmaOX0f2dPNzfUpYOwJFWraLHEkAIMAJaMhj0pddVCVHtA4OEKti5PRmMTqSPav5Oj73q7h6m8vHmTt6++yAfb+8oXQe20fmzKzm7uJTJ5Ez644kgTzCdzeXD7YPc3E8prTycTOTs2YU8u7oigHSKPkwDZZ5hD2E/vMeVrNjoCCAQU5ZJDkqBI5WiU/BIgSUwv1wqUv1SAGNa+clK2s1aFqulzFeQ0bJ9kwkHBZpcVg5jmapEkWHW1WKSCU+XgO/rmrzXucTkRgCNnIXpfRcBBGRmkVbXMoFC4MfAHxaEAbnSObzZah8tScAR+tssRbYqVZeAI5yDkgqRye5gjFXLk1QJBpYDU/VLO69fHfNGjo6zh3524Aj3AH/NelASIHIJ7zrgCKNqVT1ug00aXEF9ljwbswFAEABTVtuY1HNgoHvyijYaxRA+Xua7qwZPGESzY9hLOj2TaDNpGusdYVGLwp0mz6P1QMZeI8sOtkal5rwvqrKFIDm3ka4gOWWMIzCFwLAA44g+rjKM2FtBILGppZxICmL+OYub9Zdkx630ewVwPO/Tg/6ANglA9PPnV3J+ekpJS1wr1spyMZfZ9EE+fvjInmzzx0ftVblcymw6JfsIyUj6AWxJgT4dALcA8PTS3snZSolLMHP1Lretvmy5/6BPGmyEytURPLJjCQK1OzIYG3CE/ppkHKEfZ5sAFM/pwFELcNsB4IgV4f9vAEeeG4g+QZ0PxtEgqOv9vbIfUZfQiRbFX8+FbDkhy0nL+dbl3Kjzj0t/ZVeOoUwA0m93/6wAjupihDofM/lBwV/FWCjkXvXpmgAqdXkB/4zSty7Px88rAIynhYf73bTIOIqfW3ft+3JKfi3x36MdxAZv4D7WIL6uG5t4/U9izAafvW98ys87FBcd8XH1hyI+Y2FBLJfbfdamsZ8OLZQUOvTXlKG9SsBRn6osqsIgLCxAn2L0WETRCvxh+Lco5m1pMdJaWeyQqUOvIwBH7HO0nMtqPpc1CglwfjIhnHGEfWlBBi7O14JsJus7cv9rFHfxGxKn7H3clf5gxP53Kr6Q12Nax2QOK1ANxisKoyLjyKXqSsaRF9REuxbn0mfg6K+dzb8s46jcj+rWpv+tdk+y2/vMONppitIL9IAbxuVNZw38QGUrBz+hKFQp9+Wm526aayv32V3n/zsEjtChLki9hDurczjqGB37Nr99iaU4iJ/CONqXUIrnLh9e7e/OOILeaahY2jeR3Nkqr6N8jycFmk7K8tpLxyMbsAgcVYPOuAYrDpMn343a6ptjcpYDsHQs46ipk/Ep49D0PU+StKGivjyHgz37HEP3Nb0ikSCRVWh7fyPKhFnFSYWFELSwPUugOrKZ3Ydn04bO7pGMo8g02sU40gbFVg1tn5vGwBgcOSEfJfYsx+aAkYFLqbqXBc0t6fXQ02jCxsfnF88IGuH79Pycf++h6rwNRxJNdq1ymEkVozOnZiEq9YGgf7lCMkwl+SqBnVfXsHrWGseiC3LmfvPWKjaLxZJFMoaNpZt91QWF/hnJXjkzxE6ZNqmwD8b1Ry3VwDjiZ+zYzKAr77qpdUEu91rbFI9hHLEK2Jgl5dyPttFfOyaotLbgT8AdP2/dnlKuWdxXZBxBB5bSIibrUyYk4nPyMdnFOPLX43OKrMpky20PoO32QnV71ukeUgG8yTsG4IgNaMHYLHsf2D7j4+Hq2xl4DiBusB+aoHxauZYA4Thmbl9szbO/S5Dj9OrWumdyDHBU7u279nqm7F3q8xOcw0P7fJT1ORTYHyPpCCaKflm14pOK1SjTgsSq9QVMYLsBKwaAatWdJuchR0eZMbJN29IDuNLpybDXk5MRQCP0NerIeIjq/5UMumACrGS9nMrNx/fy5rtX8ubVG/nhzY8klwB0OhmN5fnlM3l+dSnXV5fy5Zdfymg0pL28v72Tt2/fyocP7+Xh/p6JWs45l8tBIcJqJfPZTO7v7uXu/o69RyCnh2mH4B0J3NnjA5sY41gkjik5sgRzCnKLHRmiIhP9uox1wcpyk/1i8rvb454A/GCxXMnDdCbv3n8kcLRYrqXXH8jl9Qu5fvGFnD+7ltOzZ7Jcb+RhOpef3n+UNz/+xN+7g4GMz07k2eWVPLu6lIurK342nhQYQos5WAyPslhAZssTuLrvABxi0o79jrSHEYAhygYa08TBIzwirfzU/nro10TgaLmo2DgYCZeU0x58SMZblWgAjtSeP10EJMMQhFkyscG1yV5vGUBXRqFXiuJnB4f8X2Ubcc8zSTKdu84NwrkAGgE8Coyj7UJalIBR1hH73wDUhAyaCqTZlwFHJt9Gfst2w+R+hZUZkqv+TveBCZY2+nKZOh8vA3esyESlX1yqDvkoZQfp2CoLSRPU/j71KfRCI3DkrCCVqtPnHu6TMpT2NjutntpASO+lwI+GHwifp2tSdYEtanYkSWVbXwO3LcnOGMCX7Y4eQSnGTtfASa3mBgNHITwFsCiRalKuzNEBMMI8XEI6bmFVv+r/6CihMhvfAJawpq2amzLOKjHU66N3jc4DzAeAQVnqToEjfqZVPulryr5MsxxV4Z22jAZDymeenZ7KaDCQfk+9EO/bsFos2EdtDsnKJXolrdlLbTZ9VOBohWSg1va1u22BL87+mmBxhznJHiZmf8jUag+McQRGYl/WLQWO1hvtiYRvAkct9EMaSbc3ZD82AEdgKeHvAI0AHilwhIvoKXDEHoQueRQY8uoofhJwhLc2TUwQjCZ77tO+St9J/SPf8+xfl3atUdSIvlh5zXXn1jhAe6TqRNwN8tTd0V6gBvMfEpSh6GdX0ij6gfv8SX/Niwyjf1leyyEfvbwWVV4wEMc9jSJerfOX47g0BTWagDdN4/dDMXb5WYfYO4d8tk+b2dV3HQMc6dJtxgBrOmZ+NWUsVff8/G+7/Om/ZjyYb6DNqHAj956y2T26p9AB8Ye+D2XjTIFBJdo1HufetV4QPEJfPTCOIAgK1hEKE6iivsW+tZD5/JHMJABH6ns+yuJxSllk7GuU5rViGZfBAwOJPfisXlU7CGhhAwonWNiAvZE95zoyGEzYOzMCR0niEuNkLQiwh0XA6BDj6DNwlPMTf4+MI7dzu3IWvhfs2kvimk/x/mepumRrfmnGEZSRPNba5QeUuYWmtrWpf1buI7vO/3cHHFFCitV3puJQU457aOMoE1BNB790gOLn1DlhdQ+5bkLE45o4THrv1lzyCODol9zgfWxKp6o6EWMS/DDjyLVhmZS15Ds+x5OWHLcAHEE6xyW0Dj3TY5LLh87117xel4TeNX892b7P+U7GjRWLaIRowJFJ1jlTgDq3QabOe624hEIObKv9w2DYUC3+1wBHvilX10+HldQKHLnCZq5n5bX69YYEde7BbFIsTPq5vL8aYiL5m46MhmOyjC4uLuTy8louLi7l5OxURpMTJgDRawKJr8fZ0k6gMh/6ufhXtV60mbSSypGgc+CosjF7Ytz7OSGhhmOjXGQJEpoWcrprxqjHA0d1YHllHUbJDJu87phzTQVQ0EGjXKicNdifJMiLHkfl3I7HHwUcYc7RUa7XJy9tTtO1rSm5p2ygaMviXlGXBPCgLQFHZMyYVJ3nBPdUfcbA3j/3EPBQMo54vAE1+NmrYZIj6UG+ScZ6tatrW/uz6KFPl41zGgMXTLDeN0nbNwCQMQmr11L2WXLJOhNfCH1FKEfntt0ZAUjyG/iF8X8CHDkrh+dRqa8mX3FdPEmKBFCTp2Pp3yfI4FlvAF6PS/RaolT/gISp6ZO7E1N38ZbFJHDUsLRJ+z+59XBt8Dzm+qIXAVj9ORt/a3UiKxExew04AqCAYBqNgLsdYzAFxlGv25dRvy+nk6GcnwzkdNKWQQ9J/Ll022CFzGUxu5f3736U7/78F3n1l5fy6tUbEkZ6nZ6cTSbyxfUlpeWeX1/LV199ReAIQ7+YzeTh4YEJWEhO4drJDKLdJYqigMtsTmDp5vZGbm9v+T17nJKBBKYRXgdwtFrMWREKoAnydqisH/ZVkgr9jcB0ol23fkEAhQC6oOAUAFJvMCL7CDJyN3cP8uHjjczmCyb+AAZdv/hKrp6/IIiEJOPjfCk/vvsg//3tt+yLhARkp9+Ts4tzubi6lKvra5mcnpCFAAAIrKPbG1SrAthS8EhtQ5tjhWQAH+9a+4XhGAI9bEhtAASz7wpiA1xaLiDJt5Y55LNWANRcpkqPd8YRPhvSfWQyuY69bayak7Uxr6wz9UDJDEGCgwl17U1IbXuwORw0MmkRbdiNBL3+qz2NkEgxhgilE3Xe4hhaUoBCJlVH8AjzEYDR1nscKXDE5su7gCODK3BLAMtK4KguYez2AWug2ZeDPA4/ROBIe7oocKSxSwaOaGwMrNQNI9kmB5SeAEewI848Ul+EhgUgiT2HhPc5JpUQGq9o1sRZuzugvBll1NS55ufrVHKWv7E/Te7NuHDWT4YeVuIh+M+odAZIwv5c7HsAZg+elQE31q/M2b60SwA8l0vKvAGU8X3BC1XASgLjqNcCMIrq7yXPjSQbZSi7Hen3Yc88Fw/wGldkADgYlmRjQI5OG4JzxDh/XUZZq7ux77BgpdOWfhesRJd01f4LmlCEVOZM5Yysxxb6G4HtCCAYOFm72+I31nmL/TD0ufE50RarP0ngp9uXFtZ6eyAb9tcDCNSTdQtdNdCDAiwi7XdEOUuAymAadQfp/Vv0SvPjAR4Z4wiAOGEzz06SWVkFjuhH2R6iMkJ5wTeNbw+tFQXCfx3A0a74vJIAhz9lvdI472uAo+j3uz8Yfbk6v1GBXMjhas+RSCuus0f+GeW5ymP9d/fton/JdR36sO7yz3fdowNHfo8+h5OvWANe+Lnq8gLlWJVxb10upC4pemjOlc8nfm4d4FIHHKV73gGUNbmGY45RwKTZ1664qLzm+JyanfkpIBXPeSjP1vQz9h33KcBRk8+lZSMY3GVRkCraaNxGBQbr9YdeU2RKw2n14haT1wXYw72mrQKx8FVQ8ABG++PjAxmpi/lU5lP4seipib1Cix34zf0LPZMUhAI5FvsVye8EaOH/wM9T4IgMVgBHwwnVhirumOVEGOMwV6L5HUg6k3HEHtf6L/u3Ihbjk3sAACAASURBVK4IzES8z9mEcf3H9faZcdRkZu075pdlHMX4tsxx1+5BO2RRPzOO6p/hLw0cqT3KVr/MUZT79TGz8TNwZMCRP8SKk2cjuW9D+zlAI3zMLr3M6KQcckzrkle7HJQnf08p5apG8jGTqe7YEgw79nzNgaM9jCPerH1y1N4Hzdec37QQLNmOjfX/JuCobl6nRHClz0c2ZxFwoUfjwBF0e02qDg5DYgsEiYTcO8garrJ5r8tE5f4kVCjv9I8GjnBtdT2OdL5oNS4SV6pIGO6JCyr0MOI1e9NWrYDTZLVV1TKB4gGeJWK2cAR7cjI5k2fPruTq6lqeP38uZ2cXMppMSOdG1S3uEgwiAkdWnYkEDcZGg2yVdNHkjo4Pkoukl0amRnw+QZsXSYVKlrsEQp4wjrJee5N1WOccxKAiMQ4xN+zL51kEjpxx5CkwJq5DIKPOda68dJvXWhfjUFRyl/awbo7X3aeJ9egz2aGrHoOipsAR3hMZR5H1458TmaUlvTt+po8znetCqs7Hx89fgmbl7/uSE9408cneEdZyyTjidQYWkgcWJXDUb6PKTp+rS8pVgtJUrKCVtykpYKCVf06FaWSf7SypxGB0+bnYo4qfq/JZTBsHgCmNb2AiciocwRmvS5TU7dGcZxaANVl38RiOnq+NkslgVZM+D3bhXXoOBdt4bE1xTO11OYquIl+p2IJpXf5Pqxj5fC0xyEICBJhgoBI4MgknykUpS6Dd3lCWg+O3bQmYhfjPgaOzyVBOT7pyMm5LvwN2AXrRQLrpQab3N/L2px/kL//9Z3n17Uv5/vUb9jga9oeUqPvNl88JHEES6vr6Wnr4INmSYQTJOiRove8IgSNcJ69D9xMkmeezqdzc3MjHjx8pcQfwCCykGcCjOcCrGcEksAMewRCYATjayKDbk9F4TAbq6ekpg2nYcgApYBY9TB9lBWYSWEVXL+Tq+oWMxhPuDz/+9E5ubu9lPl+wx9HZs0u5vHwuL776DUEmsAI+3NzLn//yF/kIMAvJ8PVKBpMRZeooWXdxzt5KSGJjrt/d3st0OqNs3Xqh4Cmez6CH5saa6HWmEMEefFObX2XimIY2CTqCSwsk4cE4UhAMe5nOvQgcATTybyTNtZ+S2trEwahWt5Itg9e1GpZJdyacwXLQXmRuB9mv0CVauViR8sC/6FWk4BHkWyCwljXtNZmP83Oelowj9Dgy4IjpDlyDgYv4PV+17tXuaVYYR7bGSgZBmTRpzjiKwJGOsS5bBXnULBwDHHlXQb0HPnvzO/TcJXCkYDelz/gotPqD92MVzE6i1q0CvhP6xfb0+kyWlr4Obbu54MaA5q7mDa6NK0W7Aomd5K7nn3t9yMaBqacsOSa/jHHNOyNwpPsN3s/5AilGA47gK+m8cQBVwSwm61p43lr9rRXgqPyGj4t+ZQYckYil0j+UBgL3pr3hNYGZ1O93pQMWEO0sPmNNewMWkzL6NGGH/UhZ9uwOpH2QcLwXs20AzajcLb7JCsT7IIW5hdqcAgOpGCGwA7zgCL2JYGN6/SGBoC3r2SnMh5SiCTJ2wPs0STvtbwFWEftfdQAeZam6TWIcAVxCfKj9kn4NwBFGu9PuH7utpuNLoCRvt76bNutxtAs0cV8t+zYA2NUWxpzDrti+BCJKn7zit7FJfXPgqPQ//dzRb03+vPd8DVJzHvftA4/K+4/3GZVN0mjviUXrHnIdUBP96PieQ4DIMZOoch87rln3vNzf0X/3f/fnNo65msPHWpR5+MCCbbRvzOL9NDlxHUi3L3/2iwBJQarOt+wm134otszAkfZ+o/9iPV7VlqsvrGxoGAAw77WgBT/r7yhEQCEEfA6VRiWrdgMmPACjqSwWjzJ7mJIBP3+cyhrs9+VCNmA9r5RNjd0BLe8cOCJoxfyx+t+JccT9F8URIxYi7QSO2KvQisEoj2qtChJwpIozOMYlLWETUhFujVKErwuPrR1Einmdzz2ODs3MXx44wjONuQi/onKv2GfnPwNH9c/xlweONBtVPjN/VvHfQzOtfP0zcNRqqzNsI/MkgRZGDK+5oSs3wbpN8ZiHUW6S0RGtu6bo3NVNhLjRHaJK0wGwHkcIZ7TnyuGrT85wTYl26RSVjvXhs+sRTYAjvY7DjCOeyxIPzjiKBpDnCYwjbT3cYCCCTFLT+zrkiDQ9T3ncofkbjYj/HOfuk/H2g2qAI3cStBpFHQcHXrTqzUEYrVjx50mnwaoR8R4HjprcMx2SKF9jjRSrAYQmskrgiGvcktIMdhAMMRHirAaTX3G2hTODrACbUnUt9NPoy3AwZh+j66vnBI5Q8T0G04g9LJC4U/kPJOJmc2UcUeLD+h0lSRhch1UCR8aRr2l/HkymuPSHrbfIOPLX4xjzsln0afIs/ocmA11UQ6bktCffYzVgwTiikxnAoMoasiSiQXC8Eq8ALuduq2Ac+ZjU2ZJj7AsTMLau64KTQ2DSzuGzoCRVNBcNhmOQhJ9dNqy87+io0ZFOjCPMIWcf7e9zVG7sMeFQcSQ0JanPIYJ3AbxxzXxvkJrshjNgmLDQRt2eTMC5ep0u+8Co2VXmiY8tQZzCtKbgJSGMxT4UJfMC+JFYRgmY9iawATgK8pjc62rmseY0HUprtkiezNmyaXUe7MYSsLtsepz/8XmVP+977RhmXmYrKPhTBvn83fZdBKT4XZ+/Akecc21l9eXAEBX9qIjcsgqTUoaojNogWWtSdeOBnIx7Mh5gDiGYXspifiez6Y3cfnwnP/34vbz89jv54fX38v7dexn1R3J2ciYvrq/kd7/5Uq4uL+T0ZCKTyYSsBPQtgszccgU9eXyONr4fDQfsYQTJqB4rJlW+bbkC6+iB4BGAI/x78+GGfwPrCP+ClXR/d0fgCOenVF2nKwPIUU0mBI6QnEd1OZhM9w+PBI4AoozGJ/Kb3/1Ofv/7P8j5xZWs1lv5/v9n703YHDmOJFEvoADUXX2SFHVQmtHu//9Hu29nJJLNPurEDdT7zMw90hGVABJN9iw12y2BVQUkMiMjI8I93NzMf35P8Ojjh09k9CBwe35xZd9+9we7vH5p/eHIpvOl/fLLe7u9v7fHycQep2MmHgxPRnZ5dWlX11d2fnFhJycjbu7H4wnl9sBWACgEm4MsUdSCAisKtVEQ0MBcAGBFUAx1VWZzW4AxxALMLvXqrCTI5MGmLVawVrKHmDEcCV7jCPerukmSv5OpD3Ao/hagFKQE/EKexhOAI4y1TYlZHsuaKbGGCL7RWSP4EsBRqnFEylQc44wjB47AZANIlGscgYvBjOCQqvMaR1q34HsEEC75NtaUckajL6LP19I0obsnIQA4StpwOZGEwFGWqlM9m+1SdbKykCGUta2AI4ItDXgkYCr7RNof1MCRkmskg8MxUNQblAhDEIfZyrp6kamLdUPRtqiuKrgowLECz+kYAJ0AZgCgxDhTjTRdG18Ex4lmAb4X5BmjhleATKr+XZ4P/RQE654AKkFuUvKTYnGihiUKmwMAh9QcQCONN9wvssJRj2I0HNhwOLDRCAyfBjgC+Im1AlJzAI0ASGP9AZMN94BGUmiQfpLaqppdkM5zNhJ9Q62fuC1Kvx6rFgVA40jEKj4iA3eQ1zth3YohgKP+MesYrVmjyJlGYBsdIbEpgpySrRMTBooCDhwdD5ksBtCJ0nboLd8vr5EYFbKGTIqAXJ7Y9HlfwbaxoZJVbkz7du39Nnu23Rr/PoCjZ/5T8qey3eZKxNjxbuAo760x3rOfkX257PfCT6NM5BbGUd2vJeEvJaTU585tzwBRBo3i/W2+RZuPxL2i3C3tG7MqRAvTqH7+XeMvtS/P1WSHDFsXr2+jz1tAo90xi83r18d2tw9dWtoc82uAo+iztp+HtCL3e5fn17Y3O+R6bccq/0HrbrfITrMv2n1t1RPB+qk6qiETH2k1GuO94vCsGpDI2dLBnoZNsiMBR0x+sbUtZxObzyascQQpU4BGEzCQIF83ndoKrHeXriOTlowj+NiehMDwC9LnovYkfspnwJoR6Q5ljcgJ1anGEfZ58C2jzlEwjqKm4VfgqLFreb39V5Sqi/hEBvWyr5H3+jE32uKPX4Gj9pXjiwNHjHK1M45y/Dns7yFr61fg6IiK++qztqz3Kjs3B7+y8WtzUA55EPWx2TnZFZzKjl3b5O1qrMOJwwbjUOAobxSebRr8jUMCu7kvdjthERCPHMXNnOuySclvu2wEn2ML44iSES6vgkL3Xd2LTLvd99w/ty/2nTc//3phyEYsfm9z3p71d5yUmWzHHiBWkBi05QBgMnCUGUjlXn0exWY35hECV4N+94zBssnYwjjKrjKyoyPbmU6vz3EFNFW8OSQeCuMBmy86U07P5mZY7CPVf+jZaHhiVxcv7Orq2t68+cZevXpNubrBaMSMP27sqXMPKRuBRwyqhL65F8flM4q0Xc8/klRdZGj7wE1/53pBKtDcBEOeOfalIGqaAL9BjaONNTD1aV6LAjhiX8cs8mLnEUDIEmk14wjn6q0VlGwb121rYuf5AYBnc6nY+tUIenc5t0JyWjPagJo68F7Lf9TrXqwp22oc5Y36tmDCtk177tMM7JV1I8nDZem4zFjJIHEARxk8Ou6hPoQ2TAz2cU44APHc4JVAQjNX00GRsV6NtwKyFTaRg9K+TUJgt0hZRtAgAUeUU+B3tUAAyuiUNZGbVsnNtGXs8p7qrL4Og6qwDNw90fNJ7IMI6MY8CWk7/9k8z2ZcdrgsDxErEgFs/F8SmmIQNYwjINP4G1nxCHpqTGq95JwuC1YwT5RNibohyOhnJiaCaCsEZiHjdGxno4Gdjo5tNMDmF5n2KBJ8Y48Pn+z203v7+P69/fzjj/bx/Qd7vH+wy4tre/3ilf3hu2/sT99/a9dX5yw8j7E4Hj/a4yNAnjuyDyQt1SeT4PzslFJ2Z6cnBJGiVhS04gG4oM7Rp0+f7Pbmzj59/GQPt/c2fny0u9s7u7+7s/v7e5uBRYRsz6cnOwYTt48g8omdnZ1zDSBwtFrbZDqzyWTGZweG0A9//Zv927//T3vz9ltKe/387r39/PMv9uOPP9uHT594LJgDIVd3dnHJ2kjT+cIex2N7eHy024c71hrCox+ORnZ+KcDq7OyUzCPIxSFgDSk9ADnY5ON92K3z8zMGlqG9j7bjnJDym0wk6Yf7X8xxX6425fMIYNJy/US7xtXOpR3zHAfDQkkbDgw5a0Xyc2IBa217EiPJ5y4BoyPyjZrrBrTgwBHWjwj+I0CiwRkFoh0wYu0bjBs/Fp+zLWIdSaoOdY5myuj1GkdHzsVgzQAc64Eb+oRFxhLP1NvsPgXk+IKV+XxZy+GpzboR2+ehZ6psSE0Ua7nBUi51FwuDIdavqFVUOKWayw4cYSwV4C9YBMFAKnWO3I4xMUTZreGu6KcyJVR8W1J1URWKoAylDF1p1JO7FCD2QRV5AWmNkJem7OxGJmBNUAaScMUm0kcXcATpYD0ANRBjqsgUE8z0rH9PWgmvXr38ZEccA1i/9Nx5J6wPgSxrlw6CfFBIF/aerE/QqE+Q9uRkaCNI6R1HxTTYupVNZqhJgdpEAI7mlHpEzSXJIArwOqav6cARpYPAgEJyku5XEkfBjlKyE/qA8ogp+YH5Tz0A4gNKYA4HJ3Y8GAH9KqDQikHNAH8GTJhUchOANgcz1mBYSeYONY4ACKEmEthISwBO+D7aAAk7ZpU3NY6KJlIZ2MlWcE419cJ27W+72ie5AgDZuu8f2uZnvR+TzS0cmGLDnh+3GSRs81OzTxxnhU3AKx8fx9U/ZVuRbLEJtD0DeCLRhwWwYqLqCm2+KN7PiUvPzpe+J1+gqbnK8Rj1LDlOlTDUtq+t96HZH81M9tgXRp+0xS3axsWu+EY+V/37rwGP6vtsiwPlfXTXZON6f3DIPNh3bKQn7jsuPu+UbNySMLzv/NueV1v87EsBR2J5do3sdAeOYH9CMparO81cAOdaCwEcqV6eJyDQYgaojoQCl95lsqBqM8K+AjBaLZTogvpGs8mEdY8mD/c2e3yUbB18QdqvtWoclZcSPARIKUGHdtNBbPgvNTMhkgQ5r5EEFom2DhwRPBrC5gmojhrXOD7Ao0jU3ZjzKZaRY2ZfGUf7Zk7b51+WcVQDR3lNqG1ABpSyDcPvX4Gj9mf7XwUc7bLBbTayy0j8Chw5cBQPMS9ytbMWThwdwCq4+yzY26X3dxyzy7GOSbvN2cwDJdq6FyRwzk7RSu+QjhFt3NUX8dlhmc5Nx9QOxabDJ+BIg3g/4yjXOOIi6M9wI/PqM4GjQzMKuk68zxlGuzY4+bM2h/ZZf3sDAIj0kJmCDEw4B5D5ScBRAV5cBg4OhTJSNzcUJejim15s/IYHAEd5PEfmaRtoh/POCBxhXGgwh3uEoEnJlnBmlKNDzSarZNkALAugSfIu56cX9ubVG7u6fEG20YsXL5npjfNSNMcLTyr0oQBOAEees1oKpmsr3bSP9SiKtE8CkCJTNm5EFrkpPqyO2WDoEaDZcO4Pk6qLuZXHTN7clLGSGEex9pBNEBroDqYwuIgohf8L1g/PH+MsbZDbgKO2NS/eq9e9rXMHWcoliLR9Y4DzRUC00zwkk+n5Rj3Ok8cuA80xf6qEhXC2OK5ZLwGbDAcLPIGk3ujX9iKvL23rQe5HBKrqf6X4eV3jKJiFPIHfq28c4n5i84DgF55szE/KDDnzqFwvEjP8J2KA8a+JrTQ1yvhZBcDwGTFILAYAf3fgCDOIa3MCjbhhwtwBHBLzw0HWHkJ5VbLItmff5izXtjmeQ0ecsvVSO4MvKcBaj4G2QE6nceyzEXKcCJ6qixp50fSEOAbkF2HdUoBLm+JGEa95xHi4Hrx/WlBGTsARFDYkxYQM/xMwgI5R+w4b3LnNp7c2fgTj58Yebj/aw90tQaP72ztqvV9fv+R6/MfvvrVvv3ll52cAgTTuwBa6u7u1+9sbBnAFHEmG6uLs1C7OUafugiwcboI551XPZzyWZN3t3T0ZR/c3AoxuP93Y3e2tPTw82HKK+1bfKIsVgVdIeQzlbmD8rSVZCsk4fHZ5fW1/+esP9rd/+7u9/eYPNhie2cdPN/b+/Uf76aef7cef3tnHj59oRy6vXvAY1NIbnqAu0ohB48fxo93c39nj+MHmCBiYkXl0cXlh5+endnp2qme3BoNqzmc0Go0oo/f61SsylE5OzmxwPGA7eZ+8JzCt7gi2TSHBV/ISlFCjIDzmjWBy5i3w/aYWEZMmwPjwwjiwxapT5N9FYJ8FopugPiUlMZahnidhRM/gdaYRmZfZvslyErQotYyCaQQgwIMxfDYJOKqk6iBNVtc4AuCE8xI4Yj0Cgd1kCXjyAwLubJnXKFSIp5nlChhtmfX71pfytdAoV18XK0mZOXFsAgyS345/bcBRSN2FpCz8mUaqrtiSAhwVKpHLzzRATgGOnGmE5xXWAyErsOccOXbGkf/JNUVVD8SAXqs2ggNKG2tK8Qaa4L0YP0QeG7aoA4+shRXJ2WDHLBFoQ+0qr+MVW4OyRVCLhTtCMm/B4B2BRgcjN0joPbCQfBwdrZnNfTzo2+loaKenQzs5FXiENYftAztvvbAJssQXAI7A+EOtMbD4wGbzgCDY9rFeEk3Vugl7zNoUPayBwdxC0+QDYL0hy83HJYaZWJ4CjgaDIaWUBeQgsAe/tC+GEGrY9vTCe0vUOFqs2WdQZwSU1XfGEdewYBxZz9RLqtO5BuCMukmpxlEBjtyGlznANeILAUfgmR24f8g2MPtR8f6vBY7Ct8qxhOzv7AKOalufYw7ZnrclDYkZjmfyPNmqzacJexefbUtE4qqS2PNtoNEu4Gib/5ITkujTbWEatQEIbXEBtLM+dttx9bGHMn2KX7eHvZT3S/madbvis0Pb0c2fi6p3HYI6FSNrd/yl69V1XH6+XeJnbc/9sCu2HP2FpOqUCwFpXafRpUz/kNfF/VAqOZi1Xp9R8nQuWxfyu1SWELOV0S2wVSHzDFY25JQBHD3c2ePtrT3e39t8OjFbzMTqZK1HSN/B9uo8TCzwn0r2kAeB/RhY5s/2Mj7fCR7gRXskxivtzAB2pqlx1MY4qmvT1vvgr8DRrx3NXxY4CvuQ42yFse2JAwEute2F4+6+Akftz/lLA0dMS0qxnV1x4UPtTtf4dW3Tt434o7Pzv/6aGMmz88bJFOgJ1kATnGucPRnFNmetLcjGY7GxPgA4wneiuG02fG1OwK9dEuogUH1vOau5/qx2EjsZ7N8AOMrOQe0Y5IDaIX2z23H5bYEj9luWqjuAcfSvABzVc+NXAUdgHPmL0giUdVPwAmMT0iIEk/i+ZOvinwK9eiEY8jmMoxKMZk2gRkc6GzBI/giEcZk8+UoqKJwyaNj24IogEzck6or0FuQ7lB2Pe7m8uLLvvvnOri6v7MWLV5SsG52eMggtGR+EuFz6BSAVMje9EgPp7J7520jLNDI+ywJ2VZIKJcDt1HeMVWfPpY7dBLTpJOfl+HDgKNaheqO0YRAcOEI74rg24AifI+M2mhTAEb9XsTb4XsU4inVu1xrfaW35gsBREReqJMtiXGa21j7gKMZ1kapTgYVi57batXTtfX2Gz2vgSMF/ATSc01kirgKOgrWHzUWsB+FMgnHEZ45gGsHURq6ujEpfM+KaJVSY14sckA0AOAUa5BdIxkq1jPzvYDKETJ0HnjfqHeWNP4CLI+aAdxpG2TblZ1Fn59Iudjpj+0GHAEf5eX8+cKR2gD3TsBS8l3MwPGVmq+AumB7412xoAkBq+gdrNdbluYAjBLrAypyjjhGy7c1G2Jwyw39p8+mjfXj3D5tNUEtI0hyQ6YBM3BjScZMpGTSvXr2yb9++saurUzuFbFQPQewlAZ77O4E8AITwPqTqwGAY9HtkG12/uLTzszPK11EybSWGwGQ8YX2jO0jD3Y3t8f7Rbm7v7ObDR553/Di2p6WYUpTmEpZfgCPKtSG4zeev2hYI7J5fXNp3339vf/7LD/bm7Xd2fnZl4+nMHh7G9vHTrf387hf75d0vNp5MKSn36s1bu7gQ0HP98pp7twkYUY/3dvdwT1YVWEUAxE7PT8k4Ojs/pYyWXBrI1B1RQu/6+oV9881bu76+tlOCZQPeM4CqDx8+2u3dDdlVd/d3BM6o3OVrc2O3ARj1yPQgIEQGUmIVBtHHGSCwt7CNOg42AIWZVfMKgBNBp/AHjlFHxQUQn3AdAbx5TscYw3Ioyy7GkRgjoE5AxkvsEdQ7onUtEsV1jSMUqRZ4hDpJ4swAOMIzC+BICSgAjsr9OnMG+wck1MQaueH3JlC6zOyMqG5bEyJVt4BAbcCRfJZN4MiZSvE9l8b1nZFqKrqsm6SD9f124Eg2gIwOyjgquLWhYIc52vMaUL6OI1mnrEEMLniCAd915pazxJR4JEBJ/0r63ibj6MhrP3imtnwPfY2MNbJl8IINAHC0JltOaRyNFDCAF/ph0b+cmGCgqS6E7s9B7xDvCckgjCe0A2yj/hEZiyenAzs7PbWT06ENR8dcWxRkWdpyPbfZfGLz5YwgD4J9GPf4vEB8R7A3sukhKsJgYUjYkbUZLCaXafSEF/QbfQlnnOMZNswPyTljrh1B/vPsQglMBJEGfO+pNyBwtFivbTZb2nyOOkxPNjgaiW0E8GgwFMB01CMXrzCOABwRfOrZk6q5szbSV+ComdBt+3eO8CLd211CJuqidQGOstR89pNrH4J+n+9v2nyG7M+0fR7gUWaYtyWH1r56voeIscv32wSO9sVUugAP7O/kr7TFQeKJfW7gbFdsJa6/7ZgaGMn72F/hLrZ+9ddK1bXdy6Ft7NIP+577odd8dvyXBo7I5GniCbznFFNSXSPtd1H/jjUZkRShEAqZ+PRnyBbCkuoJE6CEktH/RHuFOpuPD3d29+mTPd7dsv4R6hz18X0yvmdiGIW0ajCcYFNYglB2H0kOYJnnuEnMx5Jci3XCE4ZDqu4rcLS9Ln3bWntofLDbOP8KHHXrp9/gKPhtB2ziuwAr/zeBo22x4K491eX+ss3Yd94vBhz5tqOFV6Im1Y5a7TTVQTZ+h8DRZo2j+gbzIoDPutKO93VU/XkdhKqdtfgbPzNDZld767Zvc5z4/m8AHLWBadkgdR1s+V43AtRV1kpsOLsyjtgWZsYqkFm3jefxjRiOOUSq7lDDUD+b+u/og9q57Dqutp0/v18737WjrTnn/wioYOOpzBNuGDxYzMxRz0AgTOPv5+Bzo30eWvdxbugNQ2O3HfSt2xhjqA04ykF5nA/AUU3DJgUbARS0l84Qfpc+MfPFBwMFSsCucucK94Mgv+RIhgSMvn37nV1eXNrV1Qs7Oz9nBg4yd3DN+XJRtIP7xwM7Ho4c9PaQFOWfvPC0kl49OAbJkpDFUc/z/lNwOxsvJcc6kOCPaWO8JOBI7x8OHNVraz0fedkEHMU6G0WquZl0xhHvRxpHLgvma3d69nkc9K1P6bBdgfOu8yEfx/hQB8bRwed21krADjW4X8+vNuAo+jfGMgNRzIT2+eEae7U9q+1fyG61zavaacjAUTmPg0f4u62IMY+LzUTKRIu1gZ/zyQsgVr0Tzxb3JJBoG1hGcV0xDTx3PzKX/UGwLRFS9PEcQcSoscIAdJwj6+YHuJSYC5LI8popvtD1JR60AR1tW0trmx3H5ece79U+5wY0FYy7xETYGPMbgze1jceXdBpfQ7Mv1Eja4VAtJWJgKlYjWblG+s6npgdWwY5RUd/qOqWdzV0tl3OX1IlU/mAcBeAUNwH7u+ALGYsYe2gSGD4A/hDqPYYZXi1sMUdW5Y29f/ejLWYT/g2td8g/oa4QpdRWKwIqkJ27usDPIQvVI7sSwNH9PQAe1CaaetJArKcr1jUCW4D1kM5OGQwm0LJc2mw2tQkAqgfIt03s8X5i4/ux3d0/kXSF1AAAIABJREFU2N0nAVGQc+utYb/AYNW4EdkNSQZ9Z9l4TQufD7Afp+fn9ur1a3v15huypS7OrylxAls1my/s7g4SeTf2+Djm3Dk5lawcZObevH1DW4P5BKbR48Sl+B7v2S9gAo9ORnZ+juOHdnIysNHJkKAR5FRfvnxpb9++paQdZLYwziCP+v79e9ZP+vTpo338+IGAGWokMdgd7JkS4OvZcgUWkfxhSrWRMKGAvpMnPGlD7JYicUdZLIDITd0rsJjERlRUBxnzGoIKgMs3bexizFkyvGgEV9YjcARDimxbJG5k4EjwAe3oesXs3aflzNarOccZWG0BHDmnYidwxLYSEMS1EYgBcORtbt1c+puuWtPNrggsUiE4/10zXLozYVU9o1DSV3Fc6MNBKjTApQZk4lrrdVC4BrDmkQe7OLeb2nJMAgJ7XE/AdwmeIU0Zt6bmHpowmwO0E+tINY4a5qHWezf+LOAt4Ig9yS4KAEnrjWyCZ01zYvnzwzNsVAjtaaW5Q7m1FZL7ABwBwMI9Y077i9/xelDFHfJQe5IQyvKarDURjDZy3pbWC+DoZMA5hPpGA6w5eFwEQFWAfLac2nK1sDXGI/ccuE81XIHBIxtg7eiLWcR6R+jTJzwRl/QrEovKVlc/aTwJOIrzeUa4j0MBsphPkNM7t2PI143ObHRyzkQmgkarJxvP5jadoL7Z0hYEjuD/CjwawG8lyNQn02gB2U1I23m9I1RgJ3hUmE3+sJ3xEr6rTBQCL54qVSUJ1f5It/kRR2GcDZ59Zdf+at/eaxvjKPtS5erbbHYlLRfHCziSrGP9r60f6v1faxwjJfoAwMv+Wn3O7CfWLKF87rbE1PrzGjzK50a79/ntbYyj0k/b2Jp+QFusofav22IHcczn7qvr574NDMn3seuYLkBJ3dbPafuhwFHd/m1/5zF8SDvrfX2XWMSudaFrn+QaR25ND1tuth7tUqkbyR7uE9E/CrZ0ky6KBCX6KwB1kISBVcH9GTGQ/H0mEwhYQs0iSOmuFnPW7RyDdX53Y5OHB7KOIMO7Xi4IIiHaIJuKc/l1CplYthX2CL53rG31foVrhANH3FMWZusx/VDVOOqTiZTXg9gf1mtAPd7j77zfjdgOkvSVXKRXOYbAmBJU4lieB8ZfE9zvWXsh9JlsUaEli61blF2a2ruHDIYabM7rY71O1LGp32Is5wS9NsWl+hqtsZsdDclsovA15PFKSagAiwQg1Yd1HCKvt7kPthEftq0LhzyXL3Es4kXd0kl19drHaGvTlwaOVMl708+o5+Pn9BXO0TWWv8smbMRPvhTjiDeMTX3STMw3XTtUdfCm1eFy4Mj6A22OU4ZKmyHbZiTbHINDH0icIzt6dZvzZ10fHNpRswXyfZaJ/RsCR3mxyAtol8kUx7e1+fl5D2McsY+XyQi5xExMBPa3B+Nx7JcEjtrGbm1s0J5DF/tDx92+48vixgjApsQbglQBErHGictWwKjA6Hj88bkx8TpCWokl7xOLbR7zce+5D/K4CKchU2lxrOqomM0JHCm80wRanAnkoJGAIwQvFezAZvl4MJQsnwdlcJ+QCLo4P7eTk1O7ury216/e2Pn5BTPBRyenDAJMUYQdRcYXCBYgoITM9qEDR55V5/UDVEgTrp0yZtXuZjv5zMHysepaL7wjF6Apj/CZYUvAkZyczwOO9o2RDBzFc2TbonaCD6IIeUfsKJu0NqPMIIazVrIxzs5JvH/IPMEc71rjqL7Wvr7IDka9ltfzuwaO8vpWgBYEKT2gxhhFB6m6AG/q6+U5lvszgKMNx7ewBcU4ivp/YArwu8xc8/XANw45+7RsQJwNWOZqqUWk1nHz4ufHdxiedFmrkH6SHJTYi5GZmp3QmDsMzgEYIkuhyTbFesQwnLMEyH5wwCjqqwhVwbiAs6WRuu/51WNh18ah7djaNmb72M2+x+rcgEe72sx+qur61T5G4/fAOVTgWS7z82tkHhXkmEKqLjMTsDHd3BRiA6iaIgi2AnTBqVGLB1JR3CxDPsMzKh/uPtqH9+8Y7F/hhXo9izlriOB7CLZijUC2PzaIo1GfMnf4EEFbSK7NZ1NuNENKCpme8/mUDB2ATKxzdDJikXvmjixR42jir6ktFkubPE5t8oD6PwCRHpilOZ/NGeRF4gOBoycVrieIQskuhWvIYcGmCmynYwA5p3Z2cW6nZxd2cnJhZ2cXNhyeyvYcHxPImYynNp5MyCzCOSnpOhwQcAIwhLbjBWbUeAIm1Ce7v79jwBqMqrOzkZ2dD+3yCiDVS/vm7TdkGr1+/dpev35lZ2dnZEZhc457/fndO7KcPnx8T8YRzgXADPMdx0Q9SHwHbCPUYVawXi+NGyVDUIopWEgkqQBoCjZuAwwrR0f1aCBvh5eCnky9LTILARxJ6q4ZT5TzikCL16cJ4IhZu6xfo58YZ5TNRG0jBlcAGmFc7ACOgsXk12wYR6rzxD0D1yX4OhVCsmXzeFBme6lxFKBQlqNzn8YBoyYc5bWNWHsG8xdrtGqViXEUCQhigfNzsOWcGpTXIPrAvR4B3lIfysAq9L7Fo2JGtIAnOM/wfbC+NuuQHqfWmSS5CrYNpSEVvJL9lj8fa5JqDAGEFSAo0G9JQJhMI7o0GGsab4slQEnI1EHKDW3EM8fc1E8RzwTuMmbEsXFkwz4+iwCbA91k2SJhw8EeLyyOTG50I9iJo9GxDR00wt8E3/x7a0MC0dRWZCopB52yeEJbuTTAXx4isehYPwd4XnBHvW2Yyyuw5h1wolgh9wSSw1MwjF6D+s3nkxI1BG7imY+Gp3Z+dW0XV9d2ef3KBsMTW66PbAKQ+gHAM9Y61GBCshwCgQCP4LcO7YhydaiH1LPF2my2erI5+hpdA7Yi/PzEOKKNZiJW2k97oXhYkppZ3rYvDz9on6/Fzzn+Q4IxfAp5k9kW5nG1fx/a2LquPnObT9rWhlLntGrzrnvN595m34ssVH8QE66csu37+HAXcFT7MvkcETCM7+cAYuxZ8/3sanORI04AXJfnnsdXvVeK79dJvnlc1fuFQ/38tmvW52wLgm77Xu0LPtv/VfGpLn208QycadP1e7vamT/L59t3/3kO/tb319muej+kioFdu2T3cVzu4JMhyUISqTHe5BOWN8p6DXsWsq0NyENxY0nMlWTPtR0juYCqJ7APAkngB88BHj3c2QSs+Id7MvLhI4OVRHvjsrBFztfrHMV+W9cNaemwL/KzYnfROz5mQhJ9BAeOIu7D5C98DvWABCbg3vEdMZv3/4s9Av1BB4nwM8CjHOtB0jekaPHvXwk42t8LecxkWGHbN78s4yjW93ody7Yhjoln1mbPd8Xx9vXJIXGdfef6NZ8zZvRrTtDy3S8OHG3USN3d+EPsH47Nicldu6XNHsYa+cUYR3Q+OgJHMZizoWob0ME4AnCkoNL22kV15/zWhi8mSHay2sAvmqekN7zvoeUBkSfhs/Z/BY60Yf0KHG0MqVjcGHSgxFtTGDWkqeBEBPsAjgUD18hG9DNxTLuU3cYCxcxEbKhdcbdF3isbnRj7sdhsOBMluNPI3hDASQWRGVzxQCOzaOjoSGID10FwBaARXnAAVQsJsiTQsD9lfQjI+wAsenn9kr+fMht8RAdpOoc8yYKAFc0MM3WQmTNU8PWoL5m6yDoEAY7AUVNEOEJEmxvvVNvBx6fcVMFu8e/3AhyxbZFxrEjKBuuoK3AE2TAGlvM42hLQP8TBwBzPMnld1tB9x/Bzdy6KU15l1tb38V8NHLUFUtCmVuAozdcaOCq21BlHkXFWA0fxTOqAL94v5SZKTFT2XTEzrymSOp3XBDLgNjoHBULKivWgkmylArsYiwjeN0wk/l7qQ8TcA2CB9Z8cN15nW8BjW+CpDrbkc9TjJ5+j7XvdgaMc5Nrd5lhT4np1wCfaqE2vAvdk0bA/yhMrzyADRyxUHwFMPqZY/Z3hW9bnTeDoGOssMthXYI1I5x2b3TmL/z7Y/d2Nvf/lJzKLnlZLBf1ZHwfnUSZ/tFDB34XLY6nuElhDAFdQVBhAA8PBLkUHhg6kPxAAPhmNyDjCIbgOapOA0QNAa4WaKZBzmixsPJ7Z48PYphMxnhDTpvQpVuO1s4xcPotgUiQmODuFSRUDFLAf2Wh4YoMh6hadkVV0AtmrkzPJmEDydA7JPOjPiyWG5wXpOkj8DYZ9Akm4HwBjDw+3dv9wa3Nkj0Lub3hs5xcje/nyyr797q19//339sc/fm9v376hrN9wOOQcgBwd2FM//vSTvXv3s3369MFuKMP3QNaVmAtN3T0kQiBQP5+tKcsKkCvqHsWTUFIEJCqdwL12RghUVMjUibpZAT7hXCtbEvB1KVeCEVr7wy+nrYx5S84ExruARlhS1TVSrRoGRMhykJRazGqCDwtnG5F19Bw4CgBTWmg6j66rgBATVQg+B2s4GFKbFrhtnegc4Cp+UQMaCZhrLL8WTH2+ARwxkC/QCH5bEyCmRo3WNd9P7QaOII0D4AhSu8qOBnumAY6eyJYhZuTkqBmYg+hzvwZbVpIQmgCVJOG0unDnFcxpZ0MBFFUChIJlmL8C+xqJQ2HHR3zsyGeYA8TEXOULzx0sQIBTngTE5yfJSCUfCzgC85AsIGdiktkEwCgSbWhHMMaWrFdEmzIAkCtQDetGJFHJpUVAZ2XT5YS1joAEEdThfSogyH4Fi51Z2307G41sOBBwTZwMgUHWRlpS3peAv4PPWqdxDgDmslZgOS1nCqgBWIvafWA4Xpxf2cX1C7t68cpevnxNBhJYQ5PZ3G7uHuzu4cHG46nNpgtbgVIE76gHAAk1TQEOQa7u2JCXPl8+sZ/n8HXARMMxW4CjBtgCqKV5CKA/7GK9J8/zZVtw+pkf1gIc5fO32fFt9rs5928HHNVt+dLAkeQIN0HsvOfK974NOOIKU9WmzeeoAaN8bFvfbvM7MzMqEpM6+dlVnOb3DBxtixOFH5t/5rGyK8jWtY/ycYcGPrsAY3U7dsWX4tgYR7/1/XW2q18YOKLPR6a0r9LOEm0DjthmHoi1UXY1Xk9HXqPR/W4AR0qOQkKzs+YhiYoEp8cHMo7G9/c2Gz/YYjoheFTOFUk1nvzgEifFjuO8mRnM/VlWhYANjrIExS6rxrWAIzCOUBsv+xpH/LxRmtk9ass1vwJHBySLfwWOPmct/JzvHLp+drnG/4vA0Ta78oWBI89IjqzltNkIo5udmtpprAEl7bsQ4B3sBI3anNgvARzVxrUOKIUDFgGfLoMz98F/V+BI/bIZQON9ewcVeS+MGwZCnPb6lXHUdQgJNCJ41ABHkHqjs+CZJZxfzkTYAI48e7hsPkJ2y2VRKBMXrIIk8RBOdR63uEYGkzIzI2efIMg0n0NrvsmcUdatAlICulxiKOn995gBioxLZdIguI9gHuTorq6uCBadn13YxTmyxCGLhCxx1JI4svkSch+q3yBNefSHqNwCjPSiOEopphkSPAKt6RS2ANiNJxpUbGWYNplDzx8lYxiekao+i+LP3R97pyMrqTpuPF1+S8GhBuDKUnuZ9fMM9GIZ55DKas8e3ba27WvzlwKOlPvqgbkOwEMAR3ndL2BLAkJDqk4d+ZwOXtsJBdxSdnlL9m3ZpCIv25/fBlDi7B68l4stg8HH7/pcD8nKLFUQdjbYPLgnzlNn1SlJw7Okk8yK53oX9l2wgIX3Sl4JPwMcKiyiVNOIa4DPocI1DCZTgE5R6yi1B/OLEkFPPc2rFOCq/Yj4u/YLdgJHyUvUqSOA5nNjQ9pGDJP9/9zmeUH3OK0CoI3cFGegTzC1UQXXC3AUDFC/oJYMMSIZlObPkPTzJxfPMHwwJgxUBpf929haAXtiDmAtQsAVwVPJ4SmTEh4eAKH5ZGqTxwd7uL+z97/8rOxLBwIQ8OV4QoB0GbVDkJm/sNns0WXKBBzNphMCR8jeV/vWBIYWS9QwepRkHhilCP5CcpW3iuC05KYAnHBTu3iy1Rx68JAIUZB1sVgpnozEB+gtAiBhEoADkH1kag5c9tSlAj1JXlIP2GwPrD84YQIC5ORoV0Yj6yOhAeBLkuhAnyGIHEypk7ORDft9Bo2nU0nWAfDCWD4e9Ozy6tRev35hf/rzH+yvf/3B/vKXv9g333xjL1++4D0BVPv4EdJ0H+0f//iHvXv3zm7JXLqnDB8YW9nWom/QXpSpm04WZHXMF8gKVa0ijUbBNGAlMQxCNplqFOkVNf68OhHqAtJmqjYgQSW3k/I3GrZjaUv4elyLHCTyOkfBOGqAI4dUPLWdY48ABFhHM3taL+wJUnUI8BMcWSrITRBLP0MqNoAjhnpoT3EVlz4roI7m9rYE+s4BrgIcNbJ0ml0ZJPJJDUDErSzTSbg2wxJFIMcl61TcoLQN63pI2UWNLq4bkTxFcMJsOBo6KKc+iT5X8e5EcDhaM3EGlebKmp3sVTCPPH9H/ZpGjZKSvFaPM9jJrAODBYxGvBAsc7Ay5hoAJAJHqCmG3wEcAbUkexSgEZKYlKAUoKY/Vq5zAwfIG4m+yABxeRJp21KyDusGgSNkgB8DBIaMsV5RBwJg9Bp9sRrbErWzyDiSfydGpb4LllEA1pdn53Z6cqIZBHCV4PbMlnNIdgowI1vJ54MSmgYCmwA0rxc2Hc9sNgNzCOCdgCUkLZ2fX9o1QKNXb+zV67d2en7JcTuZzu3m9sFu7gA6j8lyhMQf1IRLrRwAR6hnBHYi5OoI0K1tRuAI9ZKUUJYBC/oM8mILK6rU9ki+yLYEz0OSgASe7k4uyvb7sIQM3UOX4gZt4EybD9Gska7IsMfIb4sB5OtpWXAbH0oJG/b+eSJM8f/SvqvtvRxzyPeT4yx4vwaa8m3VbS3gQdjCMl72ezy171WPleyTHcI4ymOkWyt0VBsAsg3I2tbWfHwNvLXFbNriUfvaLPWUw//tu7/6jPn4tn6o599vdX9d14zYMysl6rf8J/sidm8kxjjzssmLcJsXY8dVQNyHCXYQ5FD1u+RJYW8JHCFmgfqLriTCaOhiYYvJ2KaPj2QeAUSaTh5tMZmURJrCFvbED/hArPkIAdIjo+8rNnAzpmO/xnmRgKPY5zFp2OMjwTjKwBG+Byk72MQu/zZiN18ZRxu12bb335cHjuLabXvdnHj4lXHUZZRvHvOvDBx186N0v1oP2+Oa8f4XBY7QAIRk60a0OTxdWEe8Fex8klRdOANt1+jiEHyOUc8OSO2AtgXUw1HrOlTDGWkz0uV+/4UZR7q/zYxojomy6ul3PpuvwFHXYbN5XNGK902C1whC0LkwjhDwwcYfxc2dcVTGb85gczaDryrM5G0b53kuxtiNBWtT/kgZwVFnKuqcIIiBgFTIIRTgCPdCZwgFjRFYQIalv6g5jyAiQKMhM7zBMLq8umbA7cw3+CfDE8+IFUUbawmle/BiQCTEhHslEFbAIw/GKrAmyRWOTe5R3ZlMGUsbDm5iHCmY6otzy1OtgaOum+BDBojICc83pgwf+vvB4OChqb3597ZrRo2jWN93/ey6cYg2HMI4OsRIHntQvm5r3hDG73Vx4uykxfgGUMNge5EYagCXes7kTX6XGkc0f2SGNXWkiv3ZkKrbZAPJbDayBbGxCEcyA0eb9+E1jlLtIWHHfn4ElhOoE+ASA7GxZrgTQjm65IzE82dAl+dQhrfGp/+e3sPxGcgSRGLWW2lLqWZtD7hkmx3PbR9wlOdxPR7q4Eq3MZeBo0bmKftDuW34PXSrcb34PftK6lP1htfjLXU1GkmpzXozOC9YMMcDMTcVMAz5Ka9tVRheABDFKkKwdYjvMVMRkm9YHxzwmUyp4f748GAfP7xXmftgMZI1JBmLJVlBczIBFgtIyd3ZCqDAGtn3cwJH8/lMrCOCUgg+wy4sCEytVmIoYWMurFQAFdlMzoTgWFo+2WrhheSnC1vOAVphwIr1gTorYj7g/vt2jOLyzjaFncH4BXAC+4DEAs1rWAmwc4d2GskJl5eUkQMbiXOYDBexq3CPqNeENwG6nZ2O7GSEJAewKMB2nVEGEPdxPDyy6+tze/v2lf35hz/Z3//9b/aXH34g4+jq8twm05nd3NzYP//5D/vp55/tP//jPwgc3UP2ZDy2BZgVkHhLdptj5nhgi8Xaxg8zmy9XNptB9k9a9JSec7v3ZAiMHlHSbTZ3QChqezgjhpIuawBGkBZb8SdtIQEjr8mT2DEcy54IgV8leejSLhx3Yhz11qui7y976jJetLOgPaE2FoLxYBwtWePInvAScATgkAw3BGnIXIpNT4A4UTlACSDEKBreWzFlbXuBw/YHoVEeq1MlVacNTAGTJHQr6byQplMgK2odCTiKBISQA4xC2Q1R0P0KAGg94xhzLmjJYo56DAo4RVRybTPUjyo1+ZJMHcFpX1Od8BRrRQBKGMeR9ABgRqCRZPCeINkGBjlBX4w3+U2MgeGRLsWGkXSiFeBIMmZ9PkkE9kKqzpO2CeKgkqLWfPhq3mYuBtF+gQcYD5gXYCPFet0/Vq1MAkcAkOhXHtlTf22L9cxW5sfT5yMiw6dEqbvB0E7BNBoe2zXm/emZGJfwZRdLW8ynNp/OyCIkQM76kM6i7UMqb2CjoWQrARzNxjOb+vEAn+jf9lF/aWgvABy9fmOv33xjZxdX9Emns4Xd3N7bp5tb1m5DTTPWhwIA574s9sZHZB2h1tGxYclD+SjI1UGqTsARgEoATI0fv7F/jtpGAW9WSWK13TzEl8vA0T57HX5LHZx/7nu6XY0Fp2NV7Hz9bW3RmSVhmgNH23zuDMrs8ik3gSOtE3UsIX+/7os2X7K+n7ZjarZR7cfseiaYa9HOLn2R/Zp9AIXsg9b+trhN2xjbPy70lOo1vCu4Ul9zWxwrX2Pbfba1Y9sYKlaiaydXJ9oX9MuH131d91X4tV367BBb2XXNiBpHjSXf1WuHfCYb3fN6zeFDF3869X1zX7FDiT2/khMgTo6fRaougCPY0CdYMkjvoi6eWQ/r9Gxms8mjTR7ubTp+oF87e3xQghaYuqizh2Qo/L6G7DDel78EV2w0BHO1aWDEUkqSoNewjrhO7FsbxtGmVF2sAV+Bo2YP2T1hSOtLt7H/ZYGjeI51e7IdKHt9T3Rti+PF9/N5uu1vD+mLQ+bq4cd+ZRw1fRY+ySG9uM8Gf1ngCJtvN9z1xMoOSmbk1M7Txk1H4W9nHNUGe5cR3PZZtwm/vcvbnM86m+dzHlzcW5uzwgn9LwwcuTuX5HE2s2sYsAu7+BU4OmS+p9UiigwnxlFo2rpjwbFLmTpkYAKQETMh5FGCMaCfATioUGy9ecTftdOMv2N+hBEKJyfL1mmLj0LNi4ZxVFhOyLaXnINqtAwJHFGaDgXNXbIOm+7hYGRnFxf24sVLvlAfAnJ12KyjmHEZVpSci0RdZSFHAI1hLfwnBcsia5iuG4GjRi6L28oECPlOpdy3xw30XHji9IjqJ5tqHGmOxyz/vCHQ+i3PFqw3iBuMoxrcCum6HaAXrgXgiPJhKX27bX2s17Z9d4cw0ZcCjlinoA1Ia7mHHMRHm/OYz8Bo1DgqAT8/NpyvNvuwi3FU92ctVce2OOOIoKjPVYwhzQ9nCLpsAedzyNb5moBjWF/MZQ9CZkoSCB6I1U1vLNYEXf2VGUPFjjMALwZT/It2xTiI72k71tRUaYAoB2yrLBhm8q2fA0fxbOJn9F+9GajXsPy9jcRl3nLNAgq4SrhNsHB2j+XIhm4CipvzI74dLANkukfNEwVmS9C4FDT37zwdUfKpqGkQdHEwyEEPPSetQaMRiqmLJYNMxnju3AhnWUAGRgUeKesechd6qTQRGChLmwE4moJ1NLbbTzcMIGPNxYsCV09iBSG7HsDQcqmfj4+3rC2yXCxYJwn1f6aTiU1nE5sv8L6OBbi0mE25kVaheg+Au8QZLUijN2KrOaTjXJoNWflLsJfxqPr2tE7A0RJLPWzHKUGWgTNYUYCJwBFBEoBcCwIlsBPH/YGNRiOyjmBfLjw5gRtvFp4VuwrA0cP9PcEuJHKejIZ2coLgMRI12HliT0HG7uTYXr68cODoj/bvf/ub/enPf2Tyw+nJsd3eP9q7d7/Y//nf/9v+85//sP/4j/9j79/9YveQOpnN9HwGfbIiQr/+GNJYg4HN52u7v4MEIJhOCGxDntWBo8yq9dpG09my8FTIySRDQcASxgkC1QKOMK894YLB/J7YjkVeTWNTACyOlYxfryRbADhaWg9Bl8JACtAHtdMieQjydAAhJGEI4AisIwM75GlJRhprH9EzSeNA4ngO1DRgkThPjfye1iG1sfm9+XuffWruMhe3ba5b1Na5MAdw5IxmB+4kUddI1dFGoP25hjeX31gDwPjTGIo5jQ5TYGngfKq16g3RPgA8iWLeAlwxJ+ermcv+Ogjr7EfW//GHxyUf8m1kI2sdVAKSGEdigrtMHUsxHRlobivIRrK+AX5ibZLsXAGLljgMwKzAJIFFALPFyHpaCzhSbS1seHR9jDP8L5AitqvI96hPCBwdiR2n2kf+lMiwx1qq4BnWV8zFo+MnW/eX9tRDlaM1mYlaB9kqB47EOBoNju3F1ZWdnwE4clAc68NsarMJWESqs8bEKHqamD6qeYZ1F8A72VAzSVuif55Wkl7G3EH/XF0j8em1vXz7jZ2fX3H+wT++vbuzT7cPdv/wyJpqqhWFuQigek3AqDcYWX8wst7x0FZPR6xvBLm6o0qqLrLts12mD18y5HPtq6bAck5cyN/tMk+Up6As/9pOF+uXPusasHJv3p/z86TEum1tgEndplgBAjjqsiLgHOEn1ve3AXQwloEhrH1XTuZq859xrtpH3JZsy/GW5PHjXmvQKNpXx1zyc9hos6/t5ZnveeDZv6r3hm3j5lDgqMt4a7tOl1hQ+PbbAmj1tbucU7alGxrE1a3boc+6YVccLB9COEfSAAAgAElEQVTcpc01cBT30BaXOuT+ugbbaTGhLHDIw+54rJj+qHHkiR7e32K7ur1I+8BmT659eVNH0GsfhV/DBB7YSCW+9MEoB+MUvh7GAJROZvCVBRyRdfT4wHqAqMlHnxese2fRk3HksQDY95OhZPBk+yVTB1sTwBGcgGDTHqOWESX4ETPpk/XK9yqpOtztAH5DxxpHzX7ha42jrmOZ6UslG3G/jep+3s2xmudmrN+ZcYqjY4+X1+g6Vpev39UOH9rmjlP14MO+AkdNl9W+TtfO3GUfvhhwVJBNONYtiGw9YGNg1u9v3LSLcyOTqjh1yRDnQVsbti5GsmuH5uPqwGjbRMR7XSdebdjbDLQMmCuium57Fx5vtG3rOVNfHjrYsoOx3XHJi+V+xpEE6hvDROmHFIRlG7kRkQEVvTvniW9/osF2+dxn3ubctzmbn3P+3+I7CEQUqTqXjSoMAweOFGTGRhoZmNA+byToxFAQQFQ2IWXjoI1fW+A15mD8zMYog0UbwBECy5CqQ0Y6JWf4lP2/cu4ktYUgv2ocoRgwNr4KduOtYxuNzuzy6srevHlrr169ttdvXktKCAE9BIvgYEFWxAtlRw0l9AEyOjmnRHJT0W8W0FaghgEM/zwHViWTswl8ouEBRnwucKRNVDfZjUPGC/t2B+OIz6vUOEoAblVssG2WlSB+Bbq0BQmiD7u0Hc8OzKCu/w5Zaw8BjtqyNesNMcdYsCm98PY2m5adunqjH+tc/hm/t9Y42mAcNc+Y7YtAbtQ7w/wvNcMaEBhzScyKpvYQ2SZ1xxfGkbP1gjXkxwVwle2Ngmi+VsdxUafQr9AGHHF5r5JPimwess/XPRUn78A4+hzgKLgDzZwJEClJHDIw22V8xnzWRlCZ/x4MzcEjD87ik5BHjABtMLnYt15xRESbI1tCYizi5v4MYTPlfzmI5KwcAUdgJqg+Bwu48xiBSI0vpe+CRYc2YNMJ1hGCoAMWM3li8HM+heTSwmbTmY0f7gmk9SG9BOlPLhZiBUG6jXWIwCJazinZNpsLKBo/PNrDw709PNzZ/f2tPTze2wTAyBwybLOS0Xl0BMkOBMLdCyTYpXouUUdpPl1Rxgn0EgBFlKd7ArQNsAxSdT17WvXIgIB9GRyPOCcACgFAgk0MhilqkIA1AYAM0wlSp5Dsg+wpmEesnXdyQinUgdd4EVCyJONoMZ8wixQWBGyFk9Ex2Udn56d2fXVh19cXdvXi0l68OLNXr1Hj6Bv7/g9/oP06Pz/lfYJtBKbR//e//pf948d/2D/+8z/tw/v39jB5oDwWhszwZGCnwxNKleHZgiFxPBxSou/u9pFMo9kUTKe5TSFR5owi2j8G63tkfown8yRwpvo7ksLq0XaqVhJeCvqLrSSeKs6ldU0MR+amaJSxP57IEnL5NGbp+ssBwMIWcjvNeU2wSBJ1km0RcETJOjxzjCXUCGD9JHGJtNRkxpEkHGnzIeXlR2n9FuPx1wJHBHoKWNWsBy6gJp8m2hRSuBvAkdjQDeOIKAwDzE90bhFAi/6F7xsMZq+hkIAjQi9HAo4C+AHYSiCJUmxK18EcZMZ01DZyabzGZhV8hmCx2qdEBbmDDbuUBPbwwJdrBshWkDXMjCPWR3OWEYCjlWocrVcAiDBDwAoTaAugqUjVqRPE0HoC56gNOPJi4ckhCz8/WOygSaLtCKJhLQNQDBbS0fGR9U+BEPkaSODIaxWt11wPJJE5IHh+RcbRKTPK10huQ+FzAEcAZiEb6cARJPDCXlEuj2uMy+Q5IMY1Gn4s5tYSa8bUzi8u7eL62q6vX9rJ2QV9XoBDD+OJPT5M7HE8sSkZi6o3BlAb8/LoeGh91GIbnRI8Wh/BRzZK1qGGJ84jv15Bwo09odf3UP0ojJVNFm+bH6N51j3CHcBRF3vdtr9o9wHDS/A53CHi3ra/ze+VfYvD0Ycwjg4CjrBeVIBMWzu4p2gBg7Y9kzrmEMfVcZZ4DjUY2Oazs5eZa9iNfZXbXPvJ8Rzz2PlSwFE9Pru0pW0vvw0syXOgDpzWsZCue5hfE/jcd39xb/kZbGtnW8xo27GHrQMdWRrYd+b9aNcO7HQc7Cnq6sVuNiWXRvxBGbNcBbQXcn/BgaPwZYLtHjWQuNQ6Gx6JpdizwTccYe/Fuo1zm00mNp88kn2EWke0IWDcw47MINk8I+tIGU/y9sE0Qr6XGEf7gaNIIgqpOtU4AnAkICnvaePYLl2X9wghe8YkEdr6RrWAcR4mj6COtACLsvcnIBZZOy7ey5rWoejixQ25R5F91OGNekWXtsYxh+z//hUZR7kv8lzMNqLE5T05sC2OV8fwYh3v0tdfgaMuvbTlGPq3XeIIm+zkLlc8JCZW2+Y2m/ZlgaOeilxvBiKam64HdO1MPnNynCEB4Chc1TaAqIszsssJ6PIg6ra2TcC2+9t37m2gy7P3/0WBo+Y+srNfMY7yPoT64V9rHO0bN/XnARyVMRhsI691opoNCkwAkAHriM5JBJeDeZQYCWI1qNZDYSXtqHGEZ52d1G3AUUjVYWOMoLv8g2AwwWmDLB2CAgCsVDgZWvBoBzNZqUE/sNMzsI1e2Nu3Ao5evnrNzT2cJWWGIjPHwSOXeCrFbwkcKbsVcj1Zug73qiCb132IuiwM3EjDOAMpigEn4MsfDup1laLSLQ+U3/MAVlmsPWP40Oe/8/h9NY5yID7u7TcEjuT8ddw40JT+PoCjXfYqg4mUZSvoW2L8bNGnD0C3tinb/g7gKD6P4F3MyShizLnnA4HHkLHitYeCfZTaFKCRWHUN+2gDOgrQyJ9hJIU04bFI4GuA5cw42rBj2gb4VixyhmODlgCjmD/BOPLJhnnXT1J1bTY55gHuuwYr2wJTZd46xhPzOt7f6PMEkHZzzDJw1NQVyefM7cXvDXCk9br2M4ofs87AkWSWnknVJXYCgB9k22suJpaROOJp+XDgyLMeEWTFegr2DLIosf6RjTND5rzYBdPJ1PpghbIYvGTtOBLJOhJ4pGxKMF/AVHq08fiRtXru727t7u7WPt18sJubj/Z4f8dN9Go9Z3xNDIoIiIcPoc0pzieJKIBGCOYi+iv70ePr2PpIQnjCq2+27jM4rdoyg2Lbog6g1n1gT1EXCMDHE9kKeBawOaPh0E5GJ2IijEZ2gn5ldqdkSqYohjwZEzxaLeeG/IzT0ZDycy9fXdt33721b799Y2+/eW1XV6d2dX1uL15e2svrF3Z6fkaWF4LvN7ef7N0v7+wf//kf9tO7n+ynf/7IWkeP4wdKYwGEHJ4M7ezk1E5OT+zkZGSnIwSQR2Rd3N0G42guuTr0E7rHwSMxO47IJprMUGPKKHMFEkMwQPC5pPtQu0kB/xXAN7BECq8oQGuxJ3JNHTCwAPw09YzwO+pO6WcEQjgmyeqVnSAjCcwigkcuVbeGvKHk6sg4WoBxFIBU7DmiNqFL1VHXTDJdeZTX+5M6AJbnfqtddX+lJOsUgEhHh4/hFAPJXjm4JpaJg0VMjGlYR7xuAEeMJAbjxv0Lp+KwvT7fyThCkWvWM1Lms3KA9HcBkgpwNNsBHGWpuicCo1FXTOuQ7k/t9ESwWDc9A2dN4AhzU7LAAH9WqC0mBUICHpSqA3gEwAisJJcTFHAkUFx9J/C3x1pIztwK+5Vr/BW03zNrBdNrT07GUc+OnXEEABi+79HgyI5Pj6w3AFMJ0kCQ1XNAerXivYJlBfBo0O+TbQTZOgJwuL8lJCABGs1sMYMUJ0AneLO+fvI3YQRkY4Ll70wtPNUIsGEtBTAEyeXT8wvWOxqOTs1Qs+gJrPy5TScAfzGH5zanjKf3L+sYASxugCPsldGvYB6to6I6pZ5VFD6DFEzA8+CcINbd9RnzvOgeNO5W4yjGVTe7iqMjEbFbstXGfVdJJxv35YFjgONd/uG7hwBHZDPxuaS55O2p151s/2s/pPZlsk+ZfYo2n6er/5kTgsrk39Mp0eZ9YAaf4AFSdd3Hm6/BFbiZ9x91LCiDJW0gybbY0a5zdhk7+ZjPAY66xI7yNdpiZ/IHG/8vz7/f8v46B+Y5nZEQ8jw589A+fX48hYdD6DoFbV3zVNat7OWXkI1jIl6sN5G+7Zoppd/WsrtgvcK3gc9oRwSOhrA/WKvgA8/ntgRABHb9ZMzklxnqH+E1Hdt8PlHdSmU38Xz93tqOe8Ek1nOqGUfc53ndXDKPnHGEvQReUeMo5n2MdwJKHWscxThBf3wFjrrGMr4s4yjG97b1LNuPmMtfgaPuq8hGWFpLw2/77wsCR3v3MFvuZNua/0WBo5K16UGoDcOYAla1k1MP5uLkcf+gGkeRhZwNXZsh3OaM/FrgqM3xbGv3oQ5wF+PPh/kvDBzpHncAR3yo7kgj8/ArcHTwAiXpE2wOtbrRaKTAoxhFHtwFOORBREnCBaiUC7K7hB02vX3IxSnLvp4HeLY5QMvgdcpgf5aN4muDRD2QA6vC3BE0UlKto/DcYCFDCEWOh6x3hOACMqKHoxO7vLxyptEbe/nipV1dv2Cwg3JPWDsCOHIJr1JMPqRr2NYjBjO0mdMLGyZJ2+heQtJLjQTjKPKtm81fkT9L+Uysw1A25m1ubAUclVl+8OPf/gUGeRzUyoFvr0cS9jCysA6qccSAznOpuhKMr2n/HTNVvxRwhF5g8KaNgVWxpmId37bGbwBHuX6b02G22jSfm3WNoxqoKNdHGBxZw/6vsY1N5nds8PPmXlI+DXDEAFqev5TIAWvD56BnhjU1iJTxHs6SQFTPeMvJIc6cyfcbWdHPBmXUdY/lHvOM80uZaFUe8fOvAzhaH1HKog3YiT6LnzXLtC2IUsbqejP3p+38+b1uAa7DgaPICoxnVYNH24AjSWlEhl5sbKKe1JMkmnyTSJZOZPGFtFXyz8g4AltotVR9ocExwQ/UGWLNG8gtoS4OWSJrm08XnFdiHDk7lQ8U5wELQdrtyzVYRwt7HN+TXXR3d2cPd7d2e3tjHz6+t48f3tnd3Q2Bo/XT0vpgT3BUAGh4ovwWIwochytbQ1IOsnYIVkOKDfttrkliqoJt1D8C+xQv2BGBR2SJOPjBYCrWBEoESnotgE8xjsDgcCauB6BHAwFIYHGdngA8GpKZgO6F5AiKH8+mY74G/Sc7PRnayxfXBIz++rc/25///Ef745++s8vLkZ2djWx0ClbDQFJbqyWD0ahl9Onmo/3y7mf78OmDvf/lF7v59MnuH+9tNp2yXYPRgMARmEynpyd2fnbOADSSKx7uIf239BpHAOwA3IExKGYHfoI9BFAItVQWazCAJUsHVogYIEqqIHDkMnXrpQLTBKAc6BG7I/wFBcvxnAAiqBZAADzKppV0HahLqikjn74BjiVlF+ARAKQZWUeQrosaR2gcVi4wkJidSj8EAXmNSbYf52ZNxGEBjrJv0rZJqv2bVsPKNkehbZfH0yKseyGL14EPl8WJgLGAo8j8xbgCQ69hemPNxTjAS4kBiVWfgCP0K30Re7IhA0eSymEtsD5+KksZ4FG4APC4IIuztqWzkBJ7iHY8XfPoicWzN4AjLqybWcBS63myPtZkzEuAKhgrARyBnUbwCHWOnghMcowtcIyk7PAeQU2ClvK71JeS7+s/OWswpBG1wLtyHfqr2dHThkTWONlGkNQD20iZ1w3jyMg4OgJw1HPgETW8AEqiIBN9PPQharv1CMxCsg62h8wk3CcyxiG3zBpHYkDKhq1t6SCSc94EHgFghr/tPjLZfMulTcdTSkwOhgCjIaE5ZN0iAD9LMIxQ0whZ3OuVTRdTWzCgCUwOfrxk6o6HYhwBIML3np76qu0lupjGWV6bS+K3qzcQNGr82V17WxzVORBMJFT+yzab3eZr7faAK0+hA+Oo9g3qv6NtOnP3GkewGYcCR0pS2+zrtvZtYxxx9UlsJPyd27Dt3uL9Gjja5nuGXxm+Tg6ktT0fnOf3ABztA39qEOpQ4GhfzOZQkMut52dJ1e1rS/2cdoFHbbbvtwKP8nl2ze2STIkabbsXgYM/DdlTWdSU7V9YRo00LE4OyWKs6ZofkSHRxLLom3J7rYSNkDE9WitGAHVi1DkiP5uGbsnsCdiNxWxsy9ncJpRqfrTp+NFmMyT7IIlHbB0yiG1l/SPINYcvLKAv9m48LsAij/HEmgR7R+Bo4OBRYhxxzUACRSflhGbt/gocHZIE++WBo21x7Xr/+BU4Oni52EinZJrKb70gfUHg6JC7jZgt9y4phpD//mLAER2XPYyj7PA8YxelrJsSlNkCHMUN/d8CjuoAVO3E1X/ve4jPAz6bWSD/PYCjLlJ1mptfgaN9I+b55zVwFE68soA9gOyBQzKJSlC52VzHhoLzz9l+yF4hcOSgUx0wzYGYaFVX4AhtWCPAxKBP6LAqK5pzXGRtL1AOOSEwiVDHYWhnZBu9JHD06vUbu7q6tpOTM2Z+I9iBIsgKJql2AlkhHuwKF8wrJHgpIgeNXJYhaiIIONLmmgGwJFWXAZI24AjBhVKHo83upBpHX0qqjh25hXHUtNmDUwHeqvM3SLRtNrNfAUc1YJQ3pF03DnRoIXvV0Up3CvT5wMSxkMD7HOAo265sfxikVKUeLV6sxdKwb+rvxd/bgKO24EpbjaMsM4nflQTfAIQ8j4NFPLZir+DY2HxgbjAM6+BRdhhcd0xz1J2KYBULZJKMEa/n14/NRb1KeaJ+AxB1BY48zsJC6SvJlW4ba/n9f0XgKGcF1hmCzfoqDZmQqgtpjWebCA4HTeoSPOaa6Brt/ADB5Uqy1GXGsInF9wfHCpwiiIpsSErPLbFCghFwZPMZavocEzTCusvguMtNMBDrNYsAGs3mU4IfkKi7u7+38eOd3d/d2IcPH+zDx3f8HcCRwCJsvLDmCnzg5tkD4QKlwG5YUCt+uUDQF5FSMY3ENsIqgt9Ri2hgfYNUXwMsMUDtyQIh5RE+bEjVBUAcc5qb8h5qP0HG6pjA0dnJCYGk4QDnXtt8NnHg6NEGfaNM3atX1/b9H761v/+Pf7O//fUv9sNf/2QX50MbjpCoIJY12EqT6YSSJuMp5Knu7f72xm4f7uzm00e7u72xm7tbm47HzEztHffIMgJwdHZ2apfnFzY6OyOAMhnPWAsFcnVzSAui7pPbMgBDlLpy6TDUP5ot1zadLw31jnjvCP6jnhXr0YglsgbbCMARa9F4nRoCz2HcHOjwpQD3JHBHQBFYRGLsxt+bwFF4iMjQ7T0tCR5R6o61jmYFOOozIAOAD3ImYCCJQcc2utQxAC/afgA8FXCE5mbgPwffOtmTAhyJxRF1jLQYButTc6N8FuwPgCEM4DujEOMzAvrSfuN0hl8U8eUirePAEX0FSkzKk0GACia+f2w26KO2AhgukoAR+0igEACjAI4IEuUAtMxFCu5jXRAgpbWjebbqv5C4FC0bMC3AIzIBAcCQ3YZbkKyhgEqBRQCO5jOwZgAYwQ4JPNoEjtg6zl8CR15TK/o3WLZsi1Y4LY/Oklddv6j1gBptQ+uhxhGlKfHZ2p6GK3s61pqiBQt10cQmokw2wSOwttCn+C6rOortBWB94TKcBMYdDMWofVrbCsw4lxsqvo9no28E2FGzaLYQeA1WFCU0IdUMpn3fJZWD/b6yyWJsrEhGmw4JoqGDR0OOc6lzEPISe5Bdg7E20DjLiU2JBR5SdWFjyv4h7ctrf662761/cw5sJr7IHrXXxuy2d/51wFF9/ewzxFg6hHGE4GybP5L7S4CwQKltwFFbu3I/Zb+yzcfMe7M2MCieD46jVLn/2/YsYo6V/WCHBx4AVltMQ1OsgZ++FONoG5gS1/8SwFEbWNWhu5pnUO23un637V53AVf7nkvX/X3X9sVxnYHmxDhKq/qhl9t6PMVfQwKVtjv2LbF3avzX2QIsZ7FPZcojCaNJxuDbYJVyPVOilJwmJXawXh5XQCRX4O+1PSHxCqx6ytc9km00mYzJPgKLlXKytO/wgZfWswW/FzZbcQ1JUtPkIenJ5VC13AvMxnshVUfwqAKOQpGiS+dmQPgr4+j3wzjaFlcJ+11Afx8rtQ3Ja2I+V7fEyENAtC6j7POP+RzG5r6r5USJ/xeBo4190dn5X/cljuzrz43P42SxKFE9+zNqHHEBrBkNHryG1ESUjg8QJerccOBr9Cs31Ytyb3MethtVzyrg3T3/XRNOet9BZ9WGKlgY+l21DLrXOMp9Vf8eHb0JHMVmgD32TGamgUVVfBVt2QwooZcQVM+6oc2xOnuEievfm+tpYQl5EbQFUyuyUBsZAd1TUyg9D54SjE7yWL8f4Cg2JxFUa9wYjQGNBY5L3m6eVm19+FvD1ZvTtAtwFMFmyaEk9pEzjiJTJQNHLLA4HHlgWBs+Bd6lmq/n2zCG8pgNMIgSHlFPxbVrKeRxjI2x6+CymLKCVfS5JPRRai1QLgj69L1jG52e28XFlb1+/cZev3lLAOn8/NyOj4d0phjYG2IDrTRmypAgCBa1jljTSJs4hF5wTQZBPTtzHcEfBsdSzTYPJhRWTvRh3lxrdWA/IZsU0ZOtT57jPjJ4vej1s+zJ7esSs1kjGs9M/Hp2RUYUNu4RiMJ9ok1NrRW1t6GBSGZKoZrmpP47T6M7AqCBbOn4F4W0y0+vy6JYiztbbbeTlxuvF1XAkojpYK2tfmfcF08uCg97QjTfb/keLgPgqMmsVdsjMKb7aCR56nU+Auxa51RrS2szgnJrzxT3wq4+NjhX0u8c1e7Yxyqh6VQ4X5Ip8E7FOGoDjjKjqDCO/GYCxCn1cTJQHAEbjE/WicGca3Soa3m3VuDIbUes8tF+gtEMKiLgvLnm0w75ElrCPiyZo6zrJuCqG+cxueZC4HKexKUrJfmk8nvzHgKYpZC8z8mw2QVQ8bG86XhuHwOaR7EGbq7BrX9xIKIvXKqO64wHzviLRoG7FVyHJB+Ka0iyU9Jvmrci7+reARxpP9BMqrD1TeBIE0H1jGLD08jaMVbNLHhnnvI5YS2WFBPWboDxAEjQDsxjAEcIrKJ9aMtivpRMHZMMwKDQhMZ3kbW5nGkzDA33h8cHStQ9Ajy6f7DJdGyPZNd8sI8f39vD/Z0t5jOyi1Rlzrmp6yUDvDg38x/YFwKPwHJA5v9qAXACgQGBQ/EikOTAEd477o/IWEUtJElaqe3I0CzA0XxOeTeMY0iebgTiqGGP+iU9OxkMxDoaDShbNxoObL2EfNWEcnXDQY/A0WsAR3/8zv7n//i7/dvf/mp//esf7ewcGaGIM4ClNLH7h3tK0QFAIsg2mzGoMJ6MKecHNhbk/NBv84Vq/EAuD6DR2dmZXV5c2ukZCrcc2ZTyWSuBRgvUawJjAf6xWEVz1ixasxbKYrG22WJF5tF4AnAP4NFK9WgY0A82j4CjVQKOWEOw1C7L/rAkKMWKCfBPjCP8rVqBPi/ovrsR4NqnAIuBGQNgaD1jfSPUNgLjCKAR+xnBFZcXozwagAnel7Or0HbMrSJ1LR+DnBC3R7GOF0lZr+kTtqAyqr44qa0RjFctHs3DEhT2OerVY3xv0EjvBnCkOS6WHm2ppnZ7pfSoXUaGlQJLusM1GUYYj6zLQ3lJjE+xjwQIYVYD9J3oe0xwaPx+7m+4zgT+L6lf7WcCfIp1sZIjX8OuAjpy4MjHjNY1+HiSRVy6ZB1qkc1meEaKseWfShqK/kRloz5Zg039KgdR0Nfhh9JdcXuAvmQSI1iEyrSGxCSkjpl9DeAI4Pbx2uY2tXVvYUd9+Yy0O2T4AKx0YM7Z5VqPVaSczCrWOgJ4JDlOgXjCoTHul2DWoR30bwW2L2YzW0NiEQHE/oBBPay9C9aD8P0lACNK2h37fQCU0EMEmDhbzfkz7o/JVH1PqiLQpBcagvkbEsxgYAazLdayzX26VwEL32OH/8J+iqQRH/lbdzw0P838aNbRAI5iDPoMSv5Z2z68sbHuRRzANmoDU2rAJ9hrRfVg615YawDmDMDIzNYS4NvcX7AxtecIDlrja6oNm74MzZLv3+UyNPvQHHOIvi2qEckJ2QCu0vsZONoLeHnSkW92W2Mj5dSUZcR4jZiM2HdFcCSqfylgIx+6ApN2ARu7AJHa92oDcnYFWSNOsu17ZcxXGdm73u/gHW4M59gG5e1Q2+/xpYh7xW4Ze03NimYvuDkvtV9kr6vjFbXxuSyb1uztY0vJ8/m5cyJkYyP332nY3b1Hwr1mgsTzROO9391zgO4sqvLJp1bMzsGjUn9UR87mqDmkfYySbbW+I3GFX6EMnZY3AUewmWCjLlnvD74J6x15cgdk65DkAand5VRSxpStY8KQAKTZbMqaR0gMAsP66AmgkWp8+qPR2gu/y/ciARJR8Wn9ZKitB9uDmAnUAihVR9uX5a9j49utVyO+i2t/BY66AkcehKCNKrvl5zGVsKFRc7AEcrbHfsIv3VjTApSv1L1yDPi/M3AUa+W2EZ17s9uo92UyDo5NeuvzyQdFIG7X88Mw8LWnQ2Pq5I4OXzngELVTwyfikZHkofe/GOMoQB/WJa6M67ZMmey0tB2j9RyBlKECve6BNAG7MuN4u8yaropy120pwJN/1d2/HQ6ROrVx1hj6Sxl42hw0Aakgazwfxm2OXGQP7HVMfOmJoJseLwZevSA1rkYOHmljHt8WcKRrarDE/TXAUSyOzwd/gGiSx4lB1wBHz9+PibQ5lksPFeDIHZtSPNbzv9JCmPfUrPvbcXrUAdHdTmi0FxdwBwNZiR7cUKw8wuoBHOn+9YrfUyR7o6VdW93x5ugDABx4XhOjkatqAtiR/VaCBakeUjgh8T0CR6NhyjqNAIfuQfJV2ilwLKl+uku8BSiE7FLUGlJh4XB6KJfHoIIcIR7Dor++MeWGSptggEbIGh0NT+z88tquX7wkaPTy5Su7uLhk4XKMYQTDkVmJguGSNcrAEQKNDnSV2aDrKzAr8ChiWLiPRpC2LfUAACAASURBVPoGUbfsKvtGjn3fZOz7FpD9APkSBCK6PO0AIJr5p8mpUM6mIZL9wvgL4CiPs1j89TkP9aBzbFA13524X4yhXycZDzA8nl9bjA/8o+wKvVl0dZLf0M7Zry3pHY0PgSwBWuH9Z9/zMHqCUdQDjLGXk+rRegCed9p81Ap9h2b2BnAUm/UCcEV/K6Bf1nw+YwecfJMfA14BqzV9ALwAOtIdYABeBcW1huh3vgf5m55AU32sIFi0EXJZTegMx5YS5E1m60aNh0a2J0CqiADGHJdcTTCD1KYFsqYDBGIWtQcEixPhy5lv7iPDLWxoFAHXg242XwRpkWKe/1WToMwxQAPYZJXIS/pSgG5hq8NWRbO8AyOZw2FAP1qBzwKklGed5kME6zjPNFM0Z2Iw+brgtxeBrMb+tYXLYv6lc/DBpjnsYJEaqnPENGTghQwBBI6w9lUgE0+jVQbST5Tu9POkfUN61trQcrNHSU6/JqekCqJrk6ksZIJDkLRazggcQbYJbUGB+NBDF+MB34UfAcbRnGuu6hsh2KvxyCDsamkzsGhY+2diDw8P9ojX+MEeARxNxgSRAIpAsg6/z+eQYluq2LAHvAEixBBj8Nbvg34MrlOAowAhAkACKCbJOrxgJ4+PR7QjnLAINJNZoXozAjDVX7BHsCeqx+Lp+85CCDkSjLmT0bGdDod2foqaQyO2+whAF0AOsIJOBnZ9fWnff//tBnB0fnFs/R6C6GO7u7+1m5tP7B/cP9uBADQBpKndP9yScQRm1s3tDcEl9A2kWVnf6PTULs7P+RPjB/VQMK9QR5A1UVjrLwFHC0gOrgkizQAczcB4gozgXKyjhSTrlivJv61WCPwjMNHn78CFaaujW4QueF1CPR+FpZxxVOTnQoZOgAcl6Yof6okpyOzlSomAPEBKMI4gz7Ug4ARGDWQC8UxYiBn3icD8XAAiGXEul8bZhcrVPt7D320SXjyw6XMokr8aS19vApuFDGAkx0yx8O7/8YczkZ6ivpHkESm9y7VYQRyyQApwtJlksCk/GcCv6vAQOApA2laUxEFNhcHg2EbDPl/oJ9w65w199aWtnrwv2beE1RQAC/tGO+2JBAREtGcIOxWspLLquP/HGkJHfQbawscK3yNYFmIXCbiczVR7EsAlJRNdxk41uPRSYA81hoZN7SO2Rgk/cV6CSqxZiXkMwAVrFYJlAIz0GkDSjXWGtI6BcTR/Gtv6CGwfADHuaXlgTNlLcmpjuXZT7sCRSzSn5ATZBTw13NtKwUZn8qIW3Hw2czYTfFQE8rwtsW8I36LIJosRiX4g+AaWMJ4nMschuzeAEoDGj5IBvU98fCEhSqxKrW0AvhofsMkW3qg6SADTLVIkSFSJL5FktC1BJ94vMyWMfdkfuSQi7cSmz6WaX+EDVJ+XfVUkXGwPLtd77TbQqFzFL4hjmjO6T+kAsJivjU1X0EfjBglrwQaofW29L/8tktUaDwfjO/dFeALZ/8z239dHB5jlw7vX49LkebOxrQ8icanuk7yPKX1DKXOEvuWE6z6avgh/3jcBLcBRZBWibxPD1CM2sS7H9bjelLXag1i8tkvU7o3UBCbyPLhbx4Lktm4y3yIQuw3AysyZNpBJTW2Pd2w6xNvd47CHDvs2u7/Y85T9hfpFXeb9EyBQBoN8BS/HhNvpFhpADVd5YiPJUcc5msY44NSAUgHCPLvbaE+6xW2g3bM+8WRKsZR/23+aLdoHyTbhp/9dFh2NcfwftSThA8qcO3AUzNxQYNmI/zZ2Uw7S2uAnEjyidB2Yua5cArlTgEOLmS3nU5vO4R8/MpEKIBLAoxX8wLWAo2APF4CzAEeN/w5fgmOGbFsw46HOIgBJcR33OegQBKO42pht6fLMOCo1luhXNq+IsXGvQZniRsUCnwGgjHhCPF/YJORs4FglrPqeLdaBkuzWFaxpbiCPuRogr9f+zuMzdlsHzXEl4LT6lFxLPWmlgOxbjs3ncInxjbWmBTiK9S3urw042lh7P2PKdWYTfsa5O38l1URrdsTbU0/kmTWee9vvZbSWE7p/Xz+HkjgWZ+nw/HwF6hrB3gccbdr6aGd5ss/x/gQQpRmzcVy2gV8MOApbFHGNNqckG+oaNMJnNeNInYWFbxh5FMUoK4jVOBbK+t5kHPGIiv2Ui3ojEBkBys0h9hyQqbN8mjhZBo6U2e976PI86kUr/816EMhwqxyO3O4I1EWMqPjhLUHlPBWU5RFPJqaKTOazgHBkXhTmULNQNwNI50L7M+MorlEAvbKo7nagmo1FxLOU2RKBqbpPOEYYmPXrIxJyuI/2bExsjhE/IRdmD+r5hjD6Vj6GnP4IQDw3DPXy5Z5Z2TztXxL3LRb5DCHzkcdWMIcKgygy+D3ozO8nmSJmXfsLG1MGNlDgERI8xFRC9q7J1NEcU7BOm1T9rtolmo96IRCF4GUEpz3TnV6DHF8Gt1Yr1lpghnzIumCTDdDo5NQuL67s5evX9tIl6gAaIesam2fp5a+4sQaQJCKYrqdNNILjAoPwT/lu8U8Zn+E3x9qhIuwOeHG90Ea+Xr/aHBNmopY5uPt5C1LZHMw5mVKgguYtn0Ozu86ufpnuxXTE9wqW4yCDZzBmvhDrUjDg32b4dOrsZh67Xr8CSwq46pjnv5cNYWI74WRw5FXPQb/7gylNKCu0B3YUSS8zUd9LrKdnvexLXdSlGrDNARQk9lGct2R/IjCuqJvAhGBqeS94G3SmJzvCHEFhe1+jnrcjWRqXu+KZmlTVpn/LxkafD6FBVBWL5UbGN71Bo+Z6kbXvA9TLm2OXtcMdzVF/xrM+Y63dthmuncM8SvK9oj+cK7B/gUv2udxDjLANwCQCWW7vozB7smOy5b5e88qQHfJx7Ig2P+dza1g/DJhyMxebyW0uZIx+fR72b5frqU2cimdLDDASNYKtpnb6MsUNlADwmGW7bLZLO3lB+Xh+MaZC5k4sOQRmUbsDshsCe7N/xuSAwbENhwiy4rxLm6FQL1lCyHwUYg4AM+xDfB/jYjqbae4KLVBot7CdV/b4+Eiw6P723iaPKAY8scl4bI/3kqx7AIj08GDj8YONUR9opsxLMJ1kd5iG6gwJry9XcEr9HRmeMAKquR0rIBh7YBnoBQYDgsqQXyWghGxxsg0UeG2eRUgvH9kctov9oKzPY4A6kKdCMHg6IcPjbHhsl2endn6GukdDso9OySh4ssGgZ+fnp/aHb7+xv//93+xvf/vBfvjL93Z1BRu7sPHjrX34+IGgEPoDYB1smmpSrQngPUCu7vbGfv75J/v48SP7Cf2M2kp4bkiUAGgE9hOWrdXTQnWqAAIwMUPjBcF6BOkBDFGibr62CVhGsxV/jgkcgSEBQPeIwBEASjKToMDy1OdnC9ZDwvqhOqQM1h+7HFZizkQwgMAfXk9rw2wAKKQsWgVmCACSLewMO8qH4T0ARkt7AvsITCQAJGDVgHHkwORiLnbWZDK32XRu0+mUbKpYsyDTokSpvLETO75Jcmrm4tZN/sZWE0C/avCENCPnBNdgjD5G+MX+QM4xADjWZhs6q1BSMrFmF1lKZ/LCtorNDl9IYBFfT/BH1B8CjsTgAnAEeboRmG+svXXMmjyYQ/KB0I9z6/fxO6QmAa5FLQWxWrk+UapNQBxng/vjBJncl+Aa4CzFmPKo0QO/i/Ug+Qrbpj4BuEP/zBODQLKRZCLGkuoe4XfWPYIv6XYYwa/hsfZ/eL8BliSBh9FEMaAjSbtZAY4AFp00wBFqZIJ9RGACTsPK1r2ZPR0tnBHaZFzGuMg1uMKP5L4zamr5Pif8MdYLdYYRAHM8H8m/KiCm3/H84Bd6sKwHGdAT9XV0pvvP8IFLdjfmLyTGTk+tPzqxAaQxRydctyQbKcZdYV6FXCgNHnlbKUguGWcG9ihTK4CX/5Kf1TDQxIItyTxtihrZVG04BLCtYYc3bagOS/aWtULEWFGHbPfPaN89yFjHGsIGtr2/zylptDL8yGKL2/0CXAPAUfjlsbfOeze1o3plPySefQAZxa+JhKCmL7TERMwhxS9ILXT/OfZ55RY27X2sNbmfckBxU/IONp/hbp6t+PblkQbwBzvwRGC2bBIygED25yZwJCla7f1kAwIASUlmZMjsD/DlkcV5Iyeg078YJzkOkBNN6/c7nfRXHKS9UiMNLZ+k2RuivVh/Y48aajul1l+ZbwFKxtrS7L019XzHlkCmaHa5XnVM7ONk4dz2uc8XSRnR3tzmzowjPuum3lqnbtTiufdQHDGgfHH+1+yA6xMEk7TsNpvp5UkBniDTg7/lvpanc8N96UNtBA4S/G7Y2tXCjtYrG/SO7GSIRBI4VGAozW2+mNp0+miPE9T/vLPJ+NGW07E9Lee0cmBZh9/O556l6jj1Vbeac7fsDTF3XbbOgWXNfa0rSGqKxM+4980A9PMuZSylSANvgkYhdc6fyAZxSeAige6s3KAgckUMBQEOGjHUNTbLZikluR8OHu0dFH7AoeDH4VJu2xP8Y3zJ32Oveat2EAM2WEw6vC3OnPdpBOdSkkTb7137K68TXYHyQ8G5Q9tSxnByN3ZHvZNdiVyUapegc+Y1Is7YEt/d2F/E99qe+/61qr73OhZc+zabn8OoBhhZxfEL7v88QWNXf/8ugCN2qTs5+YZ3AkfFuOmGo85CWWM88Ipionwv5DPciMbg3gSOmkzuzU577gWrnV2l6oLy64HUHORNQTyc89cBR7un1qGL4aYDFT0b4FvzNzdKIe2QHJpYGLouJGX6JMYRKdEB9lWgH1ogeSx3hL8IcOQTnQtz8/yeb0LcaWhp49anwtPlDNXdz69eLHYdvQs4KueJQLJLV8nayKmMzQTlhiDZwwwVyfGglgNlTbxmijJyxASSfQ+JQqb30i9ogCMv7Mvi2lFQXX0rWaNmgRO4hACCZ3izPsExKr/acHhiJ6dndn51Za9fvWVto5evX9np2TkzL8k2IlilYuYAmjJw1Eg1yekqTnfVqc0caDJvFQxRwXBo7mfgKAz2842iQLNfAxw9AwucAURnqzNwlGTPCuiSwaMYBOqIfca98dGxSVQWqwsC7QWO2Bc+6SOrq/wM1o8vM0frZrO7cUy1lqr1OwxxWcolPjJk5m1sg3XPfHYbwFGTiVicq9x33mUBVfDy1ArSfIh/2wIXfH5IBfd/bWNHbVI7BggK5IwaRg80b/G5E/4EKMZ545jKoeS49/g+GUcJPq2TFfLUaAOO2tYj8QQoMtVpM6c9suZjHhPsu2qsMNOV7X8eFAiQtcScGATN+cMaCHomWrsJA3s/x4Pr4tKFL7AR9NoIKjcBaq6ZBI4cGk6bbNnJBjjCveV6CdvXe92D1k4EATfnbYyn7E8BOEJwsQSom+gc3ztGNj4y9IlRQqpMwBEYLyH/W2xEZDf7xnAxnzvDzgMcYOUQwERQc01QCPJqdzd39pjAo8fHB4JKkGJDkWCykiDdsZixSLCCZAKNJPXnXISNYJ7XIcGm1AurFBkyH4OUaSIjCnZMYNHgeOiZmAA7YIdgtzyDO7FBAIoA8mCh5GCQIoA/n9tiOrXZ+NGOj9Y2Ou6RcXR9fm4XZyd2fjriTwTyIVV3dXlu33zz1n744c/2pz/9wb7//o1dnMP/nNt4fGs3n27s5vYTGVh4AmDUIGkDtgp9cnd7ax8/fbQff/ynvX//3tB36FvUVsKxBI8YTAaAg+ERjBQFj6J4DmUkARpBLgzydNOF3d8jaLG06WRp4zFqIsFWiyGDHNk12UZHtMvT+RM/Z6Af8nAM8kMebEAWhIKaEbyIKawiz4LV8TtWB/3N94hq4bMnAh2UBaN74Yw4EsMwpuCDuNRnr8cA/HKxZGbwdDqz6QSg15wMOEnXKXsVfkwDHAV4m4GCvGrv9smaT0EvjSSSSCRxJi+1bIAeiWEEnw/1oQCeHB0NGgYIbpJZwAj4NKwfBIkGeIgMjAtwWCLA9IQ5vLTleuGMI0n/sS8JqB3ZcNinbOLZyZDAEd5jOJYMmoX1+gCfAIIKSMY/3oVLWgM0wms5R20FzeeoOSo5TwUtJUupRCMVeegbmLKQA1YAM2yoM10BbxG8BBsOYxrrSs/mawCSADOR9BPAkOTtIhucwS1u+wRAccYfHfsLdhR9KvDoqD/kCxJuCOhrTdNLgJfXozmCPCqAoznnSiQvlQSXMAg5cBrB3JLlDzAtgvsp8QhAH2pzObghuWMH1BysaaR7j2x4PGjYx57+IFusADj6E/HHNRKoTk6tNxQgNhiMZGMRmyRw1AQpws4pUwI+4D7gyOdABEfTPrXYkQAPfKxuzJTnW2b/GOzLDBztmF8cRqrDlF26Nv8s+6ptftauQMuuGf4cONq9HsiXE9jVFswJ/9I9zbL/kx/tnmsJ5oUPtOmFxLFl3+uJY/KR/FgCR+5Tht/UEiTkfHeFieL7ZsWE9Ls+V32s4qumpLDyZlo+s19bnpEmV5JQA5PFfXC2VYBSxGzk5KWAV9cl2b2pLwUc7dsbHdDMnYe2xVF2AUcltuWAdvwdP0uQOwFEG/eyAziq7zkDR2QHsmaQ2xh/hps+rQZHd+DIfeKOEpQcz8mX3dWxaKW3uNOj2lSp8T1DmlMx9xCjhTQpa8/50tVDGTrIxuEtAEf0HZcEkFCH8GyIes2eGLNe2GIJH+zBxtMHAkdIoppPxraez6y/li3WpTW5m73DkR2FzwSfG/X7Ql2CyhYuT+f1jehnhOQe65E2EplljrfssZtrKq5Rs44CHJK/ICY4f3f1ICWDu/pKUXiQv+Slt/+bA0f7fczYx7UnLlVDNsUnc5wy25tsA2Msl3hGFYfOtqvT5PCDDlkTDzn2kDY8O3Z/Vz8//Vb/BYc2sZrD2rXtpF2iDJtX2ubPtD1P+YSSwSvJGMWmhh1u4g51wnrbPf4ugaMY7DWYFAGafg8ZPU3WRQGF3LkP5gDR8JRBvSGt4wDHc+Boe8ZB7sB4cPWDyu/rsyic1/xeT+b8N9tcJCE273Hjnp1RFUG/LgP4cydq7XjUf+fAZ3ZoDgGO8tTZ8BE8SC8HZTPDgIHRCPahr5nuevgq0eYMNfeR5Hx2AkfaKBzUx//FwBHHZjAQUqDZdZA0hHiMAtCFceRsIzgkAI4QgIgiybGJJEDkSLwkMmKRUiATe8XCOKIEXQ0cIdYOqR4PfJItKKm6hQM7BIAgA9Hv2+jkzM4QlLu+JnD08tUrytWdYCPNQq+qVaRMM+xAkSXXBFTz2Nw2TrPxjGMaxyeCwQCOIvjcjOK8sMd58rzeN183Nk3p4LZ5EnOgcSOfnz3qPctZTryi7PjWoEJnEFQoBmTfCGB1cPJL1tGWzJiNNfJJ2WzZkd0WHNjXr+VzSkwh4wwhFK6srRk69Vq9zdHKx+H3NUCj4gHH1NLTy+dos3V4Lwf58/FoM8DyAoyEU+/ACtcgn9sBAJe+ArsoEifSQAq4YonAVGK6ta3l0X/5s119Li5BAEe7RqjOUq+f2/pbgJdaTuAoT4wMqqXfVeA8gMHmmYSUWs033kD9dtxktn+dxl9heW0GUEKLPmvSl/V174mVCSy5uKaGkXo8BzN1l7EWhVa5WKhNehX+1mf4LuqPTMlIYCCZ0ljOIvLkgajHQolRD0Aze93td9wH3iNodHdnt59u7O7jrVhH0wnBj8lkwt/n8yllxghWrRBUBhMgWJgCjsgpLxK7/hk3oWtqx/cp4O9ypCW5WbWiCB4xKKmaJ0hEgP1BcJlsJKItsemWzAclenp9cjoof8agOnS1ABpNbI62P95bbwWpsCc7HfXtxeWlXZ2f2uX5qb24vrDLy3N7cXVhr15e29u3b+wPf/jOvvnmtb15c2WjIQLWU5tM7ln36eHxnnWgYPdQow/jDIAfwCSwjH755Rf754//sHfv3pGZhL4GWwFSdThe0leM4dvxAHNlrWQPZp2qngrGCtlG84VN5yubjOd2c3Nvkwmus7TJGKAhRhGOH1q/N3K2iIL89+M5WUoFOEKwn3V6AByJccSEksJkFvgH6FTsIgFHDKIguM6XWDMA9Mk46quWDE51PID8GkBN+AIOJPq6gXGH5zKboUYU6kHN+TvHUak9EwtCU5NOAf361awPKW6yYxY6cCS9VAfxfa0vNcnEOMKYg8TfE2pvUapOPwkYRd0BZ3cDFgHbiMkClDkTQ2UFmTnMi/VCIBKKcKMfARxB1hHMtn4AR8d2NoKs78CGSGhwRgmYRr2e5P/EehGwJm9GssIEjRZLWy3wfBTA1ZzWhFIhcK9nBrm0YzHzCBwdmS3Qr76fYdCZgWdn+Tz1CDSi5tZ4MidwtHC5ugXrHwE4Aigk6TXJ/TkbjS3EZwLknlD3iOwGvAAcCTzqHZ9YD8BRL8AizXfMbwXMXQqNNmQqxhGAI95erCnwZyOYjc4R80s+mutFRSZH0mtDAJUBcb5ivRJAyT1qZiqlYG0DlDiT3GXZN3xQAkd9OxqeWG8wknQzmS4O7tHHxrPNvkeSrt4LHMknClcx+7N1Qmf4K3tNVJzygD1abf/a/OrwEepkll3Hdmqrm0N2YfGzdn8zfIE2H++57xeh6/Z9Qxwf5wqfqy3mkGMlmhqYB5gfeR3b9D/z+duTdJPkdgBItIkOtnboxDoTv22vpUAV2KOxL0nJvlWib1e/s/ipYPyVfWCHBrt/nmMcbXvFPM+6nfXwo/Jzb4tRxBkZB6Et38wmr9sdx+dnUt9n6beq3+N+4+dmDEgWQ8ARmLeuMJEZYxksjNhdp1CNxkbDutjfj13ZH5H40C3ip7q8+R+fjyec5Z9QAlpAnpQ0W09Iw1IKxhHAIwVCxDxaL23Y79npEL57k2a3Qp3L2aNNJg92T8aRgKPVbGoGn5BxjUh2kcEOsFrlPOR79AAcpVrxtHn0MZrk4BAXYq2/hD3n8ZXXrvw7xkHs5UNNJkCkACeCcZSP5fjxe+D5Cje2IUr+92Yc7R/H3WOJWfq8ST5ss0H1mpKf8Tablef+/lbLb+z679D1vOt5v9hxNKifCxztb1WOa+07uruP4R49fOkWYkf9fLs8k98NcNTmDIXjt/kZNvFykDeMmee3R8A1UDMEwoqxawlMZeBIGYPd0L/2tj13tAI40mKrtuyaoPg8Ai+bxrkFKPNM8UaqbvdQO3RCdw0c5sBZ23fqgbhtcpSe78g44jOIDEk4nQcwjvbdW/P5fy/gKFgJnmKvsYiXs4+6AkfKUgmpOjGOAjiifEhIWXsGvJx3BSwhjwNAKGQ7QioOGavBOKIMCaVnECTRxk3FHbFJPrbTsws7v7i0yxcCjl68fGmXV9d2PBxxw4Tr8fzckEvrfYOV+CxQtN2LzQa8yaSRuwNZlACOdjla+GwzY2n3XA2Qqz4q5gh/RlKoA6jRorbvNAwMFORsB47yvMTvBzku6AkEmzsCR5GltM/4cUNiPUrKtDk5sZ7Wm+t9Rpe1CsA4kjheExfYAqTV19m2/sd11/0jWztAsC2AUfd3Pmds5GsAieudr4/FVkWWmM/lHCwg48gTGMKlzCKIxcYwT/2Jhbbz2Nu1Tu7tY+eebQJHe8Z9FVRq6yM3ogzK6X/dgCOi1/4vsnWdU7KRHSyHYROL2tXqbP/29YlDXeWwXTY++wq7zyvHcDhAgBQB6cTSTQk2+Xw4Bu1WgXhJWuDvvEZxPDJRCQHIucsfhdwSmJzyd/IYjfvJm0n8Hsfid4BGYMx8+vjJbj58sskjCgFPCRzhJ9hFwWxSeyTJJSkiB42CfcH3FVCP+4b82fD4iHIeYK5EbWUxiNDezDiCLN/IRqNT9sVwcOLMBAX0CTIFiIbkA9bNA8MGYAQC6nNbgRE1GdtsPLbp4509LRbWe0JAwOzq4pzA0dXFmb15/cLevHll37x9Zd99+8bevnnDv69fXNrFBWohAZyb2Gz2YJPxxGbzKe8r9OjRF7PplIysdz//bD/99JP985//sJ9//tnu7x/YN2dnZ3Z6Cukq1G/C8wT7ZG0DxNF7azLJBpCzG40YQMe4Aat3NluwltHj49Q+fLihTF0AR7DbvR6OP7HB8SlFaQD9zFdmn+7HNoGUHeXuIFUHyAfZ7gEcNQHMkEWUvJ8YQwSPABZ5zaKnFdgzS34O3F0FnPETY/XIRpD9OxnYYAgAIILkqtsE+UAARXhNJjOBRrOFzefLIs24LbiWgxyc/r4OdQdukbjktUs00UoCjnytqE3jUmrO3joy1dlCLR4xjZqgDtlHlHvq8cXy1w4cgWWE4BJk6lg4u/ShVtv+0Zr9B6AINbfAODoBAw3ATpE1WVCiTbJ1DvIWx03MIo7xAEgdLMp+BtZRJDIE4wjgK+op4EXGkUvdCcHAOHKWD+v0qTYR2G6PBI7EUIJE3Zz1s8RHI5soAUeUzWNwzBlcZDmhvg9kJsHWceCohzFy6sCRgNR4ATgucmt8PPAOwTZaSAYxgp8ODLGmmdsFWhwHfeBESJazyQAvY4yBU8kpYvxKPL3J7CyApQacTu9+q4ZQyAg1kp+0H17PAn1jqGsEgJZJV2KCxDkCOGrGsth/2jftYxz5ze5iHCVEtWuwFvcZSUz7bCU+3wBE9uyd89zOPlftu8V1uwRpSgjsQOAo29rt+308h00QZle7sy+WfcUNX7QkDWWpuk1purZrbEtUenYdB47ys9u6nw8GfBWsijHa3I98OLLLCJI2gcd6vY7rdglu8ToOHEXScJcxl69RXz9iKNnP6dqWQ66dn1Htz2X7VI/tNt+v9ukOBY7qPUD9/PR4G+CofkbbfNxu/eFgGBnI+wPS2R/deX7G2lWvrlvE7/nZ6nnNIzxxbxFJeF4nCmse922UqwMbPoAjSdVB2piqcj2l2iGZA3WNxtNHe3i8LcDRcjaxFepZog5s1A/0+kQBBpUMMNhmAkeNn855Trns5j2VJwhVAF/3q7V22z4sbE3t7zdxLqNOCwAAIABJREFUEmcoe7wnH7/JOIrYaBOK+gocdZXi+zzgqB7R9TPuNj83j8r+y+d8/3f/nd8JcNRmw2ufo3meYhvRp/UQyC672sWe/e6Ao2wIc2CivA+SPWscbeq85qBwYRylHFV2lI/K3Gn/dcBRszBuf8BqYABH+R5zm7W0N9uQ/2rgqB5YOXBWOxl1u/O950Vig0nR2C6CQc1GbB/jqHuNo7Z2Zoen+fxfFTjSIpGdm7KQBC21gEXcoen2feMRwcRSwyJJ1aFeQxvjiFIsGL/073T9AJGCcaRsFBVCroEjsI1C7gtBPoIL2EjDKaVk3tAGw5H1UXj84souLq/s+uVL1je6unphZxeX3EAX0MiZStLC15adgea0SW8bn3kcxBzMDrl+j856DhxtG+OHALe7NjoBGmUQCcGb+PfMES5Ag0NdFQhTr0fx966+2TTwWtsgVUdVng6Moxo42romPkmyJ4CjbDBbHffKLmy2M/3lwBEEAigWmTptm1Gun+szUCedZOXAUXkmLVTwNkctA0Y1eFRk1JC1VnTbGjZJgMEFHnFgIIMVzHtuyeJkXh822a4x3zYHsj3a2q/VB1gKFMrstj1rsy3R78/66whVIw4HjtivvjFiBvzGsAjPqvuGMtu/Lv2SGdFtNmdbH+w7N0CPAI7qdat+dtFmgCUBHgloaOpo6HpreyJwJDaDaqt4wVpv0EbgyoN9cZ6opRRtx7wn2+jmhqyZW4AUj2PK0j2OUc8IsnSoxyNxQ/3z+hXcUIc/oPogYmDod9WsEwsJUnFgx0ZWf4BGZK2yvpECregvAEenJ2eFeQT2EWo8gaWgQLcKClNi8OnIpouFWFAEj+a2ms1sPnlkRuh88sCs0KfV3PpPKwbtL05Hdn15Zt+8fW3f/+Fb++Mfv7O//Ol7e/v2lb18+YL1joZD1A56sMXi0eaLsUHuDywQrKXHvQGBs9l8ZuMHBBIe7Md//mj//PGf9uOPPzrjCMDRk12cX5CJC6k6GLzFcsYgRL+3przbaDBgvaSTs1P+xD3BXgtwWRA4ev/+k40BHI0FHgE46vfRJ5DEOrM+Szr3CBx9vB3beAZpFdRIWtuSAXcHjgAiMPNd7BMGdbCWUwqRqmyEDihVR9bMnAWiwT5CjR7IqhETYMH5IxsM+3Z6OrSzs1MbjvAM4WsAFAI4pPpbk8nU2UYAjhYEs8A20jh09lll/zeCHDG2AzjyukP75h5XiwIcOZDgWb9K1kHA3usbof+ewGiTbB2ATIAgAjRdSga2BJIzrCUGxpXXn3F2EVhGYBuRBUjgSIAb2FrB5ALjbtg/ItPo7P9n70vY3DhyZMGb7Ltbssae2bc77/r/v+mtD8nW1Sfv430RADJRySqyqLFm7VnJw+lusliVlZUHgEAExgMZAzDEuGaeEJiaG9l1rD6SzSuf22AJQYrRQSPWQyPDSJnoTPKxtjLP3EFkS17oDvDgEN9C30MKT20mlcrB/WLdZcoGQUfU0VpzvKpU3XINxrjaj2CwsS4U6/cYo5EBMJ2jGAidHmp5DaVjANLW6hwNhwCOYK8aWIx5jN8NiOKuxM0Aq/JCa0WxQLXZixwHWcbQ3/d+0pyrnNWd112rg4nxTdYfLpKzgfPKVh1ZmMPoc0/w4p4f6xTqBQyCAjjXkx2od6ynhPGUgSO3r30/UXbVnws4KveWRlvAErNibx6zFb8WcBTB5lr/KwZlCRxVE7kOBWnr7q8EdzSbUmuquT/n/db0MwJ0Zb9VwTus4aroULYlnjv+3uRr5/c18Kn9pvt9nkf593i9NsEttV4sVnICyy3NzZrkwjLgdopPd3wPyUecAhzhW/6M9v1UqxFtp3ZgJd5j2dfx77Kf4/nLcxCMD9Z0XXCy7XPLPeE18lS69tg/t2uPzm0DjjyZrJ13si8/WbaHKzxqiLKincsCK3GzZyrLlKpDMhUVctTWob2qRF3u3ziD1jmCXQwG+BPty/V8JpvZTLarhWzNpkG/OFM5g4KaUgcJUwWOzP7yxBQDjnRvSWTeCuOoXHvr1lPOsSA/5359siNMqg57moMK3OPQB6pHyVfCu0OC/Tfg6BtwdGy+/9M//4rA0dE1K9xsmajTbOsY2wgrUBDkKmOgsR/b7Gl/GODIG14aQfuL12mMoyjlVgJH3Ng8mQsN2HgnHx+OTYvqnhGXstmz01AGPMsBEx+qb+LlT2+3Z48f31KP1yvZ2wQLqao6Q8ANRNcybgMc1WWnNQFHrEtR1Djya9BIsHok7MMTpOr+OwBH0bhPYyxmzvnvMCwK4ChlWSPbGlJ1ATiajIZm6OeAgUqEqAMUGUcZOFLGEQOKVrA8O7ZeCyOPgliXAlneLP47HMtoPJH+aEx20dXVNaXqrq9vyT5CzSMcq+dXgEqdBweOaKpUAgHqT+zPHgeHNFDpc0d/10CCIvgqM5OR/KaVo5zTx1aYpvlcmSd2EPNHA2hRZwR7ZhU+g1Rdk3Natxa1NfYHDF60M8GdIZD6IdTwSVrv/FB1mVnjwf41GbD6HFoaW2asqquTaxzx3LqopZ++xgXdl0qgjMa3BQPwOzkR2KfdGvbPDmjHo90p+BaCh3vMI8a4QmliuwafG4dkBQFTCQt7i4Z7AI4IIFlCBQAjS0qpJFj4vlOul6lPjgxk9sVOgaOEtR4b/EVYQu8t13iyYUHHKAFH4ZwxizBimMwwtGfA2nh0qLopA1qLkWqCCY9t0U72gzFSjh1OC8Dkc/3YY3t9e8YDpD6VcbRnK9QwkMA6cdBIQRJnHKlT5w4gexi1VBiYzjVWynkWbRqOOXMOEbDXekq6JiO4//DwwNf9p8/y/PAoc7BrkF05nRI4wvGadRz11g0gtFofKoOXgSz9XQEmMI6QxQlgIks6auAedsqANU603gmCyMPBSMZj1MYDqDKREYCjIeSstD9dpo41hkQIHIHhAWd4tVzIag7A6EVZR7MXWcPBX8K5n5FNMx505eJsIq9f38j/+Lcf5D/+/W/yv/7+7/KX79/Izc2VTCYj6fXB2IE03ZT69pAG40hEYBpg1XLB+k9Pj4/y/PJCwOjXd+/k/ccP8vnjJ/Yd5vbl2aWcXQA4GrKm13I5l/VqJtv1jLFEgAiT8YTHgJ2Ee951u7JarmWxXMl0tpDPnx5Y6wig0Xy2IgOk04GEH14j8D8pV7fY7OTz80xmizXr1BA4YswdDBowQDJwpGwTBUWwngMIQqAErCPI1iGAAraRgkcqWwfWzKAPaTqV6htPRnJ5dUa5P8jx4buofwXpPsgfElh7mcqU4NFcay6tt6m+EWsc0SQwyQabF6wbw/EUmCS2CmoWfJuVoCO7LepA2d7qMjaW7YsgrsFA7B/UihKAR0mqDkCMyrxxjWLdGJV91eLgeLoY45iLm0qNI7wHsI0yf0kCcKNX6e5kCIb2aCDjYZ/AIWX/uEgCOLKXga60nYwlRMbKOjORRgPI3YHxNZbJeMwxlua6sZK0lsGWMWvMFTDzAOoBvEP/MjXI7tOBI8jRbbZg8uF4gEYiCzw3KPrgRTBSaxmpLQcEy+toaf2ibh/A0cgYR1rvCOOvTzDd6paxBiP62Jnt/lydubrMwJGZhVznCuBIbVyrl2X1z/R5uf1rNTDJeN9oNjeXZUseVLOmYs+k/cCkPtMYoE1FBDIntxiopXYGQFmV7CuDtplFpzbR1wSO2s0R7YJThF6afOXy/WintLVt27Q5VYmK/tGRjd594WNtV5ZGe+AoBnTq4iTJJiOaqRKhSUki2KCl7YZz1QFHsf3Z5oaRqU+w/Lx8L3ZTU6BK31fgqGQcNdlG0b45ZnMxEaqmZk/T9+rs3BgEj+PMA+HH2vAln8dncgis8XP7s4jHlt9zHwP7b1qN3DbUG6vajp6EVyNvpG6we9PaCgcUk++aar95BfYgrda6Uww4grSb18Q58F3GhFBbsc35mS2nM7zN8dHvrBvb/h7GHIEj7rHGcjdlnMw4UuCIdg5rObIkLkvjkoktYHFDZhfSxc8ym7/IcjGVzXwuW7yWCyYurVbUidBkEAOF0rPBnPIyA0HKjn6P1YZ0v5EmTlbZTfP70Drj/rbPjxI08vVK7Yn6Gkc+hrwasJpNnryXpahNBsPG576UZZvHfcoxbYLn8XxtGbet4xM299rFXk5nHJ3SF6cc+yVrYpt9+JQ2fNVjvzJw1LYvyrWobi/WfrC616hxFBgmh/bjNmPuDwEcRSCgzliJnQTDHw7sXuA/sAlioEwrv2kXeuBG9zzXqDa9abxJK6PNFmJ1EhqyyONiW80ya5ZE4iMODmoTsJEeOJtrskItZ8qpi5b3k58+fr8cXKcAR2XBTD9/6nljSPAaViPBwaN4XRpXX1jjqLyXpv7WItxp9FQ21NTuIG91Sh/r/ki+Q6sn2GS41H0ZRYf3zlsJKgeaBcax12OxQPQx4AiFqt24VeMj1jhSM0CDh+ro41FSxsZqToBxpJuMfqa/ZwwnbdxwiHt9GY0BGp3JBNnUownrGQE8OruAZN2VTBAEG44YWEDwQ40Yl91i2ckAD1TZinULZWmAlxIFHmXXbMGcMdh0rnIutXzgtYf5cPRRQzCoJeNIHXf9ZpODHT87xYBCJnlrveiaemV+3dLhxr2BzRTb1bRxtu5nAwZYPYHrTXONI79uuU/F8Z/WfANq0lZSAxZFplL5gOM590AjB09iDR8DVQzlqmSYmt2gcxGP3GoruGPhc9Q/j8kIbdb8NkZOBo7sjK2CsHpsXeClskeajrgH2FNf5tIMe5JzLlFHeSUDOslyLLJLa1bPxikbnfxD81pDJADQo1hgIUFbZMa2D1zDcbQgVA3qXAY/KFc2BHjijCPMXF2PwRKIwNEWdVQ2y5y/G3TN45zAvUegC+cACMTAsQFI+B2gEaTq8HP+/CKL2ZyAEeob4fN9GUvdfzNo71J8LpunzNRUo2W3JfNRd1bfp5Q1BCkt7BODwZAv1DohcDQ5p9QfgKPhEDWCRlYHRQP6dMoBHCEoYLJ5YHpATgRg0XIK4Aj38iyLF+jR62u9nEq/s5XJeCC3t5cEjv7+H/8m/+d//13++tfvCRyNxghsA+B4kdVa6zulDE3WiNnK08uLPD89yePDo0xnM3n//jf5+PGjPD49ydPjE4ESaOqfYY+cnDHTVIEjgFnPspg+MSBB4GgylovLS7m4vCAI0BsMmGSBWjOoC/T0+CJzAElz1DlaERAiKEIWh4IjAI5Q4+jhZS7T5UaWK4A4ADQUOEKNmU5voOCRsUVUds6AI9ZLVHAPsnRgysgWwNGKAMhqORPZLMnYQv8AXGN9qNsrBdvOxuQyAjR6eLhnX8wod/gis+mUUnWoo0gwCPUUCYiojcFUAZsjObiuQEDJpms//+A7aF2sBHhW5OqYc5xeyjhC0F/7h7xXMldMVoqBIKxCWhuHTBiCuArMoBqdyjdqkW30RQd9KGAcaSZzd7dhna9Br8caCuNBX0aQ+OO6p+nPDhw5EEJmltU14t5v8p5Y464uLuUCdSUvLuTywsYOGGubDSUmIaOIeYyAFtqMc4I5N19AfhLnhXWG+Wjgjdu+XLcGstqKjqP1TharDRltkK5DMzYYc1bTaAtwjZJ4A+n1AboOFThC/UtK1fWVpdTp83OyjVhDyuUnlSGU84XQX+hRsI3Qzzkw5YkV6act8Fz30IUGGHH/NwY/9xK0O0hrQgovA0dWMd23RN+oLciNYuJ+Xq6nXh+Mm7xLL9tPJqpoqG23zZJkOainayWe0dcEjlrZs+aRuP3Z+jsxKarwuaMPVtqqzcGUqu17bM9W2cmgyHCk4WWyR7RVS5u7i3WyJeMork11AV31w2xsYfwTPNq3pers/mNxl3wPAMhz4lk11pHjIqV/EQNV0UbX9/WF/dUZR4ePbztyMuOoKRGvPFPddUvbMB5zin/UvtWZHeJ9VcYV6vzM0mYv2+2fx+S+tv3c5jiyi01pJLZl/3lXx+TBfkGmB5KCyHg9/hQxHpviS+V1vGZfMgZazuuy7yuxIwsj6i6yo1xrilHBOqBUHWod6d4KSWMkOrEuJ2wisI4YW0EMAyzqhcwXU1ksZ0KZusUC9HDZADhaKaOaiSMWznERGXd8IE2c53Zm9XkNpDx/1an0pahcX0qf1c/pYyyyjqId5b+DvVweo4wifaYOHGmU5htwFOf98XXjy4CjQ/Hm49esP+Kk+KfbPyfEBL60Xb/b974icHRKkqjvr00xvPy+RzJgXHqN0CJBoEaB5lh//aGAo7Iz6hYrSo1YjaO4YGstE8+AyLJ08EzdiPZtJw7uKFVHv+srAUduIDllNBq8dQ+/yYDx71mpVf7Zssn/UNGy2J7KRukLv2ex1GWn1ATD6gZmCRyZ1lmjVB3OwcxxdyZOqHEUjfA6oyzf478QcGSdznkQmHZ0itziKPRwKUuCDB5nHPVRyBEOugY2UqZFBI4sMIM+RO1w4n8AjmgnqFQW7SZm+ibbgYGFVIaEbEDVsUcQDGyis/MLOb9EoO2MNY0urq7JQMJnqNmAAsEEqFhHyTKIjW2Uy5tEkE6DkXWwnUvaubGjY6Q6ajXD09eX/NkpRn7jAl2zmcZ2JiyTmV5qnNpj3TtlCoK7ZJ2lUbYBjk4xBE4BjtQwcgdCW57IcCk4oPeEDOk6qbq6zfPYhpc+D8ARHBJuqe5kW+oV/wzFT704agSJXEom1cyxRAXWNzIQNhrhcU+rZV42AE3xXnktH7cpUJAiBKlT0xhOO6N+5K66/mHgqknUMQkvMPCaHMYYDDnU53vA0bEHFAJDfs/p3vUXHecWZEOR+Drl81hHIQKsDvKgzpczIDB3OM6NFUMnrDWc793dDvzHuclwsCexZ5MoqpeeAACetiw+HcU6NlItO+vvFESwawM0wsvXd5VSwtqpDA1KwGHBhgO7hYM6N+6mtg5zAVJq7hjiu5RscqaFsf8QiEZQeQkptOWCv0OqDswZAB4rfDZfEDBSlgjkt/S8df9Kh5XPjAF0Z61qGJVhZpvj+px1H0MBeTBXEzjU6yXGEeTdyDgaoZYP2BSZiUUmCPZGyIcNNKBPibT5TOYvL7Jg8WLI1T3L7OlBZs+PMn2+l+X8RTrbBWXXLi/G8re//kX+/h9/k//7f/6n/O3ffpDr6ysZjSAngv1qRrYRAgXr5UrWqPG33rB/Hp4e5enpSZ4fwaxZEngD84j9Nl2wb1frNYExMkFQjwlg0GIqs5dHmT5+ZnCCzJ3xWK6uLnnt84tzJmVg3IChs1ytZDqFXOBWFsuNzGdgIq1ltYKElnA/15hHR1a7rjxNFzJbbsk4wvEROCJoxHozmlRC2VsDjjDeBgyUYG3HcAVTzEQtd6i19ECm1PnZSM7Px3JxAdDoWl6/vpVXr25lcjaiRNvT86N8+PBefv75ZwKPz89PMn2ZEQDTpBSdyQoaeZIK3lPgIGXFmkRdDLZh/NH2aeXY4pwKAtEmQADEA/6YCy6NRpknMLZQi0xrRSmgxKKRtpjYyNfIFkYa8o8JHDEFhiwk/USFQCH3Z5/5TwBwW4BHCEh1ZTLoyaiPsd4XMIOZJ9RBTbu1bAEgATjZap0o1DUi6w9BLgTijFH53avXcntzI9fX1/wJxhqeKcbg8/MzQTv8RLALrDEASGASAkxSKUGwotAvXjtMgbZud0jwh8ARQaMdxxJ+h2wdZY2tdhak2aSPuj592nu9AWpvwfYD4wiydQOyuXYcc2DKK/MIIBLnM9co8xlsM9SVBsXMsZdoBrdujZ5ciM3G39Mv6f6Hc+HbHvDmzmQgt+4iBPbCc8p7mu8yviMrcG9bcpAWAmit9Y783Gwt1jsG+kyaGWAimYGZ2cfjkiQ02m9stt+5xtGhIHa5hrOqT6v5VP1mG1u1DjiKgEi0J8rfazcbS5Xgsz4BOKoDikp7yf8+BTjyfdHvKQaa0u9uhmDMpzZXE8XaAEfcz539GBIjOaYtKTHeU2xL3f2XMYOqXZml6vQ51DMKTvFF/HnmZKimJ1x9v4xz+N918YJyr2h3hXZHuW1aWYeK2ErdmSqxrbCn+Xl8hUr9U57T/QFn3FuympmlWeo9so3sO6w5ZzZobHe8lvenjpEWfcHgwUYgnVq2venbOhaPnNtj7S3AKD9T6a/lMZ2TX7H8q9AcGEcaq4XCh/roNKepGKFBkS2BI9wfwCMm0YBtBOCISVwqibxazcis3i6XslspcITfsUd7PVAqeDgA6/4LiYeu1mAATWIb5TXBwVqCSZ64Usz/mMRYjp265JuYaItEiChVl+YS61ZxpGR/i8/D6wl+Yxy121tPB47iGn0s1tx2r/Q53xZML/fmFqvBf/0hfxDgqMmeiM+qAh4RNKoqI9XtX2332D8ccOQ3HoNtFQPFGEdxI+TNhnBLDHwh4O0BwVjbIU2WECj7ZwFH5cMtHVOXfyjvsfK3uzcGABzPxThNqi4GaOo2/nKxOXR8ufjVZYQ0BcXLGkcVA+gfYBz9dwWOUqAyWmENjCOMw1T/woCjQb8nkKqrq3Fk4feKVB3svZJxRHDHGEcROFqbDr4HUGhsoWD5cCRn58iQvpSLqxuyi27uXrHGUQ+yQygKz3oKCMbo9bSGkmb94He8LJIfNh913uuMTJc9coaUS9a59UoCOr9YBY7iwlvOkVM2YL3OvvW7B656FuchxpHGiIw4R+pX6oM6xzquR22NAJxwwIDQMYu9fu/PjoQ/j5w9i3Mi0F86vHGv8LO2C/IpYOLgAALMKRhk/W5CdfYITAbOgu4MzlgwgWOU0jv5PYKyAGItAzQFCYIEnQd48NPHTGkMlPIhfr8uNZGgQtOvLgo18YFTJsxcCl4rd1QCL9R0V0DANeFL56A0KMq2Nll0Dhx5vvWxfYrPxAIeCtxlQJTPNkkIaptR6yOkiei0CReJo5EwrzGNNICNoJyCrg6AcL6HsdHKUj12U3YSD2JokksG7fay2t0RR4j5BOBIGZYmjRGC1sq7sSCojeEBQBTIViGYDzkujFcD3SNYjs4ks2Y50zXf7gXHRGmKOBeRae97PCQqENCHlJr/JADy/CxTBJkXS7ISVktcYyFrMkVzrUJdQzXZwJ+Xj9cwmFN/4jOVntTdCMwKStQx+I17VsBMf44FGZkuVYf3ARphvxmwXkpcc5ApgazojgzGyOIEk2VNxtEcoNH0RdYAfBZTmT49yPTps7w8fibjaLteSK+Dekc9+f7712Qd/e//9R/y17/+Ra6uLwnmSGct6w1AI9QwepLFbCbzBdgaS9Y1enh8kJeXqSwBiAAuwLzGOg7Gx2rNGkWo70O2B6W9OtTAXy5mMnt+kOnDZ8qi9PtdAkeX1xdyc3MrV9dXrIkENhD6eL3ZEnQBZrgG+2O5kdkcoB6ugTpLqFejgevVtiPPYCUttzKHVN1S6yFtAYhQulbl6jSYBFtCa0ZhzjEZAHWM0J8mWYdnxZdsZDq9J3AEsO3y8oL9dHt3LW/evJa72xsZjvoE2O7vP8m7d7/KTz/9yP5R4AiSh0v2A4P7Jk2nySp4Yb7nzJnoQMU9G+tNu+xlnRVdGSqbhjaBydRwHqI/cIwzi3pkcKGfAIg4cMRR68Ax1wCungR2tl2wYZRNhFORTMDfNdDk/QbmFiT/8BK8UC+qIzLq9WQ06Mmw3+M+TeAIdZMAWFICbyPrzVpWqAtlQSlMdjL0BgO+/vLmjdy9ekXQ6NXtnZyfnTG4PF8skvwkQGHUK9uBPcb5ARAP4JHK1bGfCCBCMg+AKdYeBXfWmw7BIsoeLney3GA87lj7CHJ2YBHtcOwA7CLI0wFwGkl/AOBoSOAIn+86A9kay427PAFM1DSDjWjypL6PcK4oCId6WegLpk4YRVfHA55LrntEdoSxEAEoZVFTB4N0Q2CokPUqLM2vgyyqtIKm1ATuBk4J5uJGfUoDuABY27lsc2MSvsmsQ4oo1fQMwJEDnhE40rFl8tIYiylJQ6UbuQeSzeapGJm6WwcS1Pl8x/ZLwqvBVj12fPw82qp1tuAh4OhLbUUKpv5OwJG3If/EOtiecVQCR3UxErWRtMYRwNPIOKoL1NX1aeN5bVRvN1VmW7Rl43fj/aq5kw2lCkDDGbi1JESdjX58XVDzlDHDkRzLERz5ctNe0PT+Kf7RKe3+EuCoDAQ2tTn5PklBzpU5chanPYEkk5kZ3263WiJlSDwjYzbMbb2+Wmv5Oerfbf0HHRqgnK7bqVlYzbmjIi4pEOKdcPzpKAM4/yvvz+8VgBFk6hQ4Uj6xJ3ca0Vf9T9q5lolj7GCwjbjHI4GB9TtRw3BJxv8Ote/WS5H5XHZIsKJU8lKWK63viHqHKlVryaSqcGr/Qh0he1/9WEtHMLZRTHaJYFEEkd1njeCQ+0/xZxp/SICC9HJgdKuNnxlHarHq2PAkjW81jlrK7pP6HCN7Zn9UAP99Nmi5f1fW5AJQbRtX8Wd8fDbpEa3XgbYn/NrH/QGBo3Jfr/ZpinKljbDpOfv7bfa0Pwxw5I0+ZLToQleVqkud4Hi7B2VswewYVZOLWDBeUieFsBMVH1oGgeoMpLq2p5AcM9byhK4zfP09Dxg2GU1+L0z8+UqMo2j01bWjzgisMw598/D5fMgZL4PivIZL1enJ9zKR04aMRRIZki2fX8xqLttY/fvPyThi8KigomVbyczClJ0WM+pMX9/rEcDJN51cSAkg8HQ2HmnQwhhH6qxkqbpc40gZRy4ZR+efgVl7zzWQLYjDElUJkEHGm2aJD8cT1jBiXaMbZBufy+3dK7KPNPCgMi8MzhhwlFhNDIZumU0duUVNG6G/H2nVDjJiXFQdLWccZfZMnfHu86Lt5ms7amOmMx9blCs7QaqOrBmr/RTneN3mU86LY3syGEdRMu/Y8YfWwLj5UeSnBjhqcoRb9XMAB1QqoL7waWyHj4PoKCfWigWZuXbTcTcWX2AQ+bH+/ZjBFve/uFYuFPSbAAAgAElEQVSW9+LFyeOzS7+7VAnf0N0GDoUHmWjw22fpvJnmJRtnbgTHPa7pcc1va/CVwNGxMYHPY7/UjUufHyr7pg5JxVEs/kzLnAFHBMQRPAUYbiCgG7w+79XcageCnjJPInhU17exj/F5e8YD1rlsX8Sx5o5eXJsy00hl2KIzGPdGDA84rijUq5nv2ifop1i7KI5HfObtxrnARIgvAEdTSIq9TDVIbSwHdX49C9FsGw9obgFGZQZQnCMuFZrsJwOM6EBzXmudEAWOBpSkU+BoxDEAAGk8PiOgRCbSAFJ2COjpKNBnAgbhjkpt/SHAYqz5W1kvF5Sq20B/frWQ3Wou06d7gkYvT59FNgvWOpLdSoaDjrz+7paso//59/8hP3z/Ri6vLmQwRKbuWmbzZ3megln0IC/PL/IynfIFZhYC8rM5CiJvuR+DEcV7GI3oXy/mC8rWzaYzMjsAwG0g9wWZk5dHmT18ZhsAoI1GQwJGt3e3cn1zwzb0B1qjEHslwCHYDtgmwDyaz5byAmbRFOAUpASxh3dkDcbRbEXgCDVpwBLRRBHsxZCpQy1EZ9V0WFeK4B9ZLMiuVbk6Mo96YJYqu7TX3chi/iTb7UKuLicGHF3I7e2NfPfdHaXqev2uvLwo2+jdr+/IOGINKIwt1spaKYTaUalBZRdZzZyVB7Q8VGHBI/7Q3/nEKReHAHsabfUOgrGaup0h/RNNJjFbwRILNBkGE0iBtO1WGUdqKyFwD8BNgSMmqRC8gJTcVnbdjewgddaFhJkyvZEPx1pF+Lun4BF6GhJ16yUCS0uCR53NikDqEM+9D/DIpOqYXazAUWIbkSG0IIiLuY3xr3W/IN04lO+++07u7u74en17R8YR1g4Awp8/f5b7+3u+5vMpmVFgkAFEcsYh2HOYRwCjACJCcpygUQegJeocOXC0S7WOwGBbs38VONp2ByLDEZlFYCmhhlEPiUNgIZk04lb6BI68tiXrS9FvVClPro1FGBJze7XR+lHmahQBzxzMxucOuMc1terDYvzgusoQy6wji435IPOERw+w6uaWGEfKatK9yIO5KoOnmxwlKSlFp1KM7l9h/fUERAeP4v7AcOafDDhqslfjnhTti9K+rLM3j9kjai91CHbaozn2lb1gWJMNo+opvy9wtCdVV9h7zW2xBJ0QbKxjHCkBpAoclUHlmPBUZ+PWBq7AOOW1tU6h/zsUzDz6IJy78A8AR+X1S/+uTZCtTTvLY04Fjur6KfqtvqhpHo6C4OxtZw4VsRV/36Vaj8WidG4oazYp/xRA4Zf4DwRY0F5IbbbsyFb+n52rbbworj2H4mH0I7oiayQWMTanSTKs7ef/EQzT+1LwSAGknDijyQZMAtkhqWNFP4fMJCQGzefI6mGSEECjJRIzkHRFljAkSc02ANvI5hLtkcBESom/9h5iiUiKIjhm+0Kdv+p7hvtJ7sO4/xR/ej9BZtCBo+hnpZpV9MVD4M724G/A0T8HOIrPsO73OPaPTcFTfGE/7ynz9dj1v/rnXxk4KlmNTfdTxl/q9vXcry5T5/5F1ZaN63Lb5/dPA468A+pusNxQ4oDyDsrfU6m6MsCieSpFQJwoeobdI+PIJ0hVqq69hREfXN3v+T1rmVEw2xhu5UQqNyq23bPDG5pc9k+5IBybYJF6XhpLfq5o3NW2scYowb3VTQ7esx2fwXPVOOO5a0AjXD8CR0oBrr+zsj8i46juftJ7JhfiAOChcdx0nsa+ZltPq3F07LnlzzVQUTdPfPykrmKEJGvrY87EbBOXqkNWcn/QlbPRiM6wS9XRQWXYwgIxDILo44yMIwiqeEY/7aUAHNF2otGpPU2WiQXGJpNzOQNwdH0tNzd3Mrm4kOtrBZCYWc2AeKZhEjSyQJG2wYGj2HvqpDT9UwPHax6o7J2FkxILRZ36GFyssvriIozfT9ogG5g7HsNy8CjOAa6bNTfEFsaElAPAUWkkNDlGdfdC+a/adu+3StdHbXEMzCn2YWF7+xqM7l6NhFlTIKDN5lvNw9BnWwEKArPF3/e5xLYbaErpGytKqr+b4X0AOKoL6qOf6+6n7Gf83U9BDG2ZP1oe61lxCPiDQQBmgq+rmCeKkHGU8HiX4ut2ZG3SY3EdK42KuP61Gc8KHDmTqd3q5UXG99oYZANdtodgl4Z5c3atLnB6j3oz/J3Om+0/AI74HExCQlmRNt/h1J0CHIWMSl6osqyUfChNKE+2iLVP44aFo2AyUW36GV8nq9Il4wKoH/sz7dOp9o/JF1VYSQZAcU9AwB2SGPM0T3EOyFqBTUS5ulAHBdfHWPaAAz4HmAGG0fPLs0paPWsdmvlsZsAR2DNaDymvs/r8ou0BqSk9b96fdB3JdWXwNzM8Dbdl/TKyAXsM/lGuDsBQX1kUYCHgb7BwtO4TpK8GCfii6eH1+ODMd3cEjjgFIe+1WVF7frdCoH4pAtYQZepQv+lBugLWx0KLIPe28urumqyjf/+3v8p3372S84sz6fc7st4s5Hn2KA+P9/Lp03v5/PlBJf2enuXhQWXq4HyjDxCwv7i4kvPzC5lMJhxQ8/lC7u/1O9PpjAwPAkiLWQKOOrsVxzyBo6tLubm7o/zbNessjdm3uN8Fs0MViETdItQLenmey3S2kPkM4B6Ao66sdz15mi5lbnVp5pQXw5iAzT2Qbk/ry4BDBFAEfe1yhg4a4eew35FBv0tJNYBIvR7G1kw6nbVcXk7k+vpSbgB0vbqRu9trOTuf0Pp9fPgs7z++l99+fSdv377l+ALIhvsH+4k1zMgy6cmO7BU8rx1IODpFDfDR1UkN6fS7LR59MqdshaFcmsuoYL3R73UM2Oh1wDhScEJBJ03I0Zo+DhwpkLbdwBaCndSl9BOl2NxmScFTsI02BIx2va1Iz2rfkD0nZA/1+ugv9C17mQwj1IfarOY6JtdLytUNewYc9fu2l4JNwoKHDE4hWxlShwCNKBdJkGcnA7LwRny9Atvo9lZubm7kDgk8kzH3TNQwQr2yh/sHuX+4Z90ptAUv1gADGGWgMEJofbCN0I4+guaQ7esqs8iAIyjaQaIOjDbWxSQQB7bRQHaobzsYiwBEBhBJtpGyj8AsAuOITC5vAbcGk6ezGnAuVRd3I9YuA3Ck3MyQKZ8X9JiEq/W62HlayyjUrWOA0GofKdWbkcIswZXASdsoHLD0BqXtLNjktj7zq75PGCOMNa9wfWBUtr9lYMvkoU26mXhTkKrTHdLBcexLqQe0Nab5Gv3W6O827ehNexau9qWMo2QPhCSf2JY6W7VsdxsLJLb96wJH2Jf2gaPyPr09MXGp7nn4e7ocIZkug12lbRm/H6/nv3u/xp+6ISvQfei4uu8eig8k3zo5NVW/rPSj3C7wZ1k31lKfWayk2dOrjogY+I7XiXZIbM/XAo58HkcbqGxPOZbLPo7AkbcZstwsgUfDRtc2/TXEWezEOoysRk5KqsjHm4GWzV1P3kyhnByPiWuqbq2myHBkQmoCgrJz1IeNAIN+uXy27dK99Lu6Fp72L7OoQv8pIse2AIQB28jLTNPmSd6lyYzzORi7hlLpVv9P0x0IKu12WteQUn0AUwA0AThCnaPNksARmfoLSEFjj10SOFJGstrApIfDAqN75EwvZSv7+96HSMZJ/muQPPWx2BQTjHMjqhVkfwpJDdUakhXGUQCOdFxa8hgTOnVcevxCx7g+8TgP2zzBupho0/dOOdbHUZs2lGvXoe+0v796xlFsV7mOl3t4XDvi8zy0xta1vX2bw/xriHU1rW9t+7mt39z2fDrosFrYvnrgi7h22zHk7Yzzqzz1ITum3MurzyzBxXs1juJYjG1ts6f904Gjpr6uyzJOC3slaKjG1t6Adoo2PgjBM4aArB4Cl5wiCyICRx0YRG0LBtVkqNcbZ4H2bwtenLTld9h81yYuOqsyEH1jsmW07t7qFqnSAIqXiMbKqcBRPE+5eJQGjf8dr8d+cKDJWUbchXP2UW1QPGSXU84qmAHls24zkfeOQdCAm7hvWNlMOWSwen+UC3LlkfJU7YGjUxY4ONqeib23AHNiZYNL3VornBiK8fr8o7QIHf2uQKpuPITEiGe+agA2Mo6AS6jUG17Mg9WgCLKYIUVUyziiucT6HwjwIMB3fn4ul5dXlKSbnJ/L+cWVXN+gttGVjCZnDDwwEzWdH0MIARjNyFTJHg1karalA1vaI4fGaR4HQb84GSy5RyM1vzxnOe7bONx+Zg9k720g4Q03pjDmAaykNbFmoLhUHZ2BsMYd2lzL/jnmhOO8pRleXets4MV7iO0OgEZsF+xfBBjjml+3WR6bj5W22GhAcNHFatIFnLVa9CMZKjxeExJ8/Yo/0zVY40jb7EBRBGNjlib62ZkW5X2V94S/m+STNMhhY9tsnLTe2704cJRWsbCoatCo+u/QmtnGMMvAUVvXvQp+6jWq9a/YQgPBOKuLulDeDeqE5OSDVAfMnEW/9bqswyxF2WbVrSYssM/9a1570UkNZsepD1wcFyTs/OsOwLRpBdZOZmiGjEFmNVudx9hPCOQCqPE1y/vUJRgZdDdGljISID2l4A4CrAAxqswkk0AiiG+sDQMuUd+EMnUzSIk9E0hS+aoFHV4Eqb2+VOl4xvtW1oCDPyqzx/XX1jOdh5rhSaCZ4wZOMwK5+l0wXpCQgP0FzAecE0BRrvdk8n20wdT4J0hG0GFNlsbkHHVU1JFXffq1dDZrBukhTbeaP8t6jjpFU+nJWkYDERB6wPh5/epG3ry5le//8p1cXp6zVg924qenz7LczOXz/Sf5+ecf5e3bX+Xjx48Egh4elEWDoXw2OWeNmdev38jV1TUBLwjpoz/B9vj06V7ZSZC6g6wdiis/P8rL54/cKQcDBY5QM+j69kaub64JHp1fXPBcWNdQ0wjPGawdgEaoeQS5usUCz133VQTmEeh/nC5luQHo3JHZfCXTGbT3MSeHMpycsfYMwJHVCs9YZ6YyjsBAAtuoK+MB7IquDAc9A5AA7syk290QOHr9+k6+e/1KXr95JZcXE9oei+VcHu4/yyNqHL3/TX75+Sd5fH6Sx4cnSvat11uysrhWdkSWdi94f9gfa4KK0f/I7kl4EIIUtjJ0IKWHGk3G8KBEGOwXrCmejYFRZsCEKFBGVYR+ly+wtPG3138gu0h6ZNRAWUZZ2Cqfp8k2Durb+QEadTay6W340xMW+ByHAD0xfnENBJuQcbwm8221mMl6PpPNckbuzajflzHYQ1BgoG0EwH3DNqK2D6UPrSYGpX7XOr8Jtg4HBCjBNMLYu7i4oG0GoBX/8D3MZYxRMr6en2QLSR20BcEtA40wlwjgkomj9Sv9/tEXrHFkICRrG1HysEdZul5vIJ3+SKQ/lq0BR+jrDuZwD2wjgEY9ZSWRwaXQlTJFWPGM1zSIsCSocgnJFn7eq5p2Lc158c3WAlm2WKUtlZ+b0gRBxrQpFJvsgdU9nyyHSGOjgpIF1oF93zKzQ7ICgdtpfvKcy2+wma7h7BNt97G9vvTf6/xa35cB7H/pvzr7yN87BTgq7Zp63918pN9Rqi72pdrK2f9rakOTTbj/rPOYhO3JSn++lMVkoWAz+XMoYw6156Yti/mr8770Z+r+bvecq4FPTx4rxxyeWZTH8nOXfknle131KWkbtfgXbfGm+EH0i04JlLaJPzQ1sSmOEGMp5XfrVDNg60IZwjbAFA+LibSxnWUws+JPeLzGU7ZdnrvmJkrM51DSZsXm49AAcGTFkvdYTLRgK3G9NomDcewcW9v82DKpqe5Z+dK87XXIPNK/sZBakp8aHqxzpMLSGqXREqMmXWfyddjLwSBW5pECKt3tWjqrFSXrsLcqWx+2PBJ6VpQnNviK51NLTRk9EThKKbrm/OA7sFXYF6HOdenbHopN+nhzCWv/iba7j5VsjCBVxzntSYtmm2jfaq1S+zVG9vSthmTypjnUJiDeYon4px3S/v50/dRxXGVsxnXan6X3XdyL4k35deOa0HZOfcka137+tVvD6/am3+2hFcBRuTeXfVoqaDTt8U3PIvryHn/Cs4iMv8P35sCR1chsEYZp8wz/NMBR7tjDwBEfDPsqhANrgCPvnBI40hJ2p/9rNqJOA47K8zS1hAFx91vs/vzY0rCpWxTqFqW4sJwCHNWdv64t5WIfr8fn5oaIZSeYbkc1e7zoED5qmwzKeKiybJoMrjhRD08Uy8CLDlrZhgIx98Wh6Tmk631l4EjBo/yv4m+yA/QzZQQcAI6Q4QrgiIGdFsCR1TVSiTo8D4vfOuPIag7p4pdiuwosGcsHQQmARpCnu7y+kbPzCzm/vJSr61u5vLqSwVCDNGQbaWyYDAsYaF5DROX6vECwOfduhwSj45CDcGxOtQGO/Bxt5zafidUiqZv/fGxfKFWH77V13JvWiKbNsrOtwkZ1zmeTkXAoIID7RZ2G2I9x/ta1J37uv++t0TDYyTrJ2t7xeZd9n4CjSmBeGZR+bmW4mgNfABp1ABK+VxoBTQ6432cEjso5HfMe1DXJATEOmzJmE/7eBImQ03fA+m8oaGyB17DmtD1/3bjgd33NDdIK6RnYyUvgyCAo/bovf4WsXRpjFuBu285yDWFfl/If3q4E7kXt9xCsDM7xoSyksm2xDb63luw2dwC0WD0kyXIwxucJjnGARnXd9RhlHingBIM4Akf4bnQu/Lw4Bt8BsIHAMuTEVEpMQaPlYklAyo8vJTDinEfwmICPvRKo5l3n2fYEjpRNplNRWUk6fxUo8tp9/DtJZxm4ZMfpM8R9Q5ZPwTOwP4ZjMA0QyNBMUAQ1IAmGmjK79UJ26zkzQlH4eDyEtCtqy8C+WcmrVwB9buTNa2VsoFYPHP77+4/y8PhZfvvwq/z443/KLz//LO8/fpLHh0e+pnPI3YlMxmdyda2MD+yPSKjod/tkFz09P8sTjn96JutGGV0LWaBm0tMjgSPIwQ2GfZmcg8mjwBEk4C4uL2Q8mUin15Ul602tKI338jKTl5c5JeogW4cEDHC6kCiy7fRlQXZIl7VpXqZLeZ5CNgU2b18Gowlr0AAoAXPJh7XWNwJopEDReIg6U/bq4/kAuIDc2ZpA0avXd/L6uzsytC4vzwgGzhczub//LE9Pj/L+/a/y40//SVDy6fGZ7CsAfQSO+soAAnCE9/Ec+6iFEzNnPKEsZF4rM0OlIuNcrsxpY0AqcIRdFVJ1kAgDM85AIzJTVMIHgX0FjvqyWZuMLwCOTWYcEXO1xUnrJO3IOtp2N6x1hDaBYQTgCM8R9lh/AJ8IwRkw91YEjQAebZdz2a6W5IKPBz2CRzgeNHDUH8J4xnkAhpE5aKAzfmLeYp6j7ZBDG45Hcnl5ScAIwBFYbwBbyTY31o3P8/kUEpQzXnuL4JYzCY3t4gXUCe4YywrljwA4LlZgh0M2jtUayCACm6jfH0l3MJJdbyRrsI7IJFPgCKBRYhsRODIml8sUksnuVc90RYleHvdJSgspIzcxWPXJ29HlTusbJ1MXfGUvfmfKtxlr7YMebfcctg1rj32B83IvoTHWabOBxVtJO2ClNxw40ukRA/qHW9UEHJWBErU/v/xfs5+tNnP8Vxek8ffaHMun74CLJ3O2wLzq7N74XPxzzUV0tmw+cdP3S1ug1jay9jp/IdmiYVwc6sOynfvtVnk9H/OxDXvPuvVjzuNMQaNqMhBOE9kzvh5H28DbWfYJnh8Son5v4CjuCW1v80sD13t25IGAeRl7iOARknMIVUJ+1QCMBAQV/rDbknVSdbW2LpPpcrKcWo36r/73LAlbmbPF93AWso18btf47WX85hQ/+5Rj2zw/v+cdgSMTYAvuZSbM6Ju+CjPxk7IrDhRpIggBFd67Sr92tmvpsdaR1jRCAtd6hWQdA46QwET5bnwHewM9MP4kRE3JOq93VE2VgO1XMo7cj4g/y7kWx5D7BZqs6/VKA/MsKDuwDIXZ117viEnaZEnp3vsNOGoR6bd9Oq+/nuhu86+Qy8dx/szqYicR3HObsClu03bt+z2OazP/4p7wVdp8ADgq9z+3o+v2qUP7rO8tKZ5hycLul38ZcORydcefxDfgyDehPwRwpAuhx7sOGVxtBjyXfM+S+5cGjrJbVmezO5MCvdtDhmFBETwEHB2fQopKZcZRO+fPnahvwBECxqaraY67GrLI4tbghP9OZ58ZvWpwjoYjAkQIkqGu0fn5JYEjgEgXF5fUt6c2Ph2DIIdlddUVrHLGEQqZVwOz+nky81JQS4Ok9e/r86yyFsu5egyobDO36Sg1OAdxDjhg6nKNbqTXjWtTHFFDtd0w5mniZl23ZsX7Qd0AbZMXYNYAP9scfpbtU9mCYOT48ZZBY6KLjVJudQGC45u1yiUwsJ7glf2ec/YEPun3jV0XpGgoR0TpLCvEHhIXXCvaDYAYxD+FcVTeHzLD4r9oWnoyge42Bl5EduEB4KhpzLVaJw8cxFpEPtdaBF7iqdh3DeODx5kULY8zNpg+2Vy8l3Kn2HuTPEc1bNbEOKqXXWy+UZewcMMvS1oYaG1f9cCwNscd6Oxd5vM4KNnuCTh/ydlSHGMmmeRFbylbRwbGQgAepeLprntvRmqugaSyWymYjIAzWEeBoVBxLiwBZA84WkDmDCDEC9kwBI4AXqENlijiTqSvs6WthJo+CvgoeITgfAxL6DzTQD2yaikRwriuFScmiwpMI2XQ4ifGDAIpAKXcMFdmks4x3jecYEqwrVlvBgQHsCng4FIaBFmgqCezXRMsGnR3fIFJc3k+losJAvYd2W2Xcnt7JXe3l3J3c0XQCJIikAGEPN27X9/K23e/yI8//j/5+aef5f0HZRw9Q34NuvYiMh6OycAl6+PsjHviaDDmvgTJMNSOen6eEjiCHOBiNpPlfCqb2ZRAFwMIAGsmI7m6AoMXjKMbggLjswkZGgCN5mSQzOXpaSrPL5AVhISZzimAIx0wQFDDqDuipBjAoqfnuTy9zGS+gDwmmCpjytUhTL9aw5nVcezA0XDQp9wagCOwZ/Ai66iH2kovstst5fwMEmm3BI8AHF1dnZP15cDR4+OD/PbbO4JtWuPohWML+xZqKgEkwpgAsAb5vs0a4IvKV6c0B4tscZVg/RiVHmNbwdAJMo4xGsZgSpJK7EtXBszGJ6sG+4GBRly/mdBk4JH0ZLMB+1rBEQJHJlfnsIVmkMLGB6ixlQ3AIwJHO+0/AEeoVzRA3UkDjmRDoGY5f2F9I7wAZiKbeYz6RgCZel3ZrfU4FNzGdylVZ/IwtJ8RcgIwjDpHXVxHgSPI1QFcdOAI75OVyGJiuD8tgg2wcjkDeIRaDAoyKwNdA8Jc9zTJWO1A1NICcLRR4AggJGJjYA8BEIIc3QBjCeO8N5AlahhBQhCgEmokQWIRMnWQswNwZHnWqHNEOTmXMja4KEImuk9m4EjlhUowyAEg/6bzlnyXbQEc+cA5cf87uPIzK+obcOT2URsw6JRj+XQDU6eNGEkMRDfZpfn9XHsg2qtlMM//LsE5NZN1QMXralxAuQYVu7pgHZXfK89X/7eWCmi6dny/ndViR1mNI21iZk37/dUBHLHPmtrussBMcmnRoJhIUwIk0bfLNl6bs+qFTwl8+vm9yXXgUXlMnS9aCxyZXcR8OfN39d5cJSSDOs5Wr9yv261KnrEVVIEjVwJI0mJ4y5MhbGnlPDJbHL+Xx+q80/e5GyXGkV3LE4z9HIGVQlehtfycSoq2JUBGOdJDQ4ldYn4J9xOLQ3gCLT0z6zdXCKAdYbWOmJREhlVmtRP8Qf2i3UZ63DjNDje2EcAjMo74AnAUvh+AIwFr2VIFXK4u8aJgT1viY1THoJ0TkyMDEBHHRbT5Y2IZ/QOLm1TmsYFiBLmM7fwNOMojq5zzzWMuM47U/dIAj69XEYDw5xiBo6Z1w5+nP/8Wy2drebY25yqPOWX9jPvhl1yr8TsnAkcOwjXt6ZX4WY3SmPe9x44ikN8G4NH7sBnvgYcDHdL2nN8YR6kyEjYqiNl8HcaRG0Ru4JRGZTR82tACmUdg2useIKwzMsqBcMwA82v/cRhH/3XAkT6jfcbRscn1DTgyIMeCAmrnGWnaagchYKCZ68gGQ/atgkysRNLtURpFA1sKHCFYdk4G0pVMzi60bgEYShYg9xoBzj7inDD/XpnQJXBkwdyQ3e/PNW5Qh5yHug33kMHfZl6nORw2fn+vAhqpDc1/x4CjFChxdkXoi2ObajQwUjuCdGjsgx65TCrdc2idK69Zt6mm80JqKmYetcicrHOm4/qaP4dEAJxrz7yybbZgEHp7I+OI/W61wKJRXXnGNYyjOiM8OqtlO2uDD0G2L/WlDY46QRyuYGHw2HTkV6Pbe2xdOzZWmj5HXZD9Sj/tztZkcKUMDMqNZZk0XWnghNmdJclMA2Ysy89v3uIUe43BuPjSGF9dgAEXyM/B5NyKOV7nKJyyZni2ro+hclxGY9qBm5gZ6O120MiZPTHY5kyEOsZRDPLwfi3rEOs8GEfOOnKZOrKXVqsUUCmzirW9KomKf2A4OFMozsXSQVLgSOvpxHXI5148B98j2KTjyGuDxD1cGUcAQ0xzvgfHfkXQaAsnHgH2zYpO/bAvcjEeygWAmfOx3F1fyMUZAAwkLyzk8uJMri7P+BMxbWSFzhdT+fDhN/nxp/8nP//8k/z043/KTz/+aMDRk7w8P8t8ueBkRULFxNgeo+GQ++HZ+IxgGmqULeeQlQO7a87vzV6mssF3IW1ibUafDod9gkVX11cEjrDXTs7RJgWOUM/o5WUqjw8v8vTyIos5JAoRA1GGVreHOjUTGY0vZbXtymy+lqenmTw+T2W+WFG6Tmscgd3TValYi8fjeQLAGIEFA/bTqC9jAkcDk6sDsPnC/ppMBpTSA3hE4Oj6grGNxWJGWb+Hh3v59dd38tNP/2mMNrDZFBBV4EgZR1WYQKwAACAASURBVOs1mG8APNVi8PqEcS9QdrJmybrUbgYn1RHXrSEHUnQPwL6H3W8oHembdJ0C2ZR9YezIWC9blU7bbrXGEWv4bAC6aOKMrs16HbRNmTBb2cgasBCJSwCCkDwAxhFk6kAi6lqNIwSO5vMXZiujthHGJPp73NcaR+h3IFYbZCmvFvwexjVYR76npQDQdss9DgARQKMegL7RiKwjgIwEjoyd2AXA5myH9Urm0xdZzmYMCHFep2QcVZ+GPQb5QgB5eCRrA4+UcSSytLGGcYY6S4PhRLrDiWy7A1mg7wgSBeDI/gYTDneyYX+blGXaz6s8o8qi39nJmvUyI3Dku6Mhi7qaFDnx2HH9vA44ld9roLW22wKbj/oGHFUAk68JHOWMz+MPrc7+rPP3dSyBvVoFgOpsVZ+bx+zDpCJBmbqUjbWXdFXfnioAVdpeeu0qcFR/zImWUwKLnG20L4NHW7VgR/uTKP2wyt9dVaBwyaA2MI+Po/9K4Ki8tt+//6z7PI6NeJyDR4lxtDMPrS6YH0EZjE6vpxps1T0QyzmaDSBMXDHj7Dnmb6RRhH0XWRaW4Nf0XOJ4KMdE46yt86UaDj7WXva5fdeTU9Sz9ORZ/bBMWuWWk4AjGAH2QkKSg0cOHEFuGP3N2AnYRkjowV6u7F7I1+3MziNzB+AMmUeEkWlv0p+2zqXahreaiVT7UnXRZ62LD8a5Gf2JPO5yUlzFxo+MI2M8fwOO8uA7FTjSZ1MvVef7R/Rryr0k+q2+1vp7bf3QNnPk+A5af8SfFTgq96namE6h2BH31RhnKuPy7frSZepSJPDg19o8w2/A0T8NONLts45xdMgYbHzCqHGUYI392k1l8MrP82cDjjyw12SKJj/vd2QcVSZ2N2fhKJK/DziUz+gbcOTAkQYFaIsy6xNgjzJ6HDhCIAc1jQAcUYe+22OxckihXN3cyPX1rVzfOnB0KecXlzIcoTg2ZO1sDljJgQwaOTNIDTYm+FjGaxsDvCnw2zSnyrnV9HcM3B5b8JscnGxMVwHVGOaumyvOONKq523cJ20hNus6J7O8FwZdBVnXujkd+04M9tYZ/On7BI5Ql6kqmxKvH6/lm+zBc+pw5D8CBHERKaRe4nNCwNnndmlMxyA9v1Nkgnp74/f8vToDsS744PsEMtnTGPMVye7Hn6y7Ay5XF1GQCBzF+2tjMBwbt3Wff03giHKcZV22JuAo1ssLHVU7X06Uqotz/uB6gOdFCYvqPrLnjJsDHw3FY31fAkc+vspsQZzHpeocAHJZCQdPMNYRGI4ZTu4Ixu/EMcNAtzEl/acDTQCq8Eq1jZZwdl3GyjLk+CMHWbXdChzh3ApkgR2krCKXCeW+nCRuNJDfA+ujALD1XJjDAIhUuk4BBM6sXFje6jv5XuF9A1ABTviuuyabA9J9yO5EIB41jvqyJQjy6vpS7q4v5fXtlby6vZLzMUCsjSzmUxkDJBkN+HO7U7mR2XwqHz/+Ku/evpV3735hjaOff/xJ3n94L49PTzKfzmUF9gjE0FCPaTxKkjPnV5dyMTnjs6I4yXItC9SUms/lhZJ1AI6WzFalnAkCC5Cs63fl4vxMLq4uyTpiQsYE0nJ9WS7Rpjll6sA4epkuZLGEvJlm0vaSHNtYRmfXst72CBw9Q9ZutuSxxGekzz2fDJDEONESpFrTCGBRTybjgQFHqMMDqbqOLGbPslrPZTzuyxX68w7g0Z1cXp0T7FgsVaru8fFe3r9/L2/f/kImm7LZFIxU2ThlnSBBBbaGBhBV8i2uxZ5tjeNSwCPUC9O5lwEnHYPKQNWfA+nuBtLZKVCV/qV12WqOEDiCHdRT8AjZyMY2gj2TAHa2D8FfXT3BCAKIRJkZlpTsSK+PcayvPjEqGDqQk5zz915nyyeA/gZohL4dj4YMTO2Qsbyay2aNGmOerbzVtSnMYcw5gEUYG6PJmIwj2GYj1sNCOEplLPNehkLYG1lMX2QFlpwB987xRBO9juVqsaKEIWy/zbYrqGuEGkdgH+G166Gu5lD6g5EMR2fSG45l1x3IfN2TLZlE+nKmEX5ifG7AQndpOh7jK3wJHAU7qCOypizgsVX2Cz//Guf9Bhz94YEjt9nqfuqSsl/jqM62TrZfpd5zPdDTlnF0CDwq25vsUdYNGyS25qG2tp8px6XqSruiqe1+Tf8c8zkFQVs0KNph/9XAURN4VNrp3uboM7jt4veeMt9RZw7AkWYb79lrpR1a1lOt6x9nzWNPag3YNNSR3X9EYKsoI6WMvfweNnOUcjw2PNr4RzllQCVCrUKcCsaZUxYryeKcHs5lBGQHSTqj5KJ2JoEj/ZtJINjTsZ9t1PaETbdiEgjY1PoCgES5OjJ6VPpOASN0IdIjGGlR2TrFifRfAI7wp/sN7lNHH9Ztp9LXiT5CBI5Ubi/LdxMEILNb7a0kVWeS2G5vfZOqaxOr0fXT/aW2jKNyrfS/fa2oU5s5Nkf8Gbc57tRj/ozAUbk2H7IHYuyqLl4U5+FpffcNONJsPyvOGB+CeoKWuaMQfhYg+gNI1WnAsVpotNzo/e826C43IoYArI5FwZz41wCOqlrkdb5XlKpTvpg6vnFDixtW04SrC0TzeXRUL1TPmbVDY/+WBsU34CgAR7Bb2OmZcYSuBFikQUUEc3ayhlXFQuVDGY0nLNZNmbrra7m+uZMLZFafow7DOYubQ/pKwSbFQSjN4BIoHn5xmTwEL0LGa1tg6NhxcSw1jYcysNrWsD5kLpRgKv524KgpPpGBI3RYe60636yb1qr4vgJHOThTB374e94vpQNYXocGEYGjrLF3qC3RoD10fTdMIUmV2KCFnJ7Gk3PdJmc5uAQd5QWcdRRZL+V5CuZRNArKdeqQYaHrESQhTEYrMoaCHB3XO2a5+11aonRxvB+X2tCygPBpRotLAbUfc/H8Tc/a0D6TndLMfq1pY8+LE0iLn6X12z03m1w+jyrXsz+4lzQwzw7dv142g0J7f1N+KgJH2k5tY3oS6Xdl27SLOpo6hgW4zYk3Oa0om4irUG6OtU4QuNWAOgPAlmUKAGFgsnA83lgD2TE0JkHYa32fjVmFAFuU7bEkWIU6M8vlItdKgmyWyeTpbh9BIDA79IVxoGCPykJyj3W7zsctgaEMHGX2uM0bL+7NY5RdlAJMcMwBItm5S8aR3hOAI7QP/QaJPQBIa+rvw6lHGaPz8UDe3N3Km1e38v13d/Lm1Y1MRj0e//z0QNADQf5+r0OpMJwDsmuQqvv4/lf57bdf5e3bn+UXStX9RuAILCL0P9qGZwIGBgYI2oh9cjIeE1TjXrjayHK1Ikg3s3pSAOiA+ijDC2ycDWPuZ2djOb84l8vra7kAi2SijCM8r9liybpGs+mcoNB6DWYKhiLqI6DjEZAHGwSMo54sFhuZz5cyX20IAECKTWsWupSszQvU6MH9dzsyHAA86snIGUf4HcBRryOL+TMBEDCSLi7P5Pr6Um7vUIvpjKDIcjmTh8d71jj6/PmTfPjwgVJ9ACZRzwhjOrFfIWm7Vfk1Zl13ndHjdbk0qUuDbHi5tJqvWcp8q4CLkDPkS9lqZKxtFTjScZwge07qBGTsUHGoJ7stwKMAHJF9FIAjXI01I7Q+nEp9WoBVle/IWMOL8wJMJN6X1knAGMPfCtspcDQZDeTibELWEayx7Wohs+kjayJBXk5ZdXo9B7AcNALL6OrmWsfb2ZkMhgOOyRXYRfM5+5sMcnut5jMCw4n5yaeh1RUJHGFNIHCkTDYCR2AdWe0nyB+idpECRxMyjnrDkUh3KKvdQBlHZFX4y0GkDoEjvL8lgKdML/0X11GzSm2fgIpgAo7aLbenboO///FKkQt3963GUZ3t4DZV9PHasJO4nwUboI1UXbyWt6XOt0zjsahx1GjvhEBuPG/d9TAgWB/MJX6LJCb/zqG+isdU7WhIwEL+UyfJsZ/tBr2ubSqnW61xlCyiAHLU3rMFpcu+Ubgh1Ng80qA/InBU51s2gVpxrEWwTYPzyvzowYQ5Ahxxq8eYg40U/QYDfHh9B3/MBvTn1/6ZtznSlQIMXLCvND0nfNwmfsa5zYPbg12nBa41GuX18sgoNvAo5KxZVqu3RuW0u6GmkbOPCPYAOEKFRDwQJC1tVU5WwSNLAHHgiLWONLkJx2qNJPShs4+czW/AEeYd2GVFzdgIHpXAUZz7/jzcP4g/mbRbBxxVGEda74hy1UjG4r9vNY7agJVuF6o/o1J1cX74c4vPMgIaMQZTrhl+/dZz6kD9tTaz/dAxp82/9vP6pHadKFVXxv/qbALfz0qAtm7uxcTl9u2OkriHjdt2403kG+Pon8A40mBmZfut1SZuMojqBghhDHMq1QaogiX/EsCRa7Gaa3QUOGKycnvgqM7oLTfHUqouLqzc2gqDNhrTh4xQ2xdVqqBlYLD9QgHjG5tItQxtBCP4u3UogwXYpJm5r8Gz2Dd4H4HEHuoPsCYB6htoJngOpqsjj3/U7jdZAWcc0ceF2WMBUq9xpBm+kCpB7YWhDEdjObN6RldX1ywAzhpHl5cymZzxc0RLUDMB4JNm8niGqSYm8Rp8NhqgJVHsCHDUNH/8GcdnHZ2Z+EzqnveXAkfJsC0eeiUEYg+0lVRdsFY7oS8Ojal4P3FcN4E9vV2WhyrXsvI7sV/rHOt0vAFHOpKVjXAMbCpZGnVAjbbPnYzDtef8emmsm8N8KCOr7Nc6o7s02Or6uFyjPEGC5zfWaWUM2h9e/87BJp/vJSBp4Uj9VhbhPmWpOX4s63RUrnT8O3bEMeCIgUFjjSh7zAIaXovMHVynI4aJtbefoH5LuO6pwFG5hpRrRuoBr01YyILUfT+OkYOdlpg5FoRpCBb5+TRIruBPKTvH9b4HEF8ZGyQpAuDxtTV8t1wj8DcD9KEIrrOOAFwA0CCAYbVPsP6ro2MDmqwOC+wbaOTAEbEilqdRe0qvoYAXa1gBXOJ3wPpQyTDtU3/SOEZrsqC2kILGep7ImkjrhwNT5ohRlo5yYah5tCRohKxOckh2Wxn2OnI2Gsj3r1/LD29eyV+//47g0WjQZXD+86cP/J4678oAQvsRtL+//8jPP374jdJrb3/5hcARgJH5bMFbAEAA4Kg/cFm9vpydnwkk69Bm9jNqzKDODUG6OetKob8BECbgCO3uiozHQ5mcaZLG2WQiw/GYfbdeo87MWpbLDV8KGqE+D/bZnmzXGDPY59F/Y1muO2SKrCE9Bhk2vHYAxjAWLLEjgbUIEGbwDLWfhsMuax0BSBr1AYJ0ZLmYyno1p70BgOvi4lyurs/l7HzM8QFQ6en5UV5enuX5+Yn9hHuGTB2k9nCvjJPYuFIpOA0j9vp5jqT5YOuf1zfSem8useYBTQcwHTSynxhvBI76IgCOdgjv2Li2SWuQbGJh7ShVpyKsrHGkGHdF0pM1CKyGI0GlhHSbpj3k6QgggX2kYCRBuX5HBvwdgSiVqwEgdzYey831JVlHkLfbrpfyfP9R5i9PslygNtUiAci0B3s9MowAGkHW8Lu/vKF08Hgypj24WC3JaEMdrinYXvO5LOZz9j1YbjuAd3oLWnsMc68DMBEyxQCOMFYNONr1CDJCsg6vDYBJSiICOBqTddQdjKTTG8muO3bBHavlwqhXApEAGKH2JcEj13WvW+zDXrDr7gw4+kqycmnx/p1QKQO8MGiyTfgNOIp7ZJ2d6O+dAhwlX7rFo4u2bGnP7dvA2HuY+59HR4MMNA5osmvjddw+rKtxVNrkdTbqsTbrPM7AUXnO0l5rFYji7asspsdJSps9+tn4veyLxnhHsLVK27fJnqo7V5Nv1+r+fA84ITHLk2+8jYd8y9J+Kf2KdC6zgXvcTLQ3yn4t771Oqm7PrnV2vEkLe4L0USO/VWJWAI4AvTTYzN7ucv4dagP2CPePjrY19FWbY7nXmUSdVWqyOIUL7nlie5bQJnhKRpjaKQB6FOzxtBNaVgoJ0+7VxC/UNoLs7JqMo5UyjlDjEMARmOrOOuK5nHGk+zJsLdrU/Gn1AM0vVjtbbWT/2eSre/+XwBHHJmz8VMMosNy8xpGzj2Bz0R8Bu14352+MozarltqDETjyORrX5/gMm+JS0W+L68opwNEpAE+bueTHnHLeU9aBU9qgRniOq8b9rtzf45p9LGZF39USGR1Aqpt7lb2+dcNPYxy1Oe034OifChzpYnhosJ0SKKI0CZzbb8ARxzpYCW2Bo3IDjIaqb5Q8qQU8PeiQM1Mz9dYXtNKIrDP24oKuKS//vYAjGhZMlMxZ9ho06VCCDoyi86srAkYXF5rhenF9LWfn5zIaTchIWu+21MdnXSTEsxiA0cALgy8GHNHcUsRKGSuF8dfWQSi/13SepuN8IT55M2swrD1+FEEk1uqxf3UxEryn39uBRNfqXxkULp3CaJSQCbpTY7m8332Hef/yzU6+BkaYZVUAR2V7/O+6rIzSEdW2u9SHDo54vrpzxLoqpTEdN/m6zm1ab44dW7ZLFzrtY6771t3RvOTjjYPD2Ld1+HRlKJzg2LYaQDzIhBlUJ6H913wsN2S2amqVuRaWpsoKW1703jOfIhjmMcEUxC6a8w8AR3HtL9eV9HfoAQ1dO5NV29EU/DhuE1SLo8Z+bnL0/HpJTiJkivnYdkOWbI21gjsx0BCZRd6TDkRFBwTvASjCC8F9B4302sryiPevYx6Ba5ep078VNNIreWad16RBoN6BYLZbBql+hParP3xlktE4p+SjXhtt0GLBLllnc8zAKd1TVBwYxxE4YmH6HavaDCC/1u3KZNiTH16/lu/fvJK/ff9GfnhzK8N+Vxazqbx//05WDM4vNWMUABLA381Knp7u5dOHD/Lp43v58P5Xeffunfz2/leyauazeaq/RPlAyrwNWPNpMlG2Ef6hb/liEEHBI5UkhCyZMkLA/NoAALM6R6PxkEAA99bBkMgcn7c9FwU3FIijxBpYISs8x60slztZLbv6cw25MQAYQ61r1EFyx0blZI0RrA+OIrPSg6MLRkxXZDhQ0ANgBgAPBA/Xi7ls1wve62iE+xwRNBqNEbTEeIIc34tJ081lsZjznhU40nGGOjq6pOnuh2eIZ9fH0IDkoBddwhrl9YUI+PjiCYDQ5hYb31OGD6QQwYYhYDOQnjGOZDsQIZMI1zLw1CaG7mKw9dCPkCnUGkeUrGOijcbEXJBHx6LJ1VlyjArV6Vjessi1GjYYxxgCYBINAL4NezLsY5xjfVkTIAKzC5KGr+5u5OxsQpBONkt5/PReZk8PHJ8AgVaQsDPgF3WLYHddoBbW1ZX88Le/ys3dLcEkyKVCFhCMuI+fPhE8enl54Wu5WDCgxQQVrqkK0ur+CYk+gI5bAo3LNEYA8va05hPrFBmLC7JYvaF0+wBH7efw3JKQFBjiLCTzCD97ZBrhb4xlL621v/e5QahjksyuzlY2Kckhg82JCalPxNaM+HnT72W93GSFnbwP7n1BnT6153yvtIBG1ZbKyRQ+D3TJi22J0rfGNuP2WpUHPtToGFiq23N0LOueXU1nO60rShs6/t0GDPK+aXMs9ySXX/VmnggeHQoY6bakQZ1jgSVcvg44Sv3q/WsbpIaanb7je6Y2/pgfcuj5IRkDspyHnkNsU7unW5Va8j0+3m9pa1R89Jqgfgpk21Bva3nW2XEcB8E+inbaPwM4Kv2w8m+34eIY8fHkwV/eA4vL7aSzNpZiuKcIVMXzR6nish/8b7ehVP7MYyYtnnwr4MgNCN8Z923m8hkcG99st6/iieJ2vL2tAtc20OgJu09u+7reAaAfz2O1xFau4wCJFGJKL9iXAJLMKmB6rCUduczbjom3kCCGXQ2bx+SIKaWcASQaGZT8W6V6R0g6wb5MsNaBo8A4ikDDIf8W/R3nRPQpEpCk2sWVhDLWYPK6ZaHGEcAv/fcNOGq3vjQDRzEmEtfMJuAIve5rQVwTvgFHPiRPA47KVaVu3/T90kshROCoDrDN6+7xNSvbeQ4eHf7O8ViD2RJn539vu6e2aWUlNOSLcxtCRWl4JjttLwPnzydVlyfs4cz2Nkad94tnlKMg8r82cJTzseps9minnAIcRVqg93s5STmJCuAo0kBjcCxuinWGZa1B+i8PHCFwo8VJEZhDJqluRmo46SKlBhYc/cnZpZxdXFE65/ISYJHKopy5PAoyTjs9WZCavWVwi44+MnyNXcSaASa34iIeNMhotWmWj2s7uwFZ/p1o1XZs03E0emrqXjUFjttuvj4eszZ/XnrjHLDYkorABCO8dp6EoHmSrWuxokcnIgIrqY0JcOlSO5syRskRzpnatt3U3dKe3IV+38eH1migrrMxEerWydi20gnfb2sMQFflMeJaUF6nLeModmtdWw6t83V9XNnM2Q9V0CiNT7twpU6DHc9jAshUu+l/JeAos8RONzXU0GKP8e78b3WvXHVRAySUqnOZwBrGkUvZ8TyhKZXfrQ/9XC2mSOWQcp2v7AXhSH9GjSCTy3+0cq7L+l/55srxFOdC3LPK+4xjjmwN9fv2AiiVwIQFIgBQlMCRs5ocQMqZiX5OlViwqySgyOX3NCBhAJI9MMhwAAShZBwBHQWEENQn0AHWgrNOHTxKwJAG5T1Aj6HvTCddf3IfJoCPSTpM12FmJyLgcLpHCNh3uzLsQhKsK9/dQqruTn74y2v57u6GTKTF7EXe//bWgupw3rXYc3+AMOpWXp4e5OHzZ3m8/ySfPn4g6+jdb+8ow4ZgPLNDe6j/B8ACAEGfwBFAADgcANDAMEIwH1KACCKQzUFmFyTF0GZkpwKw4s3y2qgzBOm7fh8sYq8Ho/up7s0D6fZH0uth78V1hDWEIE23mG1kNsV1cX4+ARkMwEYZinT7soL8oYG7YK/4s1W9fWVdkcPU3Ui3uzUwSWv1bCmvt073OkBbR6hxhXZh7wcwtmBhaGSoUmqRrKo1pfrIellD9oSpWmS7KEsaRBYkryAjV5NYWAtAMQ62h2xtUwhQwNSYrgyagq2mY4y1hXoD6YIZ0xmo/BxqGBm7KY1nxuVZmIjyfh0AR5suQTUkvQAs8TIOCcxK411lJgA0uWwWepo1j2RtACsALIwJ9D+AI9QnA0iDWkbIRp7LoNeV88lEXr+6kXOw1AZ96W5X8nL/UWbPDzKfKgi3XFvdMQSsyPY6S8ARGEeQDh6fTchGms6UbfTbhw/y9PQkz8/P8gLwCaDdCmw8ZEZnoFal/ZQtRxYjJIoN3NtSwq+v9Yq6+Inx2BcBc7A70AeH93ojGY0vlNmGfiZw5CGmruzAkOyir5SBBFm8/TyZzCrSab4TMI42kKAkgKQjIQPwdb87gp2oYAFQ8rUjQzq/u6qA30K4OUgBluu7rnFFO74BR8Y+zLteE3DzpcCRn7nOLq3Yc6HGUWkXHrIFD9nix2ocxTESg76xzc0BLjBCARzVS1KX46+d/bQPHPn1IwASk1bcf/fzNwE70RY+1fo8ZMsdsp2a7rkV8GBfjmBQnd0V79uPjX1W9pufA5tOZ4V9t5qoFPu2DjhqakPuI/hpGqsxL/vgo482/eExoiwj3YNzsm5d/3tb2vjZXw04Mt8Cku2ezKnsv5xAY/kUBhG5tNg+cOT1jjJwhL1mo2wi1j6yvkESEupXMuljKTsASAYaUfbN5OoUqFnxe0jcgS3TN6l11KfSTC31pXwsNTGOSvDS15HS7qd/AHArqBAkn8FqHPE7AUQiK1+9jW+Mo6Ak1TxPMnCkSgy5pEbcU0rGEfq9XOfjvIrAUVtAIfqD7db+9kedsn7W3Vf7Kx048kTGUWkHNO3xeB9+nMeY1I/1GqplAlJVYez4fbWXqmu7f/8pGUdwZnmDepcpsIRnqsF+S0l10/+kGkdN8MQhs8MX2jRMkjyDZqiqPr87Is1GmV677caHMIYDR0lvVmd+kOsq2u0SMoUWpXaZ1uzg70ZRTQZHOKeu6amMb2XccvOOnxXf842lvJ4/T91EnEqNjcNrkCibqMxajzWOYFekI9wh1P0nyOFof3BSmn6vO1cqiaPX02cEZ1VNjAwYZf3QuEm60RINvjpjNvWntetPyziinZEXNwZFTBqIWcbIWGa/a2FsgDwrZse43rQ6tMjWRcCq0+vL+cWNXECe7vqGjKOzs3NBQebJGeovoHD3gIGrObKoIZeDc3FuI9BlooIMJug19oEjqw1zhO5eCfaGjbsuyMtx4aGJIDWj08C8ensfNTR0saoGJsiSS5C7fn5o40thAJva+L7LatWtXlxT0rHMmz6+19Rk8cVNpeq42rwxcM5najJAfZ3Ou6hNY9WxKdfx9Lcdj6UTgVmP9kcwwTGF0vH3Ht5rM7cHByH2GUelwRw3+gg2x+PqAGcfK2W7Ysc3fRaf/d4xqUZOBoL8nL7Sc8WqxIo8yJUz7eoGgAKm+/tc3bp7dACl4JQuyqVU69Hv2wFNARJKOGH/Q0q5VTNJa7dbBy6BZhIIfH6W9ZzsB86Nmn3FawMdbOj+95yVo3uGfjmtG2GOxwK5/N0i115oWL8Kl9PsGf7piQw1MUpMcANHKNsWvkfJjGJh8D/Ze6mOl76rbcg2BL9M+S37F3TusxOo3yPjCMCRrx/4G8Fbq6PkdZV4nHnQmX3q7jyuA0k4q+VCY0EDE2qcqCu+IXCEIsFaJ4ngStf2dUrVqcxe3ofzqqCAlNuOSQFFASNL1K7s1bwflx8Dgwesoa30Iec17Muw2zXWkcir6xt5fXcjf3l9JzeX56w3s5y9yAcwjlZgKq3NcRcZjoa85vT5UWbPCL4/yv3nT/Lbr7/K23e/yMePH8jqwA7hgBHr6hA8GhA4gnwdggYzskZeyL4hcII+t/7XmoLYf41pg6BBX+UINZhvGWms84R6Sdif+9LrjmQwHBMQQqY5pOfmcwBHa5lP1/LyspLZFGANQBiwhlVWDPs59nuOxE43yevpbc1+WQAAIABJREFUKAHFBgENBEAgnQIAZK0yLHy21EakTIvXtVJ2j++UAHpUogXP36VxlNnmzCqAZqhphGduda9Yjwj4DeoDeI0Ak3xxuZ1Y46ojlP5TB5tGsbLVWFMIMmpg+qCP0H8OHKktQl1/3/8ZjNH+xHH4uVlDyg9OPuwjf4XFpuLHgFYNICSvJ2swiXZrBtMgVdcncIR+1rpRwxGcTgRtVpRJxBiEVF0CjoZ96W3Wsnj+LPOXR5lPp1XgiHWweknK8PLqUq5vbwQ/kcwD23k2R52pR3lP4EhBo/lcpRE3C52XaDT6TEGjngwItCnLXsEjZZuz7hP8OoBFBIrs9w7GIj5TmUQAR+PJFYE0Ckd6DS2sCEQGATppASh8B+M+V6oqd0qHc8Bcz8CRyqpWduraffH4HhYXXbO5IqZ0aiTbN634vZOAIzuBy/elG4iMI1v/MU/3+qH+jtVfsnOYfRVtNF7VDDX8aGd9Nl2rmZ3ThkXk9kSbY9WMUH+Ce0iTcR2nbUqk8rp6+WfG71Ilxj3FiUZ751TGEVnm5TOxhjorO5oWYUzpWmf1IpOB7WEV7D0Avy3AnE7JL9n/8r56fI7kOYl1zMdNE3Dkzy0CR3X+WgJCfM1slYBTbW0JHHlco8k/PHavpwQ+K8BRsLeSTeI+rDEEuNZawF/tJO3LSoCfCy4ow8r08HOVoFGM34CRkrL93L8t2uN252nAUdsaJB578WpVZqEmezkGUfWe6AcceRjuI2m8MEyEA99r9fxsHsHHTsCR1TfSWlumjmI7iscJYCtkxpEmsGgidJVxBIAFTGwCRyZtx8QX2sGoMQjWEWxMYxuxrqOCR3xvC3tL5e4gU6f1EbtkEKvurY8dl6jbl6lDn0VQwdd3HVJeJ9LjZGZ30hbIbBYHi/QnGN+ZfYSkJ92pPD2wmuinflE1ie3Y3MPnrZ5fmxP9Lscc3/w5Rr0ur/VInX+uH+1oz+uc30+Vwft1a2a538S14EsZR/A7vsa/U57fHwE4KvugLt4T2xmBowgaReZtjDPH/am5v21fZrbxccvLx8mx5/enAo7cmEEWmu0QtuYHsCgEIiuZ1+VmZwuPquPb6ZAxH4j/eZJa0ebK5PWtCZO0mtWV9iIa0+p0uk6/LrIeuNw3gvH5KcARMm5tvU53csiw2TMSwgjxQaM+cr6nOgCkadBWDBUPmlUC6mqEc1MIQFVKo2dQwRc/HAfZGZdjiIE6/T0/sa10tmowePDNXSDNOvbMFYwVBHzUgYXsCa/BzAs8Gy0wx75ghih61+swBH1Wo9h64CxOaF84/2WAIzj9CJAgOGE1jlzuh1R2jhUtCk0YBc46bFSTqIFkDLJLVyjmyEKJxhAgqj5g4KrbH8jl1Z2CRtc3cnV5xWLdo/FYxuOJoEgzAhkIFM8XSy3o7ueHKUQWkwaqNBCJvGaf13jktoCWwdwCQK0dvxYE3nMkkjFiGzXGbcqKogmVIvj4HSBoLXDEbGIHmZxZU+98ceUwDzZuA4fqsVis1VYvL1F9bGvQz8t5Xm7IupbpS4umW5/rQpeD0ik4bVGEEECx1VADxYVDitPAsEXGNE8Z5BAgm8H3+D1rrycU+O15wMKDxMSfLDMuBIijo5rWwZB55etyE30/AklNPRsNh7gPxOMPgkbaAbJFVpGP7RjSijWPDGByv78CKjU0kGM/izjY+loC9rYGB2CIz0EHZs7UZhKUFnePTLG0hda4dnXOXuqztK9n4A9XA6uB7/BzbYeOd/y/y6vhV7AaIH9EpDm1Mx+be1T3Jq89oPt7dXTV9X7em9SBQnBb7yjPIbc1EOQ0igMBb3Ua1V3U/U+nuSZOqGSQrmHIjOeR1rfpe9jHjP3Iu0uJ8JqHrqcMEKAHDgC2eFa64VK0iYwWCilcBt7BBvC5RVCeN2bsTtX54l6428pmuTJAnwskpUUJ7kCeCvaK1TXa2CKtQL/2gV+bO0nyY/X+tSaR9guyJgkcwTHGuU2qDsARnGCt7+c19fK+7fMu22j5GWkQwYMPeZKoI2aWBe5lpzVc0N+DXl8m46EM4YRjreps5ObySl7fXMt3YHeMhtLtbGU5n8r9x/fKVNrB/tgRdBpNIMHVkfn0WVbLucymz/Jw/1l+/fVX+eWXn1nn6PHhkd9hhuigT0kyjAk4/WCEoD4Q+hfAEWr+gHmEOkfobzw/vgAgeSYibiVIh3URnE9ychoYRLAeQFG/N6aE7HA4UeAIjKPZShZzAFUAjlDnZqXA0WbHfbo3gFxdn9fEA+uhftEQAJna0ZRPI3CDOjjoD7wwj1WaBTZZ12QAKQ3HdRiBW9X7VwAP8wvAidvXkH5D0AKAEmo9qTyigj7OEMK94VHmwtIb1NuibKDuv5pQ5IleEs5h84djUM9H4IjMI2O4bbpJNleBI5vvBJwMOGLQdaDA0VpzalnjyAAQzmsPwFJ6TfdWBoHNb0Bb2WZKDm6l09uRgQbQCAASXpCrI3C0XbJ+Efg8k/FI7m6vjXHUI+NoM3uS5fRZlvOZzAxwRL+xqDbYdJMJwcmzy3M5v0CNqXOZIIln0Oc4A9Po4/1neX4GY2kuS9hmYLotMEe0yDXmFeYuHOMhJOfMZiRoZmxx+HQ7MBnQP/yJWkbKQKKsH+1JLAgjGZ9fJ7YRZe9o61kfMWtawSOKIiLQVrvf6Ty3VCKux5vOlj/bAiZN+3z9+6l6XrGXxH3Tfsd9Jj1h31cKC8eTHUJi03HGka/gYafdA5F8p2sHlOisUH/R/+le7CCCHRFis6fWDozn9fFUvlfdZ/XTMlATbavWwJFZNdyr2vyDr5+SNrINr3arJnD45+q97kuV19mAx+zCil1OO1DHf/WZZJu87L9o5x+KT7DGkUmjqjWhY1VtL12nq/ZgTpitJL7kFE8bQbq/aYLRviyfP98m4Kj0tSu+Gm2pOH/aPEjPbTOARRuQ1/QieabNGUtf6lDgrxKYL3xU2EsZ+FG/l8ARxhP6MKn0uM1iY1c14mVH4MjjIRYlMZ+ZMDt+t2nbYwwkL1nuH6i9kG1Y7mR89u3+nRbYhX2oQInnWKmlqLZ8TraymBLjcaWNXl0/FTiyshHZbT3Y+DI2UHewX6XH9EyzLS1Jgte0WAV/j2PI1B481uWzV8EkFZ7kPWPPXs2ZfANbSf+BWaxMJCTT7AAcmVQdMjMAFulrpZka4OtSKljtHdrVDh4xWIl5rHGwXF9U44H+YuKXAQT6nrbE+yjKnemxOq6qNSQtsYcqNAVwZKCZg0Sxr3nfRfJvm1F3CvDQ5nxfdkz0xG2SZc9K930L8LNOpjpadqkDcWgCR7lmqz8LX8tLqcFyvY97pT87j236etzmfvGdfxQ4OhRbbtMG9mpQKssZH8mDtT41f4QnbbCzdFSnGJceWc+2Le2N2vUhtqtoJ+xjl6vzRKsYi4r94nLS7frjNMZRXZmG8jp/OuCIyycDrWoExewK3TCNoeJ1HfyOGxgycVqqYeBfyIGgOo1rR9d1UDkrJv+uA9eNpv26RmWg0gc7fsaChIcGBq6mgZ1s5CRntWZhdYNDAzwWHLLjyvbEiZeBGN/sfAPfN6b5TmFgafsgW+F3YxthkisrJrQ5RXpdNQ504wxGKCe6BnTS9kypLIuaBaaSLwo5yJ2NCt0clRKIQIyzj3Qj9IU66+pG4M03T8qkWKHxElzwv+tAB12EALi0M7cOGZp7E5sbf1VNPD4tNwzT2DGDXY0GfXmGgoNDzHJGFiqCQ/w8S4+oDIsCR2QCWXITZGPUyDTnH+wjypNA7BxA1IB1i/rDodzevpbrq1u5vLqW66sb1jciYNTt63l3YNhZVjs2qGSIKRVcM3p8bFu9AAODeyZh5/NWn2PIWqmsDza+bWZpIr8H1XN2uo9N31g06GOBR5p7GOc+OlXomNeFwepBdTIeUMxZ57EGvK1AvD1UDWgG0MTOGUcNA2Qt6jrT1bOAdt1GV4Ib7cdcCN77TDWDUhkPLmOgTpzGzTU44SH6HZwenwvuYLOkT1f6lK2xPqC0jIazfZq6ugx7nwE17TPiBBirDjghrsSCxLpO+LU55o2REjdrB9D1eJsXqUaKUYmDMZCcbme3tNvZ9wC6va+ZZc6h2APwoEckNolb7j6P+aGPvWx6xnm/dw0MdNV0DGstxlXNuqtekAUKHGxXUDOBT/AVMOgNiM8sqDKwZH17sK/shv2HjXUfnymIYXuCrqkW8Hfny5yhPPdzLnpKZGBR2+gQnw4c+bVzrRTf33RtUKKNdSD7y0AmbnfoNHP43VH2NSWsGXn9sLlEhyPyFm3NsLHvbGy3augc4MVhQmOK44W4lNlWCXyqYRyx56zgrTKmDDgCULRaJfsi7ouUBgu7HZ4DjiUjSTXDqnaJB6K4aFlAxNZVOsp2vK/NKWAJgkZHU4KybEPew902c6c4Okhh+UmjUWEyTwLakb1B0IIa9KjLg/UJz2Ejm+VMzhGgv7mWH968ksvJmHV74LSvFzMBUIHjUM9nPBrKcDhgwspmu5QnyNU93svHD+/l3S9v5d3bX+TjJ5UBI4uLRZJ9x9YC4WejMZM58ADA9IBMGMApHM+aP9C+Rz91Ex6payPaSzjBATaAbCqJtllBpgzydWMZDs5Y+6jbG/J4xApQQwhSsavljvWNNhvs+yYRS2YT6g+6FN9ABsMB6xTpEuWgj2XCssizsYa8EDSAIwZGDGBCJi3ZZQiK+PrkiUc6flncmbK1yljXcadzDM8Z7Cx1ylhUitdk/8wXsljNCcLgs+EIwIWuYbTrKAkXHEez6ylVB8aWJSDRhsRq7E6/say9hhfsPAXiRtLtjVgPartGnwHwQt0fZR+hRpKykzwTukMbfwWgiHejc2SzU1BM12q1FzCOACyenY1NHEcDRiiIjexi1NoiyIn6WP2O9FHTZ/4CWhXHJM69suATGGz41xv0ZABG3XhAe2wERhn6sQ823459OJvPZTrDa8Y6Seslxjrkcza2nrhcHYJU6AcEqpAQBrtHQV6ARRuMR4JGQ+n1x9ID2NgbEkACe20JgG3Xl/7wgiCSB8e9hpbWOcoydUlmzAzfPHeS1as2l9kh6GHfr45u20UA4OjxfoADNSlAZDKje3ts9lHMWNKVMwSW0lKgNxGY1HqnZXA223LBctx34ey7bhm1uLOSnavGUu0XOawDyHTs7KU96vd17HvlcdG/5dM/AATVXdNnmt9Z3hG0JTFaEENQPo91SzUvNtlyYC9CPaX+eTU/v3pQLN6zsvjymMj+Q5UptNePIfFW91P7F96HnW6DJMU4nHGmAfusEoJ1MZN96nop92i83/J5le0ss+fLoP5ekD/Fg8xWYVP0d0IQyXbStSqR0JkkY4CIHZu+h+X6H5B3jm1sig+wdwjk2C7kflPBuKFaAPd0tD/4WC6njvsDws46R5qAoQF4tdE154i7i/qp5k8jqch9hqp/6zasxVzM1mozL33+0WcNTLDkOzWywyzWpU6e1RL0mWl1dmjaYMyF9TMF3t0n0MQbtX7VP2lYBiu309YX1lw5T2nOgAvv2+ppMunV7OfUUvqjUQFAnQVnumMfJ0ubdYoUONIxhGe2lh2l6layWyuzSPd+A464rwNQMjsSQAMSkcgExn7ckT5tUXveUd2AQK7GM52pn+1qBXv1c/PpDSBSHwPxIE0qUlsIv8M2gx1jzDfOPUueQ5ITk4lsjU4AZ7Df/T3r0PqdZn8k/iNzte24Pn5cttnyzhG8opzxF+xOHyGHCAyuUpNjWnE+lZKDx8byofXo+D3uHxHjoMeAod/j2hWJ3mRbxbhG3rW5tvIRpGzLht91pNWV1Sn36kNxtLi3RRUbB4vw09lHsTxCjD17zLnuWVSvrcx+jUUcX+jKPThv/9lGYc/9mWocYWXCo4fT4MCRGzce4EvZFo2bT/Owb15YosGj33en1Ce/Xy4bUE7f10lfbop1Ra/8obUGjixIruunB7uroE6chET702ZTLTLoGVEpSB0co3SOwmhJ143wTcwAcfDKA3Gp8B8a7EGQ5ueRJnQt42j/e9XAeZQP9EGfn4P7DbrpYUPMrzzx9p+7958HxBgkYR0BBY+iMdTGMERAIepFH1qUT9n4NGOkHXBE78CdOQsaxv7geASwRuaHA0eaRctsW9V/0WwaUpU1OAqQB8AR4zc0QLuUDgFwBGMC3xsOR5S3GQ7HcnfnwNGVXF3eMLsV9RcwUhCIArtgbcFOGmCWkcvrqSmpgUdjCGkwS/cAgAXRYNU5nOeDfxb7v9zA4uanJ1OWjbtXLqTT9AxLendalINUnQc3dJk3h8WDAjU/tR3ZET5qRLEvcgvjulRnxB8zMKr3mhmU7ihXpOh0Jdzzsm12auzaP09OK+o39RQ48p52OSmvpcRTWnCPtIWtJjcqHmGAj8mlWR9mWQUDrgwM8jW4TtvZ13EHlmJWSGko+DGH5rN/tufkNnzJHbgtGAfuu4f+SjfsgRs7hgG0eM69uJF/WjVq82F5HUzvmcyYxqDNObJrcMwYMJuEgtwhMRCpzkmsC9g09h+Lrtvum25uf73Oc8z3YzTNmUgZOPJny+duznrIImlohl4vx6A8wGyTMoVd/H1tqPrrztIp9u60j7vj5OeyuVNxgsP1EDT3TNGE/WTAWUHPHEhiJj4XZp8nzcdydoX109fKJOGTnrc6hspY0LW1Ahz58/JxAsYY6qHEY0M2YVwuCAzYLNfzwiE2vniIEXAt7gKQ1kA4QDnfN30ti3Pc76V5nYszZ0d24xDzz4AjUHDgePexqG7XsppPZTwcyN3Nlfzw5rVcno1lNOgSoukA/FiDqbQhmATgiLVoOrBp1/L0fC/3D5/lw/vf5O0vvxhw9FGeHh8VYKNevc3RnZB5NBlDqk5Z2axhhL6nLCCutZL5aiEr2cga7BNFei0o5OwYBYuALAFE2m67ZMIAKFLgCPVswIoaMBOSzGHKwQE0wFJrbBvYGmDCsP6gvrAjE3gAUDFEHSBNAHJ5V80yVQCQDCKOfeza0OAHhwT3gpo7qGO0ljXqMxE4snpWPqaZ/BOzjH3umI4/ZdzQ1wBucK8AhdDGJeXZwNQCMMVnO4RUGgAK2ClaQ8tXRUPAabfA7oE0CBnTTKDpKTPKs4vBhLGAiSbm4vMBAREAR6htRLDI6iLp70AkvRYSYChd5zeykeUOLD5LjEEAhmCzrw22jiGLuNeV0QjPSvuWwSZAMqgT2IOMnQaLUFoLwNFuOSdAx/HZFVmb/B+ANawXqIPVHxp4NEQfqg47GEe0+wgebQgezeYLgkdrsI6Wa9mhCLslh6U5B2CeiVoY91qHiLYj6mcBxARA2R/JYHQmvdGIACY+W212stjApsSxYx4L4EhZ7jDF9HfWODLZRZfqystDfpIeKvSdEZ8ocNQmhLgPyrTZ59sf07yPBctt73RNQVh//xT/ASsWGfJt/pkNcOxQt18ScHTUWP3H+rnsjzK4c6y98fN2o2L/jElC2oFgh4m4Ditw1LZekNuJx56z7mlVnQ5PenI7J3V9ESdR0zEHifxv/+nPkAwes+X8nBEA89MoG7NdTzcF3+psxTrgyK9SZ0+n5xcTBFOCa0wU1ESECBzpMqtn8CQZ/53JuCf+2/MjDciMNojiHnZuLltVZk28rNvbCTzO9I+UTElgyRhHHaIWmvTCvjKGudqPOX6E31Ve/fAN+senrC+lL3zMD9VHkAPsbsPv29+aCJyhIF9LvZVqM2vSou4HvOcWY7SVL2yPjHEBC9bGDH7arlbzOfaBx90cOHK7NLH6CfZpEohsl5ZY0wAcARxyhhHrCIF9rranA0eMxvQ6jOe49DGSTnRP9+Fu+6XN8wwQ5To6aLcDTzrs1ObPtr/Vt4bKAIZgSLKmDR+TX3g5gEpaH9HZ5doeBaH4j8oyOk7bJMv66D1lfJ44pVsenvvT5ZVbftEOa2MXVJMimuIZrcayXbVtfMLvxcf70fhZuPkmYOmUdsa+ZKpwEf/c72v336ux8OZnoovEPwoc+Tk8RhQT9B0ocvaR/13G7U8FjgwwaUzoqfRdA5hfsTv+bMARtg4URuW/AG7UATHeGW0DUqcsLOVkqkPq6gxXbXZmdcTf/bNTgKNjRkiceHGjqlsMyrbEwVReJ/4d770OLMltMDkQrv/1AhLlNU9ZOMpNpM4QrXsmzcCRD7NsVfj9ebHvPypwhEBFHSCVzNwIPmM8mhSYB58bgaNuTybDMUEkGJWQHQETSYEjFHpWAwG2KYAjFKsmRIjA8U415wkebXfM2IUM3Xh8xtfru+/k6upWzi8u5eLi0uoa9XkuFPpebfBSo4H31u3Khms/snKxLlhA2HI1WP6EiQQdk6ozu6MAT+vGrI/DQ5sfs7tYgL3d9t8EHO1/W/PAddRpkCyuZXWOY9u1S4Pi1XHd5LDhqJPm35F2Nq3Dh+8PWtE96ZsUYixaX2m3SRapI2HsLQdXmJHudXY8o8tFQjKLiOdz1lFgH6W6b+FzZShWixfi++5knhKkUHu5xXpoe94WDAY+yOzgZ5QsM434/FJGQ/0wzeqCsc8UsNzzpaJ/RUfGJT2dbWbfCPMrBeK+EnBkvkobvy/No9IIq92TVfuy3cQ+cZ4c2ktPnXOxgWXigt9XvD8/3gGdpiBU/K5CdFn2zdtY148HgaMQ7eBcYdC5CjLV2VXelthvEZCKfcD7oTi8SnLgv1yf0Nc9t8FM+s4c+eMPG3I6IiOyLZDhuWEtHjreBKwBHL2w5tHt9aX88N1ruTgfywSMDcifUcZVgSOwloYmO4c1DcDRy/RRHh/v5f1HMI5+kV/AOPrwXh7vH2RJJhECBzomAVJQJm8yYU0b7EV0ylcKdlCmbqOMo8V2JUv0BIACG9ZgvEAy1uvr7HaQBMN99QhgdLoAi8D8GFkx9AHBQ0iOrFFfEBmku64CId2RBpgcOCJ4BEBQ+4bAWh9yZbZkWV1AXadVes5ECk3GGP0DWEDl7DQxBwwhzZbFOMC8Z/0Fk4LW9TbUBjS2KUASyOThBdYT/sbwINtoMZeXlxfK+61QN0C2lHsDcKSMI9gbCtCw31IABfetAEofjGnK7UKcxtdMTZ5hggxea5WKAKvGGUfezwocAUQCkIfjlHGklQgBhKiE2qqjcowEawF8BSnMZEuzfQCAkEGvAJwCR1oMm9I0YCVBVhF/g9m1sSCUSQ1x7GBsw8vqdbRe0hAsH8gZBrnEod4z7DBkEy+WC0oIz+cLBTlZ48jrNJivxv4JwBGDygoAbcim7Et3AKbRRAaTc+mPJgYc9QgcLcF223RkscZ3wEBGX2ntJ0ja8W/VIkzgUbWiju+xoXaCGW8EjgAWtjTmTtnfj68rv88RxwCFtjYiWoNEq7bAkQdAjt0Fe99AXgcgjn3nH+nnOruybSzgWLvafu7X27sPsxV7vaEFsrNNHr8T9+Hy+R2KORA4cv/ngDxOeR+HYhZuTyZ1wxb2fttYBsdcIXdY2i/eVh9vMUDZ5KeV91d3XOnjeB8ctNNMFjrZQG0HRDiutHXi3wQQPE5eqMfUxW4wNurmih+rtiHk/HcC4Ag2iIMSaFJTbOiU+dfev83s9KqdWY2NHXt2bofGn23bm4Ej7ejM1T/8INv6w2Aee7JqXXysTFr1fijXp+rzA9i3osSsMo6Ug0ybyCTpkGgDu0UlgGEv4jMHjpSJpMk5OanG6xzBpoljn/fqNgUTKy35jPNeByfnYs8/80C8MYrI+kYCDWrRmu1JST3/vACODBxUcMuAI/OLtQ6SXpMpUMaW0zpQ7f6dsv+1O+OpR1kRdn7tuL9/6tn9+DhGfeydyjiK165bbw617Y8BHO0nzje1+Uvvr9yf6uyvumfie13cxzye5DGlyDoq5yTa2wQc7ds3OjuY+NmiSOMxGzKtU/+KwFHdZtRmEp6ysMTB1mTo1RmNcROJYFfcOKIBdajd0bA5ZDiVx8WATzx/kwNQZ0CVG2idEVd+zxfL3h8AOPLn4Pccg8B1zgUpvCEg6sAR9dzt9UdiHKlcQFvG0enAEUEjBNdZcDoDR4lxBGPBslEpKQLGEQI2ATgCNfr8/ELOzi7k/OxCXt29kUswjc7OtXYD5G16Pa2rsFoaeITABrJlUGOgR+CImSxaVST9ruRn+wcW/1dhHOG8GrRr86+dYa1ZKRqqVTOpbj2rMzDbtAGna8s4amskl2uI/10a8YeM+iaHFb0AuQQFjhwoKRmcsaC9ZfVYI5KCG4xeBi4ta8QkvFTCLmeSREOrTEaIxlcFOLJs0pgPxDO2TLVsa7jwzjRiqmM7ZHy6NB/vxUClDBIboFUzTPU8uc88a+zPBBw5eHRs/KNvYl/H/T7uB+wSONgtcaNT5knbffrYvdR9fgg4KteQU44tgaMmewLXwHmjdGvMPizXiWgA4/cmZzoa3/GYuvVUxz8WOa3/glCw1rwrGNbGMNRzm3Tq0U7fkh00GoCZY074ZkMZMKr3bNayJHDUU+AIUnXnEzkfD8k6GvaALaFw8ZoyIxrA1/m33q5ksZzK8/ODfPj0Xt7+8pY1jj58eC8Pnz4H4EjXMNQ1Gg0GChwNUUepQ2Bpg0QNk81FEGEBgGSzkvlmKWteR+9VAQ38BMAB4AI4KYAjMIMGIh1kwiOQAOk2JEf0VcbOkj4IckhPxpNL6fdHKjdGsGVFZhCAI4AzykiE/LLVorO1RvPhMcEs+JEAJLy3kX5nLV2wxqDpTwaVMrv/P3tv2h1HkiQJatwIBACCR2Z1z+6H/f//aOdNz/ZUd1dWVmWSuBF37BNRVTd1C/OLRVaS/YgsFgIRHn7YoaamoiJaAUe0325itc4RfipN/onIDDV1ZgCMFnLBWokLsrPgFeFcYBs9PDxQIvB1/UrwDgAXFeM4HsFy0nqNcVWhz2NyEjNK+jlwlDwB+DpoX4BsWlJCN7IIFE/GkP2bKdvIWF6nqj6SVzcXm/z/AAAgAElEQVTQhAlCauOjHMYqo5bqN2pNCzVRWktK2wDHgK2F4BCYRgrKKd8bGeQWNDLOzozMLv1HqSIyvw6sMwVG1XwxVam6+US2W4BrJ5mSQYbn1gxlJOgA2NxuIf23pRwjxiEcN0/mclPKJB6wjph0ge8jMQhM9JOMpnMFjS4uZb68IusI7x3HYMEpcLTZi7xs8EQAjiB7B3k7DDIDkjBWjXGkvwM71xNKvM0C0FcBRwQ1u3/6Bii7z/Tljuja9A/Z3/4Ajr5Mv5RiADyzy9aByclxqj9tPnMbcJR/V+OtIbHIzl26Rv6kXffMezcHsdlv12dRcLnf/qj07NFviecpSfhEP6HJJyv5X6Vjc1+RXkIAcHTlCjWPPmO4RJ8kj5XQhbFz5r5L2995G9b8KpOoo2v0FYCjIbVNct+tNI78vbzPSv0cj+kTP8uBoz5b+CF+PuqRAjyKc8nHkPcJV2uvbRRZfmG+1PsPfuOebKOxJYQo+Kd1PuFXkllkjCMkMkGWl+wjsLX5udaT5JLJGkeI36jqDtiBLgfiyZdMzLF9s8bK3E4lezWZWG0t+1DHp/oh9DWRQLz/ARy5LKK23A/gKJrMtlj2Z5hWrVvfyTjSM/eNv/h9fE3GkSfsu1RdiVnr++Y+9kiXLKv/XE4HPmveJj+ythZ/b8CRSjdYQDwztrmR7uMkxVYb4ljnndbkbJ0FpApso3ifQzYkQxfUCHzE16XrNwW4cgcnn0xtztC3BhzlTCP/O3d0dcFMwJEHxyJo5HJ1eP42EC06oDqlv45UnQf7cqsQN8UVAA3HAZEdvSFuapoYR1MwjmbIMNYaRwiiMLBEIw2JF2UbUYf/qECRypEo4yjKzS3mc7m6fiPX1zdytbqWt7cfZHV1IwuwkKClP1cZBzgekLxTxhF5RQw4AFRSeTqVyKMzr6U+9H2TL2PwwgvON7CNSka4NNZriwxBmP6Mo/4LVMrUbWLYRHsTHdGuRVb3e65L3b5R7TpX2+ddG0pv26bj0vNp5quG+1ItubNNZkTDAktLMR0HjerPizGssF+dARrtQLTfub0oMY7ipqZv+/UdF5y7VDNCbYjkuOu8TdIhlYxdVVzdHKTC/l3BKA2L6rPSQn1XjKMkFtne4vnaVFrDq/4eCBz1ceLysVFav/OxMMQfKBXMbAralO63OcCTGEfR0c79Cf8syrZGZlA+5/37EVyK54zPjtfOTsJ1IoAUn4XPQNYFgumAjRJwFGVN1C6oFj7XC27gMQ98kpy/Zpbm6CSzKY5BJqduzLFx1rcOsttAqm4i7wAc/emDvL25lqvLBYGj2fhEKbvtZs1/3NgzmH2gVNr+uJXX9ZN8vPtd/vbXX+WXX36R3/7+m9x9/EjpN9wjQHTYneXFQlbLpVyScYQ6GQqG7LZa30ilSQAa7QkcvYINhUQOAjCoQwVwB8AG3tOycAdIpQkk2C74G8AQflfgxhHMXk3OIHA0AuPpWmbzBUEABCBOR5XJg7wcgCNK4lRMGGPEUMtf6/JUeiPGFvb2GAuyarWgcwIjTQ7YQCcF/YNHAwaN+S5gM6NdFvOFLJcAjS7IOALLazaeENhCPZ77+zu5u/skTy+PstvvNDBijCOOMRsVTkDkswDwo1TdzGonATiaUmZVJVDRDur77AgeAYTSmlJgcUH2bzwC0wAsLoCQaH+VqkNmYEobUZmgI2QGOZYTo1qDlmbXTU1I2UaWBQxgaHziuAQIpHCUigl7tvL4dJD5WCUBtRYCQDKwjZC9Dtk7oZSiytUBNNwr0wu1nYxxhc6FfPBuuyd4tNkocKTywAruVfOcmcY+r+A/QhYQbYBziIznC5ldrPhvfnklk9kFpesoVbw/UqpuS+BI2Un0AekHKpuLbCP+szakhKrWbFB81li1dfFBkysS2aHeVkst3Hx16RsQ7+sH/KPHNW34/f0h+1sAfJ5s1XVfOH8fZskPxlFwwAw4IjBviUe+D4+/4+s80aV0fAq2n6f+5Oupf/9s/cwArOqcZgsrtnvmg5755J8BHDU9Uz62PXEr+iPRv2ryx0pxjb7H+rXof9h+k7ata4KEz/v4fGwDq1kbr9m5H836LfpSkXFE1+grAUd9/WD3C7v3f/Vkr6b2iL5lH7uMPY8ql3iiXXcv9n027b/EOIrDo2kPEvfzaQ6nhCftPwBHiH5Cc8kYRwbSwO+Cz4eEJmUcqaydStYl8KjOOFLWNoEfJgK7zdAkrpS0agk5Vf3rlBNJ0KkCn9Qg6DMqcKTJwipvTD/7B+PIhsMP4CifF022fIB5rQ793oGjmJgc7Vm+Zy61YbSR+rn6wZTB7vHT5EfW1ubvDzhCYXBk6ulPNLjxb28fzxLv0V6DCh32DXz6PTmYEAOR+WKRP0ufe84HSXQumpyk6FD4Nfza3l75Atc1qb83xlETaFQaL9Eh9oAVgmMI5kTwyAN33ypwVAONODCrScRixzqhuoGjxRTBD69xhMLGKcsTIA6CSx5oQWazFy3WukfYnGuBXMjU3by5lRuAR1c3cn39VpaXqGuEmkeQyVHqtGasILB2kB0dKKvJxKAA82MrsEileNQppOtDreEkz5YHO0tzITfGpXnEY7x2Ug8KaGn+NM9vC6xRCkx7rcnO4X3cX9+ggANHVVcrbUWHQsVgSX/3tUHeHrk98XvPF6PcfjY/XwSOPIMy2f70PeesJxBEr90MHOG7CPdFHfqcVRTnfgSK8oU936wM2WREW9va3lb0FhnWLjFXXfdzgaNKshIyRAGYC+ahuqcvIFWnt2ljzgddxRzol5maxq71bU+5giagI47RajzRZnRvJofNa23JUvAgP48f0yd70vunH6Nx0Iz2BYIgQmnTm9tP/O3rYASN4r3ljnAbiyj6Sw6etDnPlTIjgGSyNCLjSAsqk6dBm6d1cdR+mmA6xiYjzVYo1elsZEpoQJ1LpdXlGR2PMoMUGzbfJwWOLi/m8u72Wv7Hn36SD+/eaJ2jKRgkB3l5upenhwd5eryX3eaVm31mimKTPzrIZvcq9w938ttvv8mvf/1VPv7+m9x/uuP6h1uZG1hxfX0lN1dg617KfDqljAcC9+vNRvbbLYEhADdbsI6OB1kfD7JFgH8PvwUAEwL9eA3pOfQZ1lk8I1g6K+WnmHQdmEZag0cTQ7Q2sQJHi4tLMo4AnDC73NqFtXIsu9VZRVpYWQEM1jsi4OHt7vIjuACCHmBmqdxKxaAyTXwCG7xDtEiw9+wfDWKDLbOosY0uZL6Ysa0uZnOyZ15enuXTp0/y6dPv8vD8KNvdVpljKvNPn4JkK3sNcIO2AsARwJOJ1U2CXN10xgQHXB/35VJ1kFjb7yCzoidGoFjBozlfH8HkAnDHmuUqV+fAEX/T5qtcnQYrU5Z7ZZ2sWD0k6hDIASMIUnSQQySrDe974W12ngJFk9NeZkg/5987OUKC0GoisZ8mGOtoz5GMiIwqsyv5zlZz1oAjzE+MweMeUoOoSwi5Pe0iBJFQC2m/U/CP0w2fjhWYxL/J4kJmF1cyx5haXspocsGaRXsAS/tDJVW33U8r4Ig1YqZIYAIzbsrjlRGhyUrsTMx1yht6izVI1QH0HBQG/hxb+vW+07Th9/f7+ogc48yY77cexyB+29P9AI5KwBGYcu2MI29TX/fa9gKp/bEvSNcrBabjviLvt7juxs/Ixqwc6+SHN/n5QxlH8Z7antPri5b8rzZ/uikmkj9/F0gTGUdm4npP7Kb9ZHyfe9Yg7ZvfT9Pfcb9ytte1rMqJAUdaJ0YTEKKcL7/Hz3St66uooUyXfj5zDhx17W/7Pj86oY/P7IwjXlezCjr7b8iejkokmf1seoZ44fb+gw8YgCPrIzKO4BuxJiPWcQeM7DcBJP2czob7T2CCs7Z3lKDzPYr5Ywau0Xcz4CiyjtzfUp8gbRodqMQzI+lj+wM4MmZ4tVvrHG+fe0DNjhhRIcY1PGbU9/y94xN2whj/zNcut9dt9rZpf9z3frmGfMeMI+4hOJ/0X75fxvPle/122+LqU7E+Sbk18zhWvq5Xdvp7BI5O3GzUnZZSM3gHlBqjdPwQx9q/3+Ss5w5QCTjyY+JnQyZHPLYxuJ1TrEOQOV8Io7OYG4uuRc/bIQ8u1Q3Ft1PjyDc79YXPirxnmtCxL93hcemUbxU40mLm5Y2fsRfTHIKB6gkcwdGYU27Fahx5xqdt0qmsj+AhgwVaJgR1VrBVBwMJoBI2StPZnEGvN7dv5dpYR5fLG5kvljKx4BizGEcIwkBiB0ENrY2kTrsV+aasDNX81Zha/iilYqo1GoXJ3SFKWTyloGfXnKrNmc9gHHXPbwuEVRln59rV0bmsHrFHjRxdUC3JO7A188Uhjvfu+w1HZAH8/D6b7HDpuHRsHThyRky8Z77nTBl/wAgaNTCOcA0Hjvwecgcr2uYcOMqZSfnYGbLR6HWsAUcag9TxX7WTBQ95D/7aJfS89lLBHESpuq8CHLlOdqZfn28UP3fMeYZ/nxBXzlKJa1Xsf97LwBpHQ32HvL9zW1TyL7rmYgk4ahpXpbnYPAaDcGaP+nAOHOF8JcZR7Gs/Jv4ubXzwnVgPKR4f26WSLIMeLrNKTd4LEm0MmrsBtMA15pTVjalVAXNMotbomoEAuS/8Zh2Z05FgxGyK9fAoh+2rrJYLeX97I//Xv/4kf/oAubqFzKeos7eXu4+/ycff/ia///1XeX56lP1uo+AR0h+mqP+3laenBwIaf//73/n78f6e7Yj6PGDigj3z/t07uX0DWddLBuiRyfm6Xsvry4ts1msmteAfpOoAGG1PJ9kg2WUPwGgvm+1OtpuD7LYH2bJmkTJewNy4WKwoS6eAUaq/U00J1s9QgGMyWXC9nkxQv2dipgdAidbKAUDhQrL0Aox9BGAjAUloedW711pveznuN3I4bDVr1uoaVfPXVn8vIK5ghgEbZANNZDabGnAEqTplG6H4M/rqcnEhu92G9Y3Qvh8//SYPT4+yAVOGwFBynVjzCD4GfRBj+VDXX+sbzaYLso4oQUe/0eYK/A/T9t/vlHHEOkcm/zcZQ95vRsk1yAUq0KQJMO67EQSx7PaDjWW1Ez6GrWiUyzNSEhAJOWCAKWikoCZqYuk/StIheAS5mtMOVzeQDm2+T8ARYCrUmWLdqBNrLamNdNZYyi5GvxAU4j+t/QXQDjKBtM+wA2BfGbAESTtIHhJMI0NoJqPJnDWN5hdX/D2ZAzSay2E0ZrIQAk9UvwNDa7QkaDlibamZjGdgu4FxNDVNRBNC9L6o5rAzjsiN57v2FDQL8DH7CdV1WeI/5vOmvai/P2SNGgIc0Y+agqHY/vMDODoHjsjsDNJUcQ+e+wB5/0W/+Xw9V2nwuNZGn6stJtJ4nN0nE/KIbCSZ56br9GGi+XPmcZB8PMe/vXg4LWEmQ9sW6CzFSZoClU0xFZ7f7HJ1/a7BX/i8LVYypMZR7i/FS9X9KvgrJy0BaWuqfzf6jiW/uM/jUZ40gF1t34k1OtrGvJ8jjv1Su3k/lPbGxfuwhAyOqQE1jvrGEsHWBOsojs88hhbvq7Qf8u+mfYsyjSA/O4LELGMEVgsISiwmVQc5OrJ9TKJOmUe+7mvNQ0+igMwy/un81TtK95lY+JaPEZILU1Km1rEEm9pAOE9uMf8fzOvtDn7cD8ZRCsn9YBzldqrJlvexPfkx3ztwlMcj8udrW/PqsQTdk1C2r2ciUO535Gs77+17BY44yGLgrGF0Dcl4GeJY543b5uTgMw9IxoUtoonx/V5BxAZHJBr+fCLmwan4vE1OaJvzVGryNmfoW5KqKzGOfKw0OR/+bB4My6XqfIH3sdDm4FTj5ytJ1Wm22Tk1MeVcpuAIMknGvvFj5KRZqg5SOTNs1omGW6FjAjwmVUeASItDuzBKxT7SCUsmEdhGq6srefPmlsDR8upKLhZXDMTgXgBMgZWEtgQIhbZENijPC7lKK/JN5oUXr4ajEjJy4R55gQImkIegJ9q/yVn2vmka+9UcM+Cob0ZWv3ltwBGksqKkSgvQ07ZROpujAdzJndWmwEPvhTtkmzUBA02Od+le9D3Vitbc5VQM/WwxC1J1AaPoZhyBom/yQtFG5wCS2/D4vtuLEkuxX18nR73P8Zy7Bak63JuDwboRCrsAm0P+ed6XXxs44nPRFJWzaktjru94U/xMeQd9fnIQI2/zuE7DwMSMz7bz++a8zz34uO0bwOi9EW7JQir5BE2ZTKVjvV5evp5Fe5p/5rY1tnmbvxCP97bJbUIEpOoBkZyVqfFoxI1dLkPvw+rCOJgZZOkUd8f/2WhyxhFvmhRXo60aY4PAEYLvJ1mgBswMduQkx91aVssLef/2Rv7vf/1J/vXnn+Tm6oLA0Wm/lb//+ov89Zf/kl/+889yd/e7rF9f5LjfEWRBnXT8fn19kcfHR/n48aM83N/L89MT7wKya1erlaxWK/n555/l3du3srxYctMOebrnlxd5fnyW15dn2Ww2stko42gLNpKMZHs4EhxhLRp8BuBoh2C/AhtgHCEAv1hcJcYR6vAgMYP/QjIIU88RfjcfAAwTSJZU2btoJy/grHJ8LqVGEANkE4IRnvVsMnQENfay361lv98Q6KiNM6uJhEXfpcdcLsXZMKzNM1fgYjFHPZ4ZGUI4DnWPrpeXZGO9vD7L3d2dfPz4uzwacAQzhWLPHhSdzqfqewD4YIFnCtxwIzadgnGkNY6m8Ilsg+bgUa2WlAFH9JPGM61zRMYRJOC07XG8JoWrrASZ2lbXDsk3kXFUIVzB3uMlgjh4ZrQvAkLoEwBHIAyB10PAhG2HIBQKbYPZ5QCd1gVDII3gKNZUZDNTwg3yh3itIsApmJXqLrkUJEB3yBDjH8FESvcpcLReb1gHCYEkAHFc38ncWhrjaMU6R+PpnLnVu6OOW4BHeA2gbTy9ImgElhGOQ9/iHGAcURK5Co1RV9DmdJ1xpEcZlYxGGT4lmFDDpKf62vx/xnFN/pu/P2R/+wM4+jI9Ftewmu/rPlsBOHIfIe/PfH+ZHxeP1/1fnXHUFqOIT9t4HO/ZlBxszjQd6+8Pib80xSBKbfi1gaOuvV9kHHVzVc7HUlvgj03bk3Hk/hrOl/tLcd3k3DegQUEpW8sM6PkjgSMfx/nvGEdx25VAjXrNythfQxhHPLYn4yjeX5d1cOCoyUcunau7/5iWS8ljB44UqDNZOEjV8d+uYrJTms5qHaUkHgUQ4XupvK6yiWxB5Bqf7wPoF7FOsLL0/UfrJMG3AnjkBZA0hsExRcleMOkBHCGBBMwn9R/UN9djXR6d/gUSqRwQs4RY+A/OZmOUh5+rizJk/9fVb1/3c/hWfoUfwFFs6z7zekjffM/AUdu6Hm2it0fJxqT1xZM7+gNHcf/d6FN+j8CRTGatggLxwYc4LkMc69zwl5yeuBDEoGQcGP49/z0oCByAszjxotFvClDFwVa6n3yS5oGhfNKXJn5+T98ScIT2joHfyCbIg9uloBjGSmQdxboOcXKft0Fdquhr1ThiRnABYY5OblULBYv+zDIGewBHU9YzcNAIrxXRtrCEAkeMB6lkiLKPlIWETN35fCGXqyu5vr6mVN1qdSWLyxUznRGMQdRPA+C6+aFrZJm2nivDIFaQo1M/IgBHlMtzVEkDBHk/tjl10Sg3zyeoIbHSQq81Lc7F9i+YY8fOUsaR/5TszGCbwZN5PRt/nf9dXTEmRJZvu0IjrYq42aWmRSc/Sfvz9QGOdI9csQ0CXurBRDq7LltnB7LGEcZxBRx5rSOnCddrH7kOtP5WR1nHvku8xXHQfzvZt/80iKjV5qNUHdov1jXyekfsWU3r141AYZj6eVhA3WQLvmSNI475ABzxFrzOn73WERjArl6zSb9DgLnn/Is2umv9G8I44oaoJ+Mv+g191uyeTaH9G4o3d9kvT5wofS/3GWK9vHiNFDzWsR6/VwKO4ucxmOntF3+X7F3ss/za8Xi81oK9uCcAEpok4CBSYhZhBPm9q621KEIdRHLgiCsOtOR3IiMAHIBNjqybs5jBjhzluNvIajk34Ohn+ZefP8ib6yVrHMlhK7/+8l/yX//5Z/nzv/+b/Pbb3+SVrKOtHE87mcwBFhxY/+jl+Vnu7+8JIL08v3BuAiR68waSrtfy889/kndv37POET5DEsvT07M8PuD4J1mv1wSHUOOIwNFpTOaRMo12suZvyNmhxhE29PAXnHF0SekwlScEu1/rEyIIQBla1jhSpi9YxFojbkzAhUEpBhY0yME2BTNL9gw8UDYNwQYrzqzAkWXLmk4/smP3+7Uc9oC7kmQK+9+LCmfAEerwuE9HttFiQeACoBH+1vF2ktlkIteXK9aUWq9f2cZ3dx/l8elJdvutPgNBJrXpsJ8H+nrKeuE4omzhRFlWJlMH2brxCGNApXvRHjruADqh3qO2L5gy+EepuvFUAbsDroFsXK0LWdU5IlikFKjRxNJIDNhQW24yFgzo6FoFewjgiNJ0YB0xCUh7k+wh9Av7wwpsH9YygiQg/mYQCIk9YJBoIWwCRkdI4Gxlh/pFlMPxGlYJTNJRkKT6cA/4NwMbDSeCTPEebb6R9eua45B1DyDwB+Boriyj6eKSwBGAIYJGRyFwBN8RknVgIU0cOCJoNNf+mhjjSMY66ugfuv+ofe9Z1sZHUpNBCTud9lXdkh5Gt78v1+NkX+iQxk2+M0UGrFFoRK8L2nV7mCs/GEflViqBHjyyAo503xT9gujjx/f7MI7S3lPZi/l5/e98j5uvn/lx9DFtteQ88fyKloQ2fKeUVNU0ntqAozyoDpanj7ncf27zp5viIdFfavKjajEO86fph3RNkIbPSzEVv0YMiHf5iX6efNy4T5b8Kt1Xoq6r6c1aIgT+9KQI8+NsnaGMd9h/tj3qEeBATxuTM46axqk/QwSOmtojjuGm8V31M8ew1aN2PdWOfuw6Z/w6pOqglZH7tvGY2F84rk//YXWbUYhF+1KzZuGXAJCxOkeHLddssowOO/1N5rf6rF7rEGui1onULlbsKMZJ6gBRNZ/HDtqpNK6r9zhwhHNVkrosMwDgaPcDOOKi6iPgB3AU50LNthYkOoea2O8dOOpaj90uRhvv60BMAjAPwDOOezVjaZ9+5g98b8ARrdtkntSqOwYZnIu+Bn9o8Cc/b5OTGIM0vjiUflcmpefiGxfbLscHn8dgS8m58oUhHyQlBycfuP0W9m9Hqi46tWnh0+BD3q9x8Y+TM4JH3xpwRGmULKBaA43YyWZWegJHbCfIzEXgyKXqjBHC3GIHjuCiADhCwAnBl6PIdD6Ti4tLubl5I9c3N3J980aWy0uZQ4JniYLImNsqs2BKy4x4eyaoSuS4/J1VTzAFoqq2kcu5GMuIY9Uc45KhbdpolDYkcdxrxosVQehlkvscZNszMI4sKyhfREpjdKjtKp2z5LyXbMzZU/jAYgYx87F5SL7ZK9nhrmAHg2MISQGgY/awyh3Vz28penbNpMGctJu1aHj9nnBt1mFwICPoAecM0dxeu83IEwJi2/Rdd9o2uvF8LvWiNRwS0MLr2N/c4Mf2Gcg4qiSfzqyHSRymRUo10BEcqIAgu3AmZ0bA7iswjnAr6L++7ZzXyMkdpFrggvOvz3w91xvu+hb7KAN5uoIVXeeM87nt3P6ZJ0pEe5iv6al9klSdHxPX+zwbNB4TAaTSM/QBmKIdyZ3jPIDrfYhNLDewFXCkm2t1rbxjc+Aovo8DHYFWZgQzO097SqhpZT0E348yB+OINYxOctiu5ZLA0TUZRz+/fydvb1ayXEDzfkfg6D/+/O/y//3b/5Rf//qL1jravnKjD+AIjI/9fksmEkAgyKm9vKyZ5AKm0du3b7l2/gnA0bv3crm8VOBotyNw9HD/IE9PjwYcbWUDwONwkvVxRNbGZqMydevN1uobARTB+oh1FaDHVBbzpdaQwT9BkhbWY12T1efRxBCu86hhqGkIylTxDFIENgw4UpbLQWZTABvKNCJwZLJnrPEEcAKZsnu8PsjhAAk/AEfOANG1RftbAyZYH/EfgInZXBNY4O8DLFouL+Ri4TWIAIDpWMCxN5dX7EfUOQIwd39/J08vT4K6TJRdmaFek2YiA1RjPUvU2GHdKK3PA1ANdZ2Y+U7JNNQtAmCjSTVYq1SeV9vowEQewDdTSqpBEhDsIweOVKoOPhKhHfo8DnWMJhOytGnXLTcjAkfMAjagi8DRYm7BIdyl9oPeDe8o/T7tRHZrGYF5ND7JDHWhFmCczWS+wDVxz5rBDAnFzesr22y328pmg9cqiYgsYtwcnpntNxoTTCWAB/BuOlPm+OFI4Oj19VU2HH+o7aVgJQGj2UJmi0sZTy/kNJnKDqARQE9KBKK2LdoOQNFKkDw4BiiF+lpkHGl7YqzCD3SWexLlyeTpLKu6Sk0yGdjeQdIBe7S+tvsfPa7LlxriIyLGOKTG0Q/gqNx7TTGBEnDkPm3ej/53CTiK6378XhvjqDROSn5r7r/znk35wf3N0vXj94Yk7p5dL9tDxPsGcIR/uf9S+js+21DgKD++Or9J1dEfGThxG88ZYlnwPSvvI0jxdfmJ+d6wFrs4ptqAX4dxBJDCYdD2RsGain9dY97b24+NPmpTX/faD5hUncrhV5GG1psu7bubvhAZR9HHzQGi/F7b++/A5A/4Ue4dkIXDGkcqEYvEDqzX/JvvoU6kAkZkfVfAUWL56H5afTL9CX6We3cE2RwIVtlnPAuTgeCfUK4u1WPxcYpnB+Novd3+AI5+AEeVvc7nzQ/gSOUem2xXbhf8uNhuuZ3RzzwOrFLZXT95LCpfk6u/fwBHqSmHONZNHVlaCLuAo5xaO/Q+cseo5JjgmDxLN14nBkZxbH5PJYfLr6vZvIne2hS4+tYYRwx6WgEyD6Tl7eDt5o6LTyw60NSVRaAHQQ+TWgmU8TgJm/rkazGOvhZwhGJONyAAACAASURBVIzaGQMfKlWH4AnlV0wShLnGzEy2jM/RhKARdG7xHiRkwDaiRN3tG7m+vqFsHTJ3l6sbmc4WKovDzF4N0jC7GbnG9NAVRCLLY5yySzUwFBlHHl+yDJqG8emOdcmgdvYfS170Zzx0GW132hgdgpPP50zfajLiubHvuk7TxrEWOM9YTq3ntJ2TZ5tF8bCmc/r5moIdbkdVqm4kcMQ1w1ovVt+Qq7PrjKIcOFJ7pgyEvA0jcNQlVef3nNsMt5U4t8/zIZuMvv3XBByxPTQKy+ezaaLP+gM4qoZuG3DkY6rqyz8AOMpBkL7jIs7NOAZz+xXP78AnZ04DGzNYHgbK82NL3/PvuF113yB/Nj8uZ4Hl2VJxPY7Ocp4Ek/tdrrnuYJH+hjRGZEYNB44QSN8fNgSOsCGfnI4ym425mcdqpMDRTN7fXsv/+Jef5MPbN/Lu9kpWFzOZjo8KHP2ff5d/+1//r/z1l/+Uh/tPst04cIQ5DPBgL9vXNUENAEevrxsCFFdXV/L2LWobvVWpunfvFDiaTGS/28vjo7KUnp7AOHqV7QbAEWobneR1D+bGSaXqAB5ttrLfYV1WxhGl0Qw4ms8vlBUzQsB/rvJfrHlkDBpKqsXaUZrkoVnMKonDIIUzjgheADhC0okBR/jt4BIYRgYaHSDbR61+SKjtTR5Q7XbyK43FREN3lPFkbHWG9Ddq/AA4Wl5cEESC7Vd/ba/A0eqKIBJAELTvw8M9Zev2x70CQQChEFASMYANgBGCHzsFjlhncSKTMYAjzXxnrZ2RsojG8I+cgU0mkdZbVMbRjEAJQLmTAUd7gkYGygE4spqNbD4EZlBDa2YAnk0cJORwPtDmA/DDuU8EUZaLC2UWAShyucCjBY0YQHLm0VaOu1cZjxTUu5jP5PJyLsvLBf9N0VkEXgEc7WT9CglEgD6vsn55kRdIIlo9LU8icD96ilqY04lcXKhkHZi96IP1eiuvr2v+3m0BHOEZp2QZTeYLmc4AHC3kOJmSbbRDxrIBdZD4O5FZtDTgCDKByjhyIA4Bc7LiAGzSB1WfUbOr3VGps49o10LiRZf/xFH3AziqmukH46h5xNT91Jozb6MxMY5yvzZf00pjrun8XwI4yq/fFziKzzEkcffsei3JZ/9s4Ogs/vEHAEdNMYTo5zUBDxw7BA0sFe8rSNUheQVARnd4MtWr7Brzbmvj2O8KMvfZexEqwnppwFEf0YI+5632iFbjKPeD/fNSnKk0/uP30X8JOMJy7wCP1pSExBv8J4BF9KH43o4+QAUcmdSvJ/iwr2iWjlYDkSJzla9fPY/tnbmPZs1HAEdH7qnV/4nAUZIRxP2jruYP4Ejb+AfjqK5MEfeLcX+Zv9/HJ4vHfK+MoybgqGQbYhu5nYi/tT2rGexObmtT5vHQJv/iq9Y4goXxmiM+KPKFIg/kxc9Ljoszjni+HqOprSN6fL3xkFJAI2/k+HdePycPmOaARFxg8jbxv0uBprZnigtuaZLm34332BT4oTk02bYuI6CyW8i5xHJV19itTfrA+smDU7FdzoLS2NAHgCAfc7E/PPiL9+LreE5/5hj88vvx9+Jvn3QxOya/33obm3xJn4E8cLB21Thi29g+BoGXiWdvWYZvbBcEURwomk6QXQ19fqrjamYtg9UmKUcJmyAVQuBIN/LInF1erggWvX33Xm7eKNtoOpvzsym07SHfwuxcB4GsrgKzYPSmNcdLtetVNkEfxI2kBrHwhjJUlDZdH29xXOUB1nyD1jb2x0cQ/8OGcGA/nR+umUAuVRD1hJvmZ9v95d/BsSgCzR+vZVk7KErWmaxY9bkziezrAVwiWGRZcrE9mhzk3Kbl60CyPSgyisLy+IZLwtVp/apomAAlylRVEhoadIyMo5qdrqj6JrdExxigqJ4jSW1oZpW+fy5l58EptzmUcnTN56wTrBXDuy4PwG/X+BC19rPgKTOqrf9qXePzwPvW6olpdivmYMHQWEHTxOJy2QLtxRisp9yj1bFSmQRjHAFEjvJzVXxOn+tsw8UGOG+FakwShO73w3P3O7QC972P4rzPT0Hr1tMut52ndGsYU/laHO/Jv5PbpXiu0vejLEzpu9FO5BIy0R7maxrmHexy6fql9/L1L7e1ERzKrxvvuz7/6gBX3uY+xvy5kia6rht6PNYAlWkxa2F+iK8d9jk7I0rQKONBN34HyskdjrohR2wdAfYRmBn7jew3rwSObq9X8qefbilV9+HtjVyvFnIxG8un3/9GwOjf//f/kr/85T/kt7/9Ko8Pd/L6+oT4ueZfYK4ejhpgZ5BdgaPL1UpujXEE4Oj2zS1lX9E3aPOXl1d5fHwicARWx3a7ZdD9eX2Qu+eN7A5C1gyYHtCcJwgCwMID8wSOZkzeAHMGr8GiYe2YCByRGaPgkQKtmoEK9OPI7FcF6aitf8I/lUlBHSgyjkYaACFwxBo6AGNcn18DHmTIjNAfUQffVXNcogX2CNQITXRCbSOARhcXF7JaLfkbdY7wvtoxXFNkOZ+zxpEyZ5RBA9CIwAvkRxEIQWGg0Uien1/l6QkgyYs8vbyaj6HMLJXvc+m+kczn8GUu2H4AlMgoAoCxO8mOMnSAG1WuTgEOgEQA5BQsIuYGeUDeawKGkJwzm4OJbZoyDhZxXcP59FidL6hrBOAqydgA0BwxESVIByIIJXuR/Vomo4OgxCWYc2i/y8uFrFYLMo8IiNLVOsrL8wPrZ72+Psvz8xP/bdavst8iUJWkV3D3AI3AYELb437IZKVcHQA7jEG0PzKk4TRMZTzTukYAjUbThZymMznCdzyNZGf1tdh247nMFtf8TJlb+G1SyQDrKI+ssBn+OfOrJk+XydbV7G3PteRbPCzfU7qP5e83gV3FPTgUC3qq6eD7DMB2/ESfpU+dZj/vl9jDt50j/yxvjyH+NZogJl02XhdjlEC8CygmXyvvt5oPZm1c82GLSV5qQ/wn98FKfd7WfTjeuJ60t7RRgcHv95z/ztfl3M/psz8o3auyHFKGdmzn6BvF/XrT8+X9y2fNlGzOYie2f64SWMLJm3y7rvkRr/m5jKPSNarzet0Y6qGaMKczpkylwyXGfBNCCVQD3ukmhOPVU0lKBPC5fCuWt+lZ+xnoURrbPkaiXe7yPeN3+tgLB454bNg/dvVR388j4yh/nniOpnmYtxfGma9hYLZbgMO2vVbvkf5tkqSDc3fYbdRHQuoKGEh0MjSJRF+7n3CUKWR6TWaukva3gaCK50nWTue51oN04Mj3zIzdWDK5Mo4UOGI7UL/X6h/R7wPopX6JPrM+C+ctPzP/z/abPInv9dUtidFxvUZBshvv//HJHv8c4CgfX9H256/7jOeh619pTjftR0vnHnq98jNgB9/tk7TNzaa26bIv8fOSVGupP5p8naZ1Ph/ncR9d/0yfQve9zj7q0+t6TNOzfjXgyA0yTUKQifJbjg5Dk+PmN1597hnU0yRV178JvuyRuKeYad40GPwZ8kLq+eSKDk4MvHQ5iJ9jDJscm9xZ6tti+F6JSnx+HQWOZtzg6cJVCgCVAmDxXN4mOUMAVF1s5JucxdhHbcCRP3ecjHmGcwST4md4jU1xnHQlY+3PgNoCuaRc33ZvP64uL0TjEb7grATeZ5Cqi+97G7GdGTTXIMBitrBi4Qoe+f6yAowC44ha//BNIGMyncnl1RXrGkFmB1J1YBvhfXwOrXsGWwyEUJaRyZSY4+DPoJJ1BhhpY9ebgwfqxomBKTpU5eBjvtEoAX+ltqaEGgtZ9w1d9+1Zk/IxeaS+3+pzHNpzT0dy+E+jLeIocFG5FMgvHV9aiHLnuf63Mo5Ub78MXClw5FJ0WiA8rR36nA4cRZvtLeDzs41xhGPVQdbNajwWf+djKEqBtT1ztDVxfKb7rwNYGNag/sd5Ws1tG4bxs+kcIK+y9FxeID636UUFJlcCjhwMqu4rAPMqFaVBEj+ObRIMTVxPcgZr2+gbcuyQUYx5nTuwTWueup395nW+hnXdkz9f/r2mzbW3fxwrpTW8CQyK3/fvuW3Pz+nrmjOBuGGlBNW867H4eUwiieM+rslxvYxj3jeccXzGeeb95z6PP0ucv378EfVoTApFnWaTI+G64cV1FUzgfyZhx60rN54OMqXvMZI6PspoqnJyCE1PGagfyekABs9a9psXAkc3Vxfy07s38i8/v+dv1Dm6XEzl8eGj/Pa3X+TP/+d/y1/+6z/k17/+Re4+/i6PT/co7ccgPecrJLpYh2jL37A9y8tLuQFL9+pG3n/4IDfXN2S6wPqC0bvebOQZdY7IOFoTOEJdmMfXnfz+sJY95Or2B/onqNdzQN1kghWw2QBKFBCZTgFGKWAUgSOVqgMA4nJ1CrSotIkWNa4yXV0q5bgnqIbAxQz1c1DYGfAJ6+0YK8lqHBFw4hxFu6qUndbY0f5yqVGAIuyjUGCZCUlooyXYRku5BHC0uGCdHYA4Ll04nYxldbFQ4GK/o8QffQMGQRR80po5ypB5eHyWu7sHeXh4lIenJ0r6oZ3QLmgLgHAA4DDUZvNLmc2WrNczQzLMGMDRiMwutrtL1rlEHZlFmgDjdY3AHvKBoGNZ7wW1ghCsVUlAl6bDb/vbFkGtVQDrZcElgnAGGtFmI/vYGUd7GR02Mh7t2d6Q+1tczCm1uFpdyHIJttCY43s0PsnryyNBo/WLAkfOODqgDS1QxH45QU7HvmeBdLekZKOzvVTCBjFMstumCwGjSJCUBCly1LFFG48Ab2E+aI0jAEfz5Q3fZ+Um7CW4/ttrQI6Ua0ULaPupb5hYRjX2UeVFqpzy9/wT7W3J98r3iiW/qzrHAKk6tFmfNbsGHNHB6W5tzOk+5+4+U/sRedvFthmyvkffsO2KXGG4b7a4Zwb+5H3j/mA8Z2v/Gbek5uvZH3E/Wjpv031XwJHV2Gxqs/yccR/p672PRW8vT6aJa3o8T/6scf/ux/kxuS/utqnPGIltU/LHKn9FcXBdmwrB6pJ/1uf6VX8FybfcZ23zB9uvocH4ww7rsTOD9Rula5TGRoyJVNfyJDKTrGVSWUub5PfY5vcOabMhxzpwxO9Y/dsh3+86FvvVUQ9pqNL8zMdvrZ1NdtbXM4+AUJ1ER6SlTCg4uN+ulblNkEjrHnnNI5Xvt0xf+FyQEqar7PWuDFQK+2edY1obitJ1AThCwqb6MgoI+R4CjKPNToEjLOQeo1MFAIBIyojS51ZmsANKCTgKy4Xv9XG+g0aB8n1caf59Tqy0q5+Hff7PBY7clnX5BcOeof/RXX0yZF3tf1U70hRqBn/vC3+hlNzQtG7G/XubP9Jkr8vxBK11qFOrOyE39w2amuM7BI60xhEb7wt38pDTxYCGL7BNQBLe94ys/Hv5gp07OW3Omdrh4ZudklEtDbo48dvaJn+GJoNRYhzFIJA/a1MALJ63FOyNi1IehPI+yq8RHf180sR28vv0IEb8HZ+BGRZ7OGb6U3LuU1siy/TbAI4QLNEb1nkVHfoEHCFjGMARpGw007UCZ+gwaBYdkkipfsMT6UYeG3swixQ4ekPJnQgc8Thk8QbgSAEfRcsrtgRl69RtijvPorJyYBwhoOU/cWyU5t8w4OhL1zhSyzYBOMEbHj6/W+eqIPt5OHBUCkRUc8p6AsVANQyWIgJN34v32ObgEI4KwJHrMdfP60NB2S2U2DEssTou1Dhq2nBHW+A2qApajEYysyBG/Cza5ziW2pyA/NndEYjjE+c6s3FgqjT1n83bfA5PwSR0bXqr6+Dn5rGsj6FjTq9nwFEWDKqezRhHmJicgVaQnW3HgKX+RNupn/WIElmn9T52oA/QBFjEdvfXY8gjtk2k7LO+63DbGpOvm3k75uMjHzc+5prOE99vAo5wTASNHDiCtFafH/++24b8nvOEi9Ln/l6cj7SEMTgdxlicJz5fwdg57T2AoePbs2O5MeYJNWhQXwN87BrDNXzPgSOZYFO8ZWZkDhwddq+yvJjKzeqCdY5+en9D4Oj25lKuL+fy/HQvH3//Vf7yH3+Wv/zyH/LrX/4inz7+Jg+P9woaVcDRkVJeCkzsVYJteSmr62tZXV7J7e1bSr5iriD5BMAEgaPnZ3l6eSFwtAfj6DiWp81BPj1t+BrBerA+wPZg8qcBR5AiBNAB9tJkoiymEnAEyBptS7k2atw7cGRSgMxqtexWBgagsQ/w6KC1jRj4UMAIv7Vgc2IqnZgNjVpEAOdVXi4FGWN+iAJHCiaqR6BtBMYRWDOXcrFYUCYNtXY0Qx2soJm8u3lDxhjaVeUr9woazVDfZ8EkGRgytP3d/aN8+ngn9w+PcvfwqDWdKDk3UfBjj/aEn4L35jKeXCh4ROBoynG23wE0OsqeoBtsOKAcwjl8TR/KACN8h+2ORB0yvSGJp9n1attVGleZRiFbwlbeyn5ZYFBZRicyjlCPiz64AaNy3JFxhH7A6ZWxhTacy+ryQi4vwHTC3gVg1Em2mxfZUaouyNRtt1VdKp2fCiKS7wNmWUUD97mozCplW5h3Q8ByzrpaDhjBFzzi32haVWja4xknM5lfXJO5BV+R7cZ2AYCEfwbEGXBEEK7yFJNwncooevKy3luRkdvH6H0jx3QFiL5X4Cg+V1dTDzk2nqstUDM0wNWHfeXLD7aKMY7R7gvbUC8wjM4DPjoP4lqa+735Gt3VtlxFjaGRSzs2jT18Jwd54v4r+tLezm17jcq+mcS8P0N8fj+P+zufCxzxeQvsBZ7fBL2qa9mN5deO5+jTvtXzKRpVfSXfp/oH8Rn7nB+2+bDHeqzAUXUFlyvWG9YYQIhfVEdW7G2z55W6h2uAVISQIhjVFFPK51ip3fs8X+9jrMaRLwLDK1W1X4kJpYztdP/kYzf27bnt0X2XJoOws6qkCGckISFHgUGAhBtkalTAkTPCwUZSP03Xa5wHISCs84yjZfLV7pdqDVyVftd5HaTqbN/tSeFax+oou8NONsY4KgNH6vNpn/8AjrpHTL8j2taS8/Wi3zmHHJXvQ/M5PXRdHXJtBUmG7OAHnb33we4LtPkXcU1rOs7XuXjhNptZb3uNzVbB3Za77zsuvlvg6I8EjbwT8+BgHuiLA6JJqi4aaH8dHfxSkDP2e9+AVT7g1D8oOyb4zINsfWdIySj4NdJ1EJw8UaqujXEUDV7JEfN78sBS1Q+KMlgWQ6q7FJ8hTox4nS5ALz5L7Cd3guN7TYyx88n/rQBHI8qzuBviEgS1TDGvBTWeCWsgmEydSoHwyRqBI2zeqdM/v5DV9Q0BIwS+ULNh4YyjscqSeCln+i+mVe8+tPkVAUpxikXJQXNgSR2jNsZR3rd9gSNKs52+klRdgOT6zsE+x2Gc7msyTH2+pcdwvuiLGoXV30dLIOAeNxxxzLctSs1OjlJsxxnj6Nwueo0jDYAlGxEo9nmNo2wDXm1iTQKITBqrEYTrMfhohcjjZ9XFbMOFNs7tTLRZpU12ZY/DZs7bkTKRHiREINIAoJpN1ylYm8PoJxatdom7quhp6k/VG0gBWb8MgMuzzXiwr56kV9ngSqrOhC3ChpsbnZ7yc3xmL1LVY2gOIfvFOnXna1N9PYRMXazV1XYrQx1gBze6HOtqTPTMqMuBo7b1PQeOYnvEbEF9Nq2j0ucHx5fWvwjalQCg6D/462gT8LrEGMuDTNoGYznuwYAx0J1yQJYvbVKn+ly+4qncGHfiHhjBKpN/D7oY+DdRqTpszKfwZ4xxdNhvhMDRYiJXq4W8e3MlP394Iz+/v2Wdo7c3l7LbvMjjwyf521//Ir/++hf59a//JZ9+/03u7j/JASwpy8I8oO4PWEEAwHCdyVzmYNAsL2WxuJDLy5XM5gv6abvtQTabnbxs1pS3g0wdahjtNjvZnkRedid5XB9ld0QbQmZOaxtp7MilzrRWIYAKXEvr8CiQRCAFEmomzYbve9YomCgKyimAowEpLdZMibrjlhIpCGbgvZHsZWKBDTKOyATWTFhnEFHLH4EJaulr7cgqQOJrj8nuOHDENppOZb4A+DMn6+hiPudrgEEAlaaziVwuF/Kn9+/pDwCUApsLv2dzACZLubpakeoEIA5teXf3KB8/3cnd3b18un8gmEds6zQ20Ejl1o7HiewPYKOiTs8FWU4EjgjsCeVhWcvIpNRUks6Cu5ACxL8JAK45Gdj4R/DI/C7Yf/ez6GtVazBee5DY8o+ZGAJ2UfrH+hYuVUfZG4A6eznu1hUDDMvmfDGVi8XM2EZTgeLeZKzSgqg7hRoKGOcAJfeHLftmZMEnznGAiqeD7HcbObDWAuos4J/J0vgGlskExhJiOwEkAqyo/w74DcYW3gP4g98YnxNI1a36A0eeuJQxjqrWZKa2rZslKdc+Ru8bOaYpeO/vf0vAkSeotTWd+1zxubqaesix8VxtgZ3PWd+77oPcACTYATcPN1LyG/NzNfVz9LXVGfxyUnVppdS6a7xnk6rLffH6fSTgKLKK8jUevnVT3KPJX879Az8uj6lEP6pr/ODzPv6Zcjss6SQDmHK/q88182PUdtftUglMaYuPnF/XGEccdLqm1uXdTdbXwSBLvnMZbt2Hmwy8e1T2dyWtbnLlQ4PEcY59ifbravMoVUff0Bu764s9Px/KOIpjrs1vV7awzkbXXOFsZLKGgUiUADY/DDWPvMaRMY4cNHKmDwfB8UgZYY/AeFzLrZMDRzrnnHGEpJIgVUfGUZKFrgNHG20520OmPYDH6ZJsHu7hB+Oo50BrOaw5puIxkX7A5ufeSdf+dui6Oug+vhHgKI8r+9rYtobH9TOPmeVrXL62ndtRn5OIo/UD0rp8F97f5er/+aIYjJ+MFzeZ5BIIkS/6fZw4DXIp4+iL3vSgEakHl5wWfy8fLM44KjmFOQiRT6bcKYt/J+M+7AHaHBA/05AsndLVS44AJGKwuE1YwyZJ1eV9nz9zk4GpgpYe3M1k6kpOVd4HTeOw1EZpUUzgVOw/rouWBdvm7Pvz4pjTsZ4ZNqwn247uL1WHeRUZR/zb2rQKMNrfEwJHy6DBn4IWFEDxosQsTIzAOzJnVaN/sVzJ6uqaNY5Y32h1KYv5hUymc+iLaVauS9AZy4hZoPbagaMUQLHnL2p3loCjVLQxBjLzoGVv4AhAyVEzgL/sjwrYmNDeFzu1O/6HfwQ4MrDlzC4xtJiAo6bFr7Qotdk48pcqxlG/GkfOONJ7aK9xZMa8Zs9jhmS0D1FX3W1P/jzRVjU5B32cgWgjauvJSIOQ+U8EUPw1rpNql8FndzmAtIZFqTq/X9YfcbDKp5jxnauAseJ01XHVPdJI6pe8LRD0nPQEjvC9iuXVMfINCugleYNTDQGOKMPX08kY4gDnfV/aYHvbxcfvcsKjTxK/33T+PAs49pev/clG4tN+wJGvf3H+l86dr82l9Ta3Cw4c5cPifA0fy4nAkYqwOUDkOFHFOLI36r5KM+OIlcXGWufoACaNHGQKdxRqpUcE1TcMxF/Mx7JazuX2ZknG0Z8+3MoHYx4BSFm/Psndx9/k99/+Jn//2y/y8fff5P7+TjbrDaXTyAg6gGnkoAmugbo7M5nM5pSn0xo6Yy08/LqT1/VGXtcAjHZkHgEQ2W/3sj2KrA8iz7ux7E9jqzfooJEFFxGQ93+8DiRjYWunWuuIwJFKsjLcFDJSte6T1c5hRysYdII8HSVIdjICyCYHOSL79bSrmEY4zv/heNe0xznV/iTgSMeHMZxw20GqTsfpkXJ0AIDAKiJgNJ+TdXSxvNB6R/MZmTR/+vCeYT+MJ8r57feyuFjI6molt7dvyJZGhuzj46PcPzzLp0/3BI4+3t2zffc7rVfEGj1gG5G1NZXdHoXuAfws2EcAfsikxhMDUAVwZKEZyLMhoYagj7XxaAJJPYBGc9ptJNuoXa0wTc8DV3k2xvAy4AjJNgRMFTQakyFqLCMPLh3tLtBPh60ywqw4NiTm5vOxzBcTmU8hH4y6UH7XLi2ofYv+0ZpKGD8GugJEO+3JStpuXllLCjWQdFyDPUbLwEQCyiwaaAaG0QFgHKT9wIxDDSgAwAaoEVgDmAlgbb6sA0d09dD23p6ee62gaLUeVgkXSbZOJX7+e/y0+Rt4wm8FOOK+p2ejx+TMrl7K19au4+Pnedvl++y4/nadt889K3CkUnVO4i7FB4b7y353aV/Z7l93PU363MEilYJMPmTT+as7MfDbj8t9ZPelYxs3+cilMd6U9Fna/3c9bZt/Vtsnkn31FaXqiGXUE3ujH+XPMewZLW7BxIL6XqAUr8nbquRL4j2aX8NeOOoKgFf+3TgWup5lyNzr6t/qWqyNbDf6B0vVxTGX+/mlPnemkUc4NNLia5pJABvrF/LBTODh3s8SdPCaUsJmfAxkUvlgq39lCdgVcGQX03tVOXjWg8T6bzUhwRLn/Rrwk6TqdrJBrSVLZIlSdVVsODCOAHr9AI76juTm4+K+yI+Ktrq0tvzjVw3rRQdjcsi+efB9fWPAUan96Qln8bTcJ2laB6Mv12SXk12N9Y26Ha8+4+K7A45IlZ7MzEANHk5f7Avu7Hjn+9/5b3wegaN4fAQdogPQxTiKHfu1GEdNQZqmBoz3lAfi02KtG1gE5Bw48oWxzbA1BZViW3OCGTUFx8es5tzxKG0SSot3KQgc+6nptfdJnwkoJwRluifz8IE7BDgyySoDZktjWQsQA1Caynx2qawTUhU0w5tZsJpXrAWfLX48nswo2zK/uJDLqzeyuroi0+jq6lrmSxSvBnCEgMBU1pDlQd/hvC5JxyKJHoSO7P3QZmfAkX+m0RXX3EWAy8dCDhzFMdYXONIaR19Hqo7FwenXfjmpOm50bG6og9f907ShjnaMrxuAo9LCmM+L9o2tStWByaRQmta6yK9vk5+ObF7jyJ1dz5qKC3bFnqpk2ky7eay1jNI/OMta5Fvfs9o+VfFYy4l3gMWy+Xir5HJhxwAAIABJREFU1bn1e/Gc9iT6yyQwEhNCJd6c9cSs81FDLYYGqToEIHE9r3EU7S3bnTUyNIusaicssRmrjN/LahwRMjWQGffGe/V8uGrjYWPDgKNOS9dT1s7HLsvXdA9jHuF2uXF9Co4usuiHJCEO2dx65m1y7PQJ2hzpfEPZtCbGpmhzKCMDOv+O28a0hjrVvbuhcU0EiEtrHz6LrKGYUOTHl9bqaLPJcGitB2FOMqL/FqRO7aBWT9s5WcA8aFIBTRVrzr7HYIMyZI6yJ2AC4Gg8Bki1k+N+K6fDRubTkVxeTORmNZd3b6/kX366lZ8/3Mq//PxO5lMQcLasF3N/95Hg0d2n3+Xu7k7WLwB+NrLZqrTHfrcnm0V/lBaoQh4jAhcAll43W3l5Bmi05j/Iq21N3m6/PRA42hwnsj5NGWxHzR0HHGBXVSINAJGBR0z0gBS0sszIPKLcl0YOGCaqZG3gyJncHO0HjURgEe0VNKJc3YH1nwCwjRnIsNpHkLBj0MCkU5jUgOxXta8uVcegA02VSWvy0srQUpbWsdLbB+MU8nSL2ZyA0Wp1KZerS9Y/Wl1eyoe3b8weKOMI4xUSd9c31/Lu3TtKyr28vrJPHh9f5dMdgKOHCjgCw2u3V5m6w16l69BOu/1MjoL2msvUgCOCbgCIkFCDfjsZQxugyQQsG5WpQxtTpo7AkYFGs5nZVBgvq9GoK5/W8DHgSCUoPM0E/pKl1qDNaMc0GFTVQXApOQPuwAhTwA/AHOpWiUDhlBnII3ym/7xGFY6ZTcaymE+N1bWgPCylSnlPh6oe0na3ls3LmqAoxjYYb1jEyGybQpYP7YCLzWR/ENkeRHb4jZpGlC8Gy0iPQbuiBtJ4fsGxTDCbrCWcUqXqME9ijSOjRbjIu7de5f3kwFHn+tRtAv+wI3K7mPtI3wpwxPVPh3HnTx44afvCkGPz87StKUMDXH0TX7A87Wk/KmpHjeXt/RfvtX3t0yP1GPeX43vtgarOzjCwxIGjdr89nS1PUon75sp/xJiI/ldJ1aAgd1z30T27OsnPDvHL8vmS+2Q1v7FHjaPcZ+sVD0irvdrSnnJ1veNAkC8jel+QqnMGUqV6EDxrJxoZG4l9WMnUmXyagUfRb859q9IYK/njeb8N7cfOscykdttbQ6649y6i88zqrUGJpCc6ntuttj7nCLfz1oEjYxzBD6KX5n18kJHL0oFhTJ1YrXOkUnXqG2D916iN6hfrPaRE26SKi7Ube2Gs32BEB8aR7Y1d4QVrPXwz1JJ04KjEOGIs0FnldGo0YcoTiXgvlqhoC7j6gvjjR42jxgEZbaMfFG32EHvUb9TXj+qyXUPX1UH38I0AR3Fu91kvdZ+j61huF2J/ldquydZSKYL7vm6Hq68P9d0CR32DRYMG24CDc4clOkAxA8bfz7UO8b53dA5y9KVsf+5iWgo65QPxSwBHZ46Xq7pzvT7XUY2TpWTUIiDj7V9rawOOzgNfzaOlyfH0a3mgqkSzjw5wfNY+/ZKOmX4FxgpdlzONz9gKcePG1x4QpxRXYhyxfVw6CsHyyVTm85UGllDTxjTkNbNWY3UJOBqxrhHk6Jaoz3BzK6vVirUZUINgtoCki0qzIIjygpoO0Mk3qqJn5aV29ixb/V0xfSJwRKm0aCBxPoBZ6hTFcR7Bo9h//Z3wrydVx4CPyysNsEtth2r/JHmFIaft2rASOCBLI7V+m+OSOzI+988XTNRNwrk9g9KCYrXFlb1HT7IEHPGcJsfmm/raIlyBJwEICRJ10dZEJl7+fO7gchsCkMXqBvkz8bsmxXa2QNM3To56bJ9SRmXed2fz2aYA6nbYFkB/53I89uxaMqNe4yjeoz5bCkp6jSNnJvk6pxubrMaRjGTaFzjqyTjiszho1O0Psbm+FnDUx97H/orAUWnTXJqXXU54aT6VHEk/T8UktS+6P+LtFNdQ7fp+NPchjKOSn5O3Zbwv90laHWufCEyqNbDDQKJKliXLptTn0yCCvvZNsw7m6ntIizDg6CAAx04EjlSGbUspLzlsCQ6BdXS1nMqbm6X86cMb+dNPb+V//MsHWV3MqCUPdtLLy73cffxd7j59kvv7e3l9fmVtotfXjcrNrcGGOeiaelDAGKxcgEbr9dZYRqhrtJaX9ZpMI9Tb2eMYbNr3Rwbgt6eJbEcLSn1pTR1dIyPLiOs4g/AAACBbp4AGXxuI7sAR8SEmeGjBZcqbGD1PAxZat4iAA6XqdtTZ32+e5XjYyIjvA4zYKeMIQYygy0/GkQHzyTfWwsJuC9lHDEwAXFN9fNyy2n8ENcYyn81lebGQq+srubm5pu9xtVrK7TX8Fy3KDMYRvg+ZOgBHb9++le3+IM8vL/Lx40d5fAKA9CD3qHV090igaYuaRTurbcRhoxJz+8NcjqIyf84QowTwRNuTzCOCd8BJZjKazggmEQysQBKTBwSAB8aRjkoD6HwsOoDIlcX8PGfWkc9jwSBj0yCYBMDVGUfmJ48JfAJgVRlBZCefIHMzOsiELCNcd6tj+4hxPSJgNJuO5ILsraVcXi7l6vKSEoGoATgheAOZv0d5eX2U9eZVXp5f5fX5hWDcYYtrYa1WeWSAlGg7tMXucJLNXv9t9ycBN82BozGl+wAcLWQ0W/xDwJHL/PiEj2lGPZeSIa7TP+3Y3EfLfalvCTjqK1UX/cKuhuwb9Cidp82/HRrg6nMfvrehalgAjvI+y/fBTX183k5m53vVQ+pqWf1cV0WLP3FpTbOl5OvnPqz73nHfHOMmvvZ37TXi3Tbt3/O9eb8n1KMi8Nfkn+me8lyqTn2I5McP9Q39PiNzJz+n/+3HxgSc9udMSim2E0zqAGHvEfcx1fkseFDtURxc8gQcrGnG0o+Mo1KsKb/HUl/l/u6Q/utzrEvV6bhW3+JL/oyOXvG331n7jDnvl1zhxFN2fX3n32T3EJo2BriyjlSeztZ7+q1acJA+HJNHIuPI03+1lZhnyI2iysEj8aNW4wiZJu4b4lr0Vfey228JHPEzu56OWY3HcF1yxtEP4KjfgOlxVFv8pc8a1eMSrYd07VmHrquD7ucbBo7wHHEP638PWf/ytmtacyxsExftzmbsk/jyXQJHkDX41oAjD8TE7JoYZIz0dR80JYADAyBm7LYGSWwIlECWttFRWszzgegb9s5RVkBG8/NX5yYV9lyqLhqYkiPo95A7YTGgysFuGfG+GDWxjkqOaS2QbItZbJP889Iz5g5dfr/nzhBcAGT69gvK9emLdMww4IjJx85usOCLO/Wa6UzzRsbRbH7J4ISyJxRo8sAIXQ2XtBmNZbFYytLAops3KOi9Iog0XywpxaJa/lMGDp5RlwE1HSjhl4DV5FjqPZw5UAE40iyf6AWqg88aR4Fx5GMk3xjg72GMI5Xw+bI/oTbBF2Yc+YZ16P2WFrraApgxjvpu/pqOS+cmPBmAo1iPJ2VmID2vqs8zUVaPnuO8xpF/pvt1k90I8owVCJK91/Z+o82za+S2Knfc8s0T/o62sEv+pAk4SrXL0kbX+57tEBhHeg1ts4pBZO2ozn2qAVOrcRTbyWDb2B7oCQ+B9hl3fRwXf94qkNHjxG19lNvuIYyjoQ5wDKD4dds2yhyjPTJP8ybIbVtcR+P4i6/9WSKorl3fz8bl/ku8Zjx3Dto3bWTiM0TgqNFP8AHBMi8aVO/T76W2OvuegSJH2clxpMARoBgFjnYq+3XcymxyYpB9tZzI+7dX8qefbilXB+DoerWQiznAgaNsNy/y9HAvD/f3BI4+fbyTp8dnBtqfnp5YYwfSaKi3AzAIv8Emwu/nl7W8vAIs2ulvMDpQr+eoMmpMLEVdndNYdjKT3RjAkcrbETQio0dZRgCGWG+GCSL43IEjvNbPaSvop1jlLw4HBCJUho5tQakSB44ARAAwUuABv1HfCWyrERhI+B7ZSBrYsJQTy5RV+4P/1IcDsBTtobEznXFkAQjKpVX2diSLOWr1LAka3d7eys3NjVxfXcr15QWDFpBRA3CEfoacnbOh19udPD1Dou5O7u4VNHp8fJGHxxcF5hycc7bRaCrT6VIOpwUZR6cRgCPUdTT20EyleMGIQVIMSGST+UIAhpAYZ7UdIc2mDBkiYMY0VbhOGUf6fFV1A4JRgV3AWmSQBQXDSX0IQ/ETcGS1LcguEmUOMWhzAACHtlBGHQtsI0P5sCEgSibdDLJ0AI8AHM0JHAGIu6ZPt5D5fC4zk62DVN168yyb7au8PL3Ky8uLvL68Uj5RM95HAjY6/Em0A8C27eEk691R1vsjwSOCbMZ64zGQUOQ/tLP5txnjiO9zTbe5nyoYVe2ndSJ8B5mk6hxS7bGUfJOH5L6Uz4W434w3XvLpqnPAXe5p83HOPmu2EUAJ7EZ/5Us1ZpeP1HadNn916PreZz+ufjjkc88ZR3m/1fw1+6PLH+/LOOpzr9UarmkURuT1lP9yECy2dYyDuL8Tk0A9ZuLrbfeeQM/ux5USq6I/ne/Du8ZbUxA/+mruZtCPsRPGcZL7Dl3XzD8PK+0ZE73Ln2m+VgE46nHvnb6nJSKgBAFrHVVMbVuvsr9LfmrJ/x3ab0PaWMexJQt9hRpHSHQc95R3jmO55C+n93ik/VeflQr8JMk6fQ3Wzi7Jz1mCiII0JlfHPV0Cjfx7CYxUH6LGOBqBkYyakarAARBJZetUstZjK5SqOxnjaLsxhpoCVQ4cpX2AIuhM4LK6lj8YR0NG9PmxcY+UryFN+61/7Ir1b3fZjaHr6qB7+4aAo1Lbxzmfr8F9Ymd525XWHl2v9OqIp7pqRFc79vHlvkvgSDMn/9ifPKjXBRzljCPcfQk44mZ/v68eLjqIpQH1OQag5NTkA7F/FkudUtfu1BhwxM1cyDawLIVSMMifOT+vHxudUhTgdf1911fNA1RxEudtmwePYhs03Yc7kyVnKP+s1O4I0vzRwBFZKB5wQdB9DP1aLcxcPbcFLM6AIwtwKHBkmbBW3wibdxTxvry6kdX1jdzeAji6ksWF1jUa09mAPAuAoymBIwQPVA4nZX9rnSPbYNn7GiOyYOYZcFT1smWMH+VA4MgzyetSBnHsx4z5LgujUnXfL3DUNy7ADCdras1Uz/62npi4q8yE4gDqFMDlrsU0LayRcVSvcVRbfD3jfQRHVoHYmqSdMY5q9jIdUDHumgAefK/tsya7l68T+Xnwtzva+eJf+q4ffzY2g2Rb1J/XOhsqVefZgrUNegYcUYoPOfBBps/tGL9ndeTohlg/O+uIUkXhxvx5GIoeAI73CmZkzzvEHyiBBGd2HFl4XnygwxAMcYDz9bp0L9Hh9uO7nPB4i02b8NJGvLQG5uPxazKOcK3Suh/HnLevr8f52l9bmz0t+gAtEpNQ9axYzwY2jzq1fWAchc9csi6NDcyggxxkS+bRaHQkcATghOAINumnnUxGR4JHl4sxaxz9/NMb/v7Xn9/LzdVSLpdTsjYOh428PD3K0+OjPNw/yN9+/bvcf3qUp6cX1td5enquACGwYAAabQ1IegJwtNZaRuvNVjZg6yIozyQJnYV4vsNpIvvxXPbjCwOOTIITYJGBRwSGkMBCCSmsZ2YsmRySmEja7g4i0YMlE0WBI0ibMRxq7bGXEwozH9YE1AA87DdrYxwBUNppUMNYRwk4MtkbsxcEjgzswBVhn/RHGUfIaHW2WL1uw4k1jS6XS4JGkKBD/SIAR5cLyKLtZb/bynYH4EtY4wiydvBNUC/q6flF7u8f5OOnO3l8eJaXl7U8v4KdpOouAOdUPQ5BE9ScupT9aS5H/ANMDh9qiuDKXKbzBRNjKFknI8rxTmYLGc/AOMK5FExSdUUvPM/0Xl3HKB9jDKAKEMEHJiHI9/Q1oT6+7/Q5Bfy13pEGkxw4wZXmWB8gDXPYq9Qi6iCgPylPt6uAIwBIs4nK12F5nc8mcgmwbXkh16tLtt3FYk7WEW4HY3u3X8t2+0oAdE1wcy2QTzwa4wj1MgGoQaIPEKwDRwCNAB4B9CQQRIBJGVoJODKmVQ4cuWyyyzrWFgYNFCqTylOhbCwZJIp173v9yfeH6gOZv/YN1TgicNSzmYcEj30P/jn91xasGbK++7W7fBhP4MJWPw7R2F+5D52fu+me9bjuGkc+Poa0l+k2aMKR/eQ+Tf7sMZnW16Um4KhpDOf3mvsM8R68v/LffZ6zyT/z+67Oaf5n9XcL02jIGPZ7pMpCuOF8DOZ+Y99rOMujYhzZNfK9R3xef932G4N4GhhHpf1Q/H7eF23P16ffhh6D+kYVe+prSNXJxJIdu+8sH7t5O6e+VbmpOuPIgJ2qzpFL0jJFhUxiBYYQG/O/k1QdGUD0Dyikq3J1loij1/V/noSpawpqSUIOWOv+ar0jjXEm4AgJP8o4glQd/EQFjTxGF8EjvabJJx5RC/GHVF33yGk/ItrI0trRtUb9o9fv2rN+zrra+56+EeCoac0ure2ltd/Xvfz4LnudbIhJWnMa9yMo/PcFjmy7/qXppb0HZXDIPRCYA0fRicVr0Drznxw4cobMzjaz0VkqOWd4z2sVDLn3fFHPnYS2Bb7PdRoDc7a4zZgRmaiq0cD4oM0nUX7PefAI3zvulXrr7ejgUXQgNQKuRZabrhHBppJxy520/O8YyGpzoHj9PxI4ss7UqgLaJgrmwBnAhj5sOjkokAwLqbpL5ZdUWbGJcUQAyQIgCHysVtdydfNGrt+8kbdv38vyciUzZNtOptw8MksFMjkTMI52soX8TK1OiqmuMOvW61ZoNnkQRdMnsR1Y/X2VqUPBZoXHmkEj9jUytlk8tOFHh0/1Qy3j6trZh/EULR/5mEyHh2xhOnJ9Zl12TOF6Lu1FEGFAbZh80TrbsNomB6KLzDiz/uNx/F8dROKd+vs5IBU+0+ugdpnT/vVMLuGezpuSKbCfZY0jO3/FOPJYKOecAVsWJFLcUQt2+5iPgHS+ST37zN3rkkSF1/7xWkChULDbOiYLoIgpM0OS3raDdHnGZhjq9U53HNXaEL8qxpEBRwrCWvtXjCPLTyVTS9vXaxxVNYtcfk+rmyto5GAzZKUgb+kdowuIPg8z2xGW1vpUiQ1Yep1AhK4RH6cEk2m6fsJ8cD3zyrZ7Vg4DinYiSjt1nVQ/H+oAR8ZR7lz7+fzKPva6nHA//vy46pMz1lJ+Df87+SVuL4fVOIr2021FXFNjnSPcb1zLObYCw6r6HrMUwTzRz2MwSqFOk4epgCMwkC14ZjKQ3rcp2FN1vIETTtDw59aZFqXqUNvocNqKjCHphXqNOBab8wgcHWQ6PsrFfCQf3l7Lh/fXyjz68JbA0Wo5k/kcAM1O1q/P8vz0JA/3j/LXX1Dv6EGeHgFa3MvDwyMBC0jQbQAabbUmD1i5L5CzW2/JPoJsGllJqLnjdW9sIgPaOo4Wsp8s5ThCUN9YRlViiDKPuJ6bnJripWYIyODQNRr2UUEmlbREIOBw3BBAg1QdMWgGB7Dx38lpv5XDfi3H/Ybg0XGnIJJK1wGkMPaRFetme1pOgtsS1jCqGEVJSpN9eTwHjtI4O8p8NqUkLuTnPnx4L+/evSVDZj4ZyXa7ke1uK/C18VyzBUAeABRjMrieX17l8VFZR0+UEARABxutdXQgx4s4h/pKc5nNVrI9Qq5uJif4BPDNZ3OZzFHfEexqBUnA3ANwNJ7NFThCHScAUYeT7M29qQRiCIKoTJ2ysrTGE4PCDNxaeJFgP/YXJrVqrDBmfjMYA7J1lKpT24YzzCd4DgOOyALDM2oQCew5AIP4B+Bvwv5RwT3EiBazKcEigEdLgG5gHJl8jYwAEKF+1Fa2my2ZXWjrw14z9FWKcArNG7bl4TAicESpOrCODkfZA1ADL8rAJa2F5IwjTVLyGkf4TUaXA2sEjnTT7FUitYaD+bFFxlHyd6Pl77O89Fspvu5RTUH3aINrz9WW3ON5Vq237Isq7HF3K5FnZmoGbmLqp6+fo9e6Gn1xS3ob2sq8qvmFvv5En7fXfQy9qEHsJeDI76G6l7RQV1ep7rnQh3qQ+s7+uhQ/sMfufeeaGOiMIz918u2r3qtqXRo4G3xeHMP9h/uRVe3cFNSqncefL+8jPyfHlO3l7Za4eruMXKUe0l0rVj3SkBjnfoPZDJ7TfEQuP3Ev6dcOewB+Lfu7b7C2phdibmktluD+tV/D2rOrM5MctqWLBt+3fn5ll/G94D+l50/+PdcX2HSshwXGUakd4n2WYiT1mEpPR7zr4cPn2n/OOPLU2QEn6Dh0wh2PJXD0OG0cF00xI1VbCXO6AnW88qV6DhXziJJ0JhnM1/DNdlVtI9aVrJQkkKKB1VYl7ep9FhlH+jBzJInMwaxGbNPBI31eB4S0PuVethlw5DUydR/g9Y2sjAAAI3zP3tdaTD9qHPUYQmeH/ACO+gEln9O2n/Od6FOUfLWcMa1LX/JJtT/1yky+0llak1fXeZvXxoOCk54r+QTNT/DfFjhSgZCvoBA1YDSUgonO0oggkgc5nHEUL+EAh/+GgYQxLQFH7PaQPeav/ZoDbv1MuqW+SNhwDNI4Q87t5yqek9r1yFhElmNiB0UnwdsrD1ZHB8w/i+APg00AHShfAvBI21ILJ3t9Cw9WAiTRjFul4bqB0c+14DIWsvi91ApDgCP/Vs7g0nMg2PoHMo6S6aEzT5YBCh4yiwSBIg8epXgqAk8zr3HkwBEpyurqotizrvNAhSZydX0j17e3cv3mVt69fS8XqxWzcBGI8gAVZXMmcwWOmGHsBbzNADL+of2R9vt55o1/dv5+Ao4so8X0mRmkd8fe3+uSqgsBaJphB7Box9EGvkFJm2o2MyudutOXB80L37Mi4f5VXSLqYXcPxfsYq32Orktx0WoL6S5ytY70mNz5XHRbVNkkA44YUrP2sDVPAZmKsaQwhAZ/bSGryEsJZPLPPHiYgCN7fm14y68OMU5bWKcGHOn8SiAJz0dMycaITXsHjiYMjCoAokFSZG8b6w7v+yLO97GI2/GV8I1mMqtcozW+A0e20eW5CdBo8Xc0iLNM+Q0DjrwvaefxXZOX4t917DL1oA2vGJSpAUe8twSOaIzNAXTN5rd4JOUBCaLp4K2y0HR/6oFHdWT8WGUrhVFptWPwLrZRmkvfNAdiECqO7Pi06Rjbtqq9dokqC2zoHWuQo3qN8eJMjGrzn22MfZI5SM2vl+7ZnTa9H7Uh1ZftGZu/VwKOSgBSXPOHA0dJ6jOtyWn9w/qooI0Ho9OcZHHbyjY6BlgP6jWZDfdh/PMvBRxR3gIbTbLhAFS6lJc61rq5dCfa6hsRUQSLJo35xLoL4KaBorzn0JdpA69Po+ImAGe2MiJwpNmdkPQ6QX7ttJPxaSuT8ZE1YmaTgywXE7m9WcrtzUp+egepNLA05nKxAABzkPXrizw/P8nj/ZPcf3ogu+Xp4ZnA0f3Dozw/vxAgAttos0N9nT2Bo9c1sjj3sgd4skdNo5PWNkIhVNopbSPIph3HCzmML+Qwmpm0rMmKkHFkwBB/K2vYpcQqaTqXTqMt9IQSbREAQWwHSoUigGF69QeARls5bBU4IgCxW4eaRyZhR8bQXgs6UyLTeMsV46gJONJEEmcc+RhQ309pQZBTAeP53btb+fnDT/L+/Vu5hEzdcSfr9atsNmv62pPpRGaUzB3z2QEcgSUDwOjh8UleX9ay2YHxhbGn4JuMwJJRxjRAodnsUja7qez2UwJHeBgAR2AbETiaQ45tSgYNACLW7JlNCdHs+RxCQImyugnZN+BIa0npeqH9pP6/+V1cYzCevMaAvXLgiMulFr12+ToykE6o0cUFiAEe/CNINYKfbv0I0IjA0U4ZZVYfAfcD2br5VMGjC9Y4AvMK9wQ8CPeHObunggKDSFAEYPIRgIYJ60CNJhOyuDbbA8f1xmTq8Ht3BAyp9Z9YJ4oMJbCOIFUHOTobs9YuXisqsd+14pbbZq3C6cBR8pqqUFwV8K5bt28r/NDssH1R4IiM28qK24sGv9X9pY71XYEjLawefRQ9+XlQoxdgU53opH4VWZPnXkZ9xT73o12Om33tbGvbc/e6j+ZuafwE43IPUxWOULc4CxalxbQ68uy47HvnwJG1sidjVUGp/jdeA46ye2LvxUQxXscCvvQrbb0235gs0sBYr+ro2jrgPaR7gZTQ5O8rWxbnVP8lqiLEYBr6LrFW25/VY0o4b+4z8FECcMQgPuvkJak6dR/O6xvl8Y0+LV4DjthUCbSqklkqQEfXjX4/fmwAhMwmpuczz9mf2Z9bH9D29+n7noSA9YSvQ9JYk18b77UfcNT3+fq2gj70gftsQ776fbX7KEjRYsfjzN/ub1QKHT6G8rHkNpKF7vmH7qdSHWTXe3FGsTKOsP6SGk0GsQNJyjyifD+TcbUWEhNDmPiDGIz507zWuVQd2NwAjqaWFO+sI79v98MYz6xqHCk4pKoVmuDtv12mjkARJe6ccYRjcP/1kHcVmjooQ73P/shZjj264ysdEmtpdQPZ/+hNfH/AUWmvz4Wt1z7c54gOWd37fUs/eRwt/1v3tOlZdU21uW6P4utcLeaQrU1VYmzw344uVddhRvMEk6b2+2pSdbwg9iRBki3eRA68lJxeniI4USnV3GoctcQy3AnoGjh5O/YLj6SzxmxwylNYJmfMiPX388UyB45cJsuBoxJQFBk5OF8T4yjPbKmCK5mR9XvKwRDN8uxqvfC5By2rQLw6OzoMLPzIoIC5tKE4nvczp0ihKH10LLxNIirqzhqKQSfGEdY/A4DoeDmLRIP03GgTOMKH9YxldaDwPhxII+e3NEbednmbNjuTGlLNpepKfTegJ+zQmutpy//5WThPrM8qxhGAI5NJ8Uy8KquLmvRzC15oAJwtZIQg1ktgQGAm0/lcrt+8leubN7K6uZE3b97KYnnJgApBJjcSCHJNptS33yFAiJsiq9kcGEfXw3gNVrJbAAAgAElEQVSsgUgawtIYb66BwbeN3abevwX3k+xWdJK40WCAMi1DtdcBkFGT7vJcYMYgmGFjnq91bDGIzSCju3kM7VUMKAAjnv2kx8DB8NlTBoBwFYebiqH4BuCII9sLm/YwdnFDltto/8yhOg9d5YwjBY7qF6vOFRhJCjLZaklAQq0FqxxZILGCBZHh7nIcfG3AE6TqkEVt5+H5DAyKG1u9vmkq2xoDMEiPTYFpl2zj+zXgyNlJCgBVQ9MCf9VQNOCMIEwFAOG1A2paxwPBtTSG1eooWOTHei0xLKoV3UefWxutmtxp5AC71ex3t1EOHPHprf6TZrWY7eVGXEeXxRYouaD2EO2Fd7VGhTs2WisFwUCdERW6i7HMbHlaOd2A9AKOAEE2ALB5WIiRA70i7hjPZ6sN79nuspp/uENtZ9ybbRoZoNTNiXakMg/V5Ouz6o/Purp1SE6cH5vaKP8eg+tmW/N1Id9A+3rYtJ6cB7TiHPN+0D7TBIr0TLrmlO7Tx4o/q2Y3le6NLZKtix6oaVsDa4xea7JqznnwyYIiDu5jM6vXyqTt4oiyzynIRTOv9qO6Rz9nyGD07CwcoxvQOnhUYU72XYyT/VGBI7IvaHYY/lfWEf6JS9btZT4TuVrO5Xp1IbdvVnK1hCSaStXJYS/r9Yu8vr7K+vlV7n+/J2iEOkcPDw8KHOEzZxaxzhGYGGBlQALkqIkaVQgBfaqghf7DZ1M5jRdyAuPIahdVYKHZPa8HQ0lL8E2qPlUASgFytT8MhlgfEeQ5qIQaXxOcRT+pTN1hv5HDDsARwIeN7LdgHG0065XydcZwOR2qtsTU0JGrAQNfu308VfbDglQY17A98FeqICGzVg8ym83JOHr39q38/BOAo3eyuJjKZv0kux1Ao21NFhrjfLvfEyiCXJ2CRy+y3UFyBWMKtnjKejxIdMFr1jGazGUyW8p2M5H9HuCTBa9dqg7AEXye8URQxwisMK3Zo8ARk5woK2jZ/JU5T36zMn0sISdZX/ZFSqHQsY5gjWfO65IG38RsloNJDhxhdeX81rb2Gge6BqhknQZuAPyovKBL3lCqkdKwE665+KebXyVEqQoqzmPriyVR8H6sLibuE7J/aGP8WxMgPRrzHKDRhL4k1rGTA0ezC2Ui2ThXwEjHPNnq1ZxQ6b9q7AT/0d+NrNJ68Lna0JifcR7oOXefmjZMCQhIGeNq+OoJB+Zz0jbn607Ry2vcFpT207mtLgUyqu8BOKrGTNO19T4dpK4lWRQSpZQZrPZb/bPkt+h1Q1/RZwmPV73OWz3dG8fUuJyeoqMwrcal11V+k/uSce/a2NLlD/I9XOkoXXvcfteaowaEqOek85hjxly+2u7aHkj3FfW2zf0Xn5M6L+0szm7kjfoV/be+513AldKvZ359bS9g6wPzbwBWEyhOPjzttANH8TOfjJYUli5jABG3Bu7X6JzytYyv3f+MzCDbQ2oyBDy/1POc0Q6+uOtXJdLo0/r/u5/AlckauMRId5+sCTDpMy5w3Qll3wwYyOMT7qhm71cRFw5283HDsel5fCLU/TqNe3iypr3OgDHuAdTxOxvSZLX6HjvEFXJfsLLHNnZyP7b+t+3RavDqwMnYcLiz55qsdv61pjhP6fSQi52AUdvzp3TuM986QEXc7XAb6JsWj63ht0vSHuQIuWCrI6kytVjLsRfY2zrufx9kTEk7be/UByYdzH2hJlVinkFBCexi1LXEa5esUx9a1QE0nrmX/SFK1Xm8yZOzFUCif899l/pu9EccZOLeLCV/pfGjcsV+zTjOSvuVIf3Xs9sGHqbAkdoA38/YmlSYT23327W+5/H1fM71BQh0qvedIfXmyG1g3ifn6/vQxGu/r/i9CBade2gDO6x4eF8bnn8597e4qgZ8g4m3XOJ17825zWQmTD4Fb+vxFT1Wl9KguOGR90qyXGvG15NJmlviD2Uc6SJlYfdq059uNh/Y8WbPApTunFTZMrOzpz6LF0cpphZZpph575kTfQaXT4I24CiCHDnjKG5yYz0eGNEcONKgXJJWi4OtZEBKG4KhBmBPiZD+BsOvmTNr4uTgXtEC88yADOePbXXGJAoZLJHNhXM72MY23KVM6eNBnVOlwvJI28CqMxwDZ8rWNS39uLlkUBJvmP5qj4ERnZ6SQ1TrB17LdOo9Yyv8zg1Lj8uHQ86Bo9L33VHEvdaAzxAMZ2AGgCglQxA4GjNTVGXpkDF7lB2zRBgRkfl8KbPFhSyWK3lz+46g0XJ1JVdXNzJfLBk0QSYpXXnP8hxPmX2HjGkCGwdk4ZpTYf0fx3UMUNYWJAaEQ+jcgKJq22PovG9c4iZGNwUnlTz0jZERhWzPq8F2GyM06YGVcQ4c2TaF51DGg7p5/tpyiymn4qCWgU8et+jY8PbZEOfHfI4j0GSTfYzqSHa5Mt8EG7eHa1Zgr/BLBj1kjKOKnRSyfynIY9lbWjTd1Xos09CCjZ6pySCi3ljFmqsAoErCTrfYzE63YAbBUrO1eK0F5BXw0Uewzaq976wHr4vgGypaDKw5jM07wOIbXQ1w8Vy2M6YNI3CUNmTaZwYaWYa5ysEo0ES8qAK46hI70e7kiQV5OCraBH3mGDTQVVwBulIgKwBOlQOk73GMkTmo7CQtQdUFHOndIBu9X+DMinJXsYCIlvprW/xDIIvgrtt8RjcUpNZ7Ns+lyhxtm2HaLjGo0B6eUsOh/WghiSxDNXeufS2MAYk8OOHfqerPBHq7HmvrmzFxmTiBBAAG25WRm+xposMraKDjzbP1Smta2wahbQPHa1o+h68xOi8sdOVyM4oCKTBhAzZuCay8mVlWyHASxoHCuwaUPeZbZejqSTgkdAGsgUtqis3I+3g4ql1msd/DhiAp/oHcOAb7iMARgupg12z4e3TaynQispyPZbkA+2Uhyzk23ApxHnZbsl62m7XsNzu5+/sneb5/khfIpD09yePTs7ys17LZ7ipWCmXNZETQCK+9PiB/T6Yq/xXqvBzBfhnPZTS9VCZMLbCYci0q8GmkAIY2kAFHBl5zPDAwq/aGAneUolS/TvO0LZt1vyPTCODRCYyjw1Z221e+B5k6/A0gAtJo/C5ACAQRJ8p6pDwasmSN9pDmpheXSPmEsINTSN96djkCDwdjHC1Vqu6nDz/Ju/e3lAh8fPrIazOosfd/O9kBtEDNqNeN1o3abAkgwScBw4igEUEMAEWoUTSX6XRO4Gg0Wch+a8AR/Bgi/xMZoYj0/ILHniZTBY74ERg0AI5Uuolywe57WnBBg6LaHtW6l9sLB5MM+MQ8hSycB/NTApuyo3WDqXUMJkcRyEaz8pKBrjpZMAE0+GScHYH03B4gIDOYtei2g0206xV70XJE2KcqGzslI0vHPRi8zgJWWVZly2E8k1W32RG8g2wdx/Nkxram1PcE7LmZnGZgHJksHYeD3qkS1fE7BblZI0kHc+VJ6T4vWZAYAI4WRn0+3cSzXVK8XJ/3zKFW767+Pv5SX8JPp9MrAUepRtfQ9e8fy1rOg0e1vwdItbrtPmuO7A0P3WvChvZJ9OmTjxn9Ges3deiCN+wn976Gk1H4uOumenxOON4T6XocPyQoR4lJAp11uEa9kAzycaC/sCc48/FrgzD5G+kq3p76TVffSHMl3pEf633mus/Rzw8+fmDFIwnPfeqYMOP+hMc20vUtQBb85uhDa/QsyccqMK4s2KSQYWwYT/Y4Ya3UuWnWzYTKMlY2A3W4Xext9Rw6wxKjXBPvtHNwJ1pPjg5vNTLyGEAcMp1BR7MrDhypFK6fHr6mJjzpm5ZkWH2e2kX90pQElG7PU+90gDT5lZ7E5vvkHsPeAAnufmrn9uvE33lwsilW4rEXTfy1hu91M90Huc+TZln7d4YwVgAagVHb5yd/9qbvKCxn/aZphVWbJBCJO0QD8Pb0v8gi1lQLGY0UKILfpVJ1mggCv3ZEprZx29jUOltoVm1+UWmDrFFNkqdUnSnUMEbEMeXlIg4GHKlcnfodpqqBuooWn1OGuCs3KHBkGzQm8Plrbxf1zdVHIYs6Azfa5l+f/vh6x9i+3RLWm+4z7pni3qop1uvv53GdGEel5c6YrH2fs+/4zM/Xti80s5qxgoYkzFSb/iyF+twr6/ucfY/rA6yUzlX2dVJOtbJndb1R34i9Fnwk/G3pY/aZr031PgrrANcAyFG779TdPn2e76syjv6ZwJGto1V/eeDX/c20rNe79EsDRxHYiKBSBI58QuWAkQdouoCjJiOQA0b5cUMCxgjag8bb5ycatE7giPImmtnYBRyVMrMjkwv3VgOOyMY1aroFu9KEipPRM5d0knpGdXIM/FgPPnrWS9MoSq2ULwa58YzOk+6e/njgyANnEThCn/rWoQKOPFqGe7bXOGZvMjkcLZOpLBaXBIgWlyu5ffdeLq9v5OJyJVerGwJKCAhQEoe+uW70oVF/PI4FlEoGUs76T9s4LpLFBTZmlbsNtuxkXazUQalYRlkghtcuMI7iMhVNL+r6OJumtD3Lv6dxSNsMxNceJPWQMu18t5HvMz/jMUNsQH7u5oVP7zMCR7Gvat+rUhUTcGTLYy2LsQJWbJNMGbkI3jj4kst6GPCT277kRNnV+L2TnPYus5TYjtHGlAD7uNn11z6v3UIQOGLMSNumAp3ifQfgCAHMmm2wxvfz165jjKN4n9EGRxuUA0dtFiwBR/WeTxuUsxFRy/h0e63Ake9prDC7Xbh7ROdBjLYRnrJOzTpUgExTGIZto2mmjZvm1A9d9j4FMfLgX/mu9XwOHPVZK3zc+LyNbJ1qzJk9IdOT7C8d4/m8jxJ0Pq7j+fKNcaetDYEHv1bTMzWtg9gz+jOm8ZMYEsxAtIg6t81mZP3pUrKPbso8bLEHAIK1nUt4AhtqjVIVx1KGmU5AXyPMTochoEEjld5QVgWSLU5a30dUqu542spxvyZwpAyko8wmJ5lPR7KYY6ON2YRn2hM42m7AxAE7ZyePv9/L+vFFNuutvKxf5fkV9Y22ZBdxXTrp9h8XZ4IFgWUFM7DuUpbS5OQ8isrA+Rhsl6X5Gg5Z2uMCpLHG9ClLv88YHFWdQ6WPmLSd2m54LqysY/I0BI6YyWqMI8jV7RQ0AtNou3mV404ZRwewV/D+ca+ZrqMT24Yqoyj/xLZrBo64PFrf1IAjyKHRBzzIdDKTy+VS3rx5I+/ff5C3b9/IfDGSl+c72QPIshpH+72CRvC7AbqgjhTrSe12lFADSDEaKYgxNsDIgaMJ3htDhm4hp/1UDvuxJsAQaGRqroznCjSdAHwQOMJnqMkDmc0EHFV4ndWWrICjtIzUQE61ZW7ytDEUONpZ96WEs9wWEMwXkQswwzXyYv+8OLZWvtTgkf7TjGVlghH4s4ATwCS1f2m/wLQlAkcTmU2mBH7ATJrx2XSkOaCN9gdgRDYdanVBchH9y++glgKAozmBI4BvO8gvwl+skBy0o7WlB9YcPDIfU5/ffAg2VXydWidpIpgF9Q3kFwGOvFCxzzRvdjcy6nHXg/ht61+//VnTGfL94j8POHJGv8n9ZkGtGCypwKKqHyrLXz2WjSZjsVUToq3hBn2GeTit5My7v/o5wFH3WY1x1GNPwPbodrRql+wTLNIvqERm3PPw3UwZxi9P9mNIfCVD0qWwjEWln6edUnzEPNhZ+STu4WQ1RPUWE5BDK2bXU9/A/D8D7HW5D/sxZwTQftheMQtMe0It7niCGsUBOIp7Uo7ELPm2D3BEoJL1gjQZw/estfvMkiMrNyXsI3N2kKZteQARi2w3cFT5y50D1FirBjb4sze1Rz5HmoP9zjzW/dGX/FG70R9t/taAI/XC3G912ToVZ9bRu1d/qwKO4GcF4AifY+1m7VA4LcrsqfWZAZkuY07/lYnEiWE8OwOO1P/SGkdav3eD+8CPJYHBXzhQBcFqHFUsJweObNx77a5sXCXgyJ61J3D7JcfP8HP9AI5qNpFDN9YBixG0Ia2bR96GfHf4sf3Xyvq524Ej7CMdLEqbziawrxTvKe2xVVkFwJHbuW7HoM/zfZfA0XhUYBypT8Mf9zEr9/wrMY7yYKAH8jxYF4GjpgwLBz48gANHy4OIxWBjIVDqw7PPIOs7Tcj6GMA4ihtBdQLSlegYWqaCUplNcz07f1PANjoVMWjLdYh0WKW97jfY0JqzZ8BDDmTlmyU/B8GErMAkj602uSlXqa0N+wQDq3atDGcKLqvfmyb3kE1I/b76MY6ig3cGHAWmT1VLC9J0kGyxCA+zuwEcMVMFm/2ZLJcrWVys5GJ1JW/ffZDl9bVcLC9ltbph5q3WN0KRaLC8cAeqY4+MaJVu0H6Nme55mw9pZ2aHEqe0DYI719lvHwtDHETUCIjZq33nV27k4/N4IA99H6ZR31N3HjdsXtfncWn++HvIRqqE+xrGcNvYLgUydHRoraFo52KQOb6mKwI2nP2UbLTOMTsAILbRgCNIFG13yQ7ntsrnka8/ETjKHYZ4vmjD4jlK95+vIX2AI3+OzkHRInva9t28zeKxHGeUvLGiuX1uwuRKex76WYf1sQNDThznbvv31CPR8RCDh8kulcaAn9OvU/qt4x41bLR2X+4L5N+J54y2Nl9r2+yu32vJluWfNQFHXrSzNsc8+xr2mXRgZYNFl9czcTmXeZPJUqLmFfh7BwTl4YzT3whP4gx2UgK52GTAUWIihX05T0LgCLV6CHC4RBsSYVSq7sB6MBv9B+YRZUJQwweyX6jBqKDJfreR3Rb/AK7s5Ljby/rpVXZrMHWUfUHmhUnScU3EGmmMIgUetD4RQCNnHKH/T07pYAgBxxiwEYIkMbEqBhrJGcK89cQF9zcNOKr6yRIFJieVF9WaOVjPwfbZUyKFUnVgG+0BpgE4elHGEeod7eGzgXEEWb+D5qFQcg62Gb7Wjrr7dZhLI6IRNOS4t3o5CjKijdV3wDy4WFzI9fW13L65lZs3V2Qc7XZPst2tZbtdy2a9MQAJzCP1vfF7x9dWbxFsI8ixTBdkDwEEwr/RdK6yvGzfuchxLofDWJADQPCI6fBj+jwAnBz4AMixB3PMmMYuHevSocnHNWCcIE/0XXS8JzuWxr/X9vR2a1rrVQBjJJdgTTHQqtnAykDUotnOTPKsb7DnmOMOcPBgdYusNpICR5GxqRKGrIGA/kFwaTpWoBEJG8wW1iAugC7UldKEIZWTYnt7jSgDjgCQHkdT2cmMzC2VqDOwmIka6i8poGTsbkty1okewSLzuavaCcatssHVtL12j6ysTpFserJLzB4xxlEEjvSOSmtHn417Pfu+n5cYx0JzEMPbRdftPj8aSOwuBJ8YRwYcuQzLZwFHyR+0HPkEHPW98T4PZ+vL1wSOcqnyttvqBB6M7V6t7z2ecdgeEyBPYlI0+ezcu7hspgFHGNfRD+EcMdAofQZ/PN105zgN587bxkEPj2XQJ68E9BWw12NsHtqk5b04a77KJUl1hDgtuJccyZS15VKAqQSA+Lzr03e0UqcTperI5g17VLcXVd+G/Wz+Xsm26OEmfVTlLzrTQ22vryt6bHqvxzBS+cGgztLkF3q/e3vkNrD+t8vMF3yBPjfVccwQ4IhrYs9rgm1E9nePn777h8QKT3GBaqpU6xjGjLKOwE2nv+V1C1UYVxNykNzTBzgyjpPW/XX/TIEjJvpMIFOrzKOqLrZJ1TlwtNuDRQwJZ2MbmQIVfUVjJ6kUtddAMhkCB5U4FFP8TceVM45+AEdxHsXhVtoHluI3XUO07/jMz9O2L+SxWfyz6z6+lc/7+Wfnd9u8lqUsuMQ4KjPE8vhZtPOlPTY9dkhn/wCOYMD+eODIh0UMeHggLwb06AhYYfTY6T4ZY9DGX+fAUVxo84BQUyC2yUD0dV6GBJdrQe82WUItR6Hbtx6MI3/WeP4Y0OU6lAFHKBSN45sYK96WcVo7uPQDOEo1utwgeXs5qMRsZ8qwqFYPHC9I1dHnHI1lMp/LcnlFhtHl1Y28ff9BlqtrFogGoIQgCoJdCJqwsDfHi2XnCuZ1Ao68H+O9eL+1OegpoKJuHjf5FRU6BWAiqBg3NH2BI2acsTDr8J/WYKura30HwFG0J0OAo7YNZz5H6bB60CdjGuUgjAfdSjazdiw7DTU6TALLZYFC0D06XiU779c6s+uZVF1+LznQ5eM831TH7+VOYL6ulNYWP6bv6KzA4R5fYCDf+iJvp+jMaJLAScaxLmjL+YcFMXrcaDikNOdim0e70XedrD1r5+1E4Chli5cdvvNs1ThOfO2LthGSWZD5i+Myjtv8Wf3vyHyOx7Q5qSU7nLdFyUbH+yXjwJqh5lR3AkcaUPGfZH/1PQWOELhX4Mil7GrPU2Xf4h68QF9UxXAGhu1vLMCkjCMDjiidp0WIVaZuR+BIABgdIFlncmsmywb2zW6r0nRg32w2BhxBxmN3lMNmJ6e9yphy239EQgYyNjWYDrAI8meQOGOiBQPn9h5lZJVxpnU+NECkx2hdnsim8NZz0Cj9bXV2asCRIe3OQjK5T4TMJifT2j8d2ScVqLBT4IjyZhE4IuNI2SqsccQaaHsGC8lQYYkaBA/Rgx4sskw8u0mHjjx0DKmiKdrEgEYwhrGGo79ns5msLldyfXUlq6tLAkcn2ch2+yKbzausX9fsB4BFBwOcIJ2GIJpmlk+YDIO6jgCNZoulTA04AhAECTvNmpzJ6LSQ43Eiu4PIbm/iOpBmm85EppCzQ12jmZzGE9bwYT1HA4C0HJcCRbpfCPLUDQXHcz8nzr+4v4jz0OeABoLGspzNlfPuyV4WzFEAyRhHlBZDTS8F9VhUm22Mf8o20hFrayrGLmUID+xPlVRF0ElHJIFgA/lwb9vdlsCRSiCi3uWEfiKZRvOFzOcL1pIC4+s4msn2NFWpY5P4QttpUPhcrs5Km9i9GXCktxkASLUgmuxRsivnmbCtwJEdbhDMNwUc+brtvkXpN98zRlrnkmbB/x/AUWqpIT4MpOq+JHBUQZctybKlPu0fDDPGUUhwbPLlcR3EMpJN6wccpeSaepvG+84TlkoJUpUNDDa2kp4LYBGPU8jEGH9uRxRd8TY9S6Y9gYlGKDypSGTJiX3mT35MAo4AIqVaKNGORz+q6XVpfWDiBZJLeiRR5tdrfhbzu0x6rJ7UkPbb8T7jHGlax/R4BUDUo/saP87A6t7F940L4C617ms/4Cjvv6anVOhE71cTf0LKalXvKNXGYvoUAJsKOHJfFdJwuzpwxEQO+LH18eZXPAeOtK4k5l2ZcaT1jeAjgHEE4Ij9bMmEGntxuTokiAW2k+tX/wCOasn7pf1YaR75+PkBHH0Ne2Hy+J9x6toet5ZYXXdIU93BfoSCUtwoxRR+AEeWqfttA0fRSXKnvBT088Uiz/Z1IMTHZWmwtb3n18ydufz9zxj3jV/xgBYOyBk+8bpeNHeK7WPIIIjP6mytGACOgbW8fT3ohd87MI6QJeoZDaE2Q37zOI+f9wdwpFlHHjj2TYQbJLSVfqbyKgisMIBlRYj/f/beREuOJEcSVL/jIINHVmd39fTum///r307Oz318iAZEX7GPhEBVGHqam7qkWQWq4rMivLLDjU9ACgEEBxoXIM2Z5FWN7fp/v5Nur17k+7evksf//KXdHP3lk6Xm5sbRunCmSWnmNGS0IECR8mGzi53Qfi41Eauj+WYIV0bovQFEO2apqeKc3lqjbBfXpVvpCu32u8RcdGxN9WOa3+P6+nSuWOGiq/p+Ir3Laq6sU1lvbmOn+v7xoyj+rgoJ1rytpaV+Xw6PxUhLe5nOe68FlILDImgNd97DaRgBORN6NydWedUXK1Nrm9KajDTn8/bHZ+/J+Mo9uXUPAGd0DXH1/0dnQ95jlm2X3beTzWiyrjsOPyqzNg496NztbUee+4dZdH08TEiPb4v8iD2f20Qxs+tjf9yuaGMjgEs9frwNkJf4g/XiTq0ZYTWurjVhy2ZHOVbfY76O6SH2wWU7FKyi+qMIyVr5e0zzyoZR3Ly0NUwK8CR1zTJrgGvkxaELOjNeC2vg8QGmuMoRzh6jaOd3dTpuRDBCeBIGUcARpyGjZv3IwCUbdo+g4buKW2fHtPT4xfS1O12+G2fEgCjI2SoMjQEDqmPQHsmejPIHAEZpK1DwIXpYXHnQSejdo5TQIm0hHraazHkmi/Suf7Q6lHUhHL6FjyboTkOIvEzOkX8+vMXuD0BHBU6yuNpz6yq035H0OiwK1lHu+0Xo6ozOrsTuYXTHEAEaP/ocGGUR5rPQXGE70nIN3CSqDnFaYLgjSWAMQOOmHVk2eOwWzabDSnrbm4AQszTcnVMWwBHz0/p6VEAHoAjRVxrRhGEQDYV1pMBRQCNCByhZhGo0+YCMEQFAcoiAEeq1bhH1hGANGbaLwgcJQOg0gLA0UvaA6gKke0aNweOEMRjmYPmbKllVNMxaIFqvq/wte3Huv4AmINAD9DIMfSFctpT87ymp+iknbKOlDaWkSSeOZ//FgttwRcAiw77XTrt9xpPo87xenesqeCg0+mFFIHb3ZYBRahVtVit0mK9SSuAR6hvBOBohay6NUHQ/WlJ0Ih97yyUBI+8hqToj+loK3iWzdth9mEBdwQ4F9ioIc0jqBSAJ58zwywgP99yu1jX4O+bcdQKjGvtE9Fy1pWcVmhaLT8yjgY9Vdu2l7rxWuBockgarKwX5/RZttflO2i+KDjFxz6+1u8jcBRtG5+LWR4ZVZ3kVJuCMZ7vNg7naiMw12Wlv/raHgRMOKAUqOqo3axGqksDB5W4N7R9m8MNoKobAEf1vi5SaGWj53Ifk6qOGUdDZpaxfXC8Wss2G+73nGR2uP9sBVHW+ma01WZGeBCBH1fu67SkJUvW67WeH1vvi52qzrJQunN+JldKthwzHebEKfV+/dLhtBuyzXX5wsJTplaplYx14KgKV7U4SOpa1CyULjoW4JG41bwAACAASURBVMiqSheqOgBHYOhBdrH0OqnqzjLGZBmeAUcMbJFfKANHVgvYfSiYD2RQMuCIvWBUdbRPBhlH2ouw3YGejvY/J+KPjKMxf4x/X8+hH8BRjwy4/pj+IIvhtWtflP+axw87smhjOm2qrfVIQc/a6qaDy56dC0XLxeXJD6o6p/D6/oAjN5aiYzE6W1pOv6iU3YHjyhuf60kVDbLagKqNtXi/eJ1rDNprllN0tvcCR1JQIbpvEG1ZqHbQ5qiwxzKOqKC2haakKK/hfWJf+f1/AEcah+hwpI4P1H38jXQUAn0cOGIMC719+H2VNnd36e3bB2Yb3b95x4yj9e09aUfWa+Opt2vsyGd/JKYDvx2LTCMayiZf7ShtOTUHQnIEjKGxEoCjuPbGnLG98/9rAUd5U2A83H7/aXOyt6V/7LjWRrE2ZESOeL6hHDN4ogK+tBH1jKNa8Y7JVY9+rX+P8k9AkVOoeVFcr5kTXiUwikOPjkAU+LaIcMtQir3LKHKjzsm+2ZFMqTzOJgvrDVzULXGNxve1XK83OLH/L82CazKOWnolAmJZtgeqOj5LxzTsbe81G7n6tvW6d1lX66SO5jbphtrnXQaOaj0e9Wqtq2oZhs+qtyLwL8ryVjR4DRzVWUex/dGWqfv80uf4W+3Q4PUp3ErReEWqOjBkToaQllTXOCpuYr+YAUcEjVTzBK/KcB7OvTgP5f82B3euHaDK2L6ZNbwqHV+gs0CjJoADwAc33YOMI4BHKAYMDvldOh70R+CIoNFjenr6Qpo01jjaI9PomBYJNWBQ12XFsURGL5sG4IiAloAjgUpwjCPrwgI4CA5BoKnOkWpReLXVCMVZf9NJ7r0AeVWyKkiBZx3GY3gZd5VJ1ws4ggtxkWscAXgAcEaaOtQP2j0TPML7TFW335KaDrWNSJnCTCUVvlYrT6IABHA0j8ARbELF2HqrXdeAqm61VMYRgQ4EopDiEFSCM9bXQebRarVIq9U83dzN0m73JODo6Sntd3sFG9EGksNHWQCqvQiQiEAGQKPNLWnqYOvARcNaUxif4yK9nABeLdPxNE97jpnAuReABqxDhRpJsIFwDDKuVYMrr42vABxhnPC8PcAR+g99lbNLbA7IUaRFozWnV2QRMVMM0d/M4LaMJEu/EfCH/RmGFjWsECVuFDTMMJOj6nRQbQUCjE5JjHlASrtVWiCAAaAR+h1rAUDSEhl1WBOrdEQ9qSrjiKs3UNX5e06JIGvcweazWXJOM0p622V0WRuSUVXK7ECehLXRFPyKzP7egCPXN7XtJan8AzjKNg5quX3DGkfXZBxN2SNaBzrqmr1DvzPMgxJi0e5xEAmgcLRHarvLfwNInh3HoeVjDvU6aKoVnDuwPxDIZZ2X91pW79L7yX/HtZyULIJG3qde40j7nfMaR7yvD1QEjjrAAa7JBlVduVyhlqtttPhcbh/GV5d1zPsMYEVrnx3ty6k557ZCAY6K89Ip70rbTK+wFmOwOUxIqy1l9jInNwQoTLfl2iN6diS6plP5Td8BOnBJfdbzr3cfQ+uIfebEtcGmDfqINSMthAp6GACSrEULxoG9lanqXgcc5Qzi0YyjUuMIVHV71LQMGUfa26B257DGUQlIEVj0Azga+kizTgrA/Q/gqGeVfb1j+nXl8J49wJGybYvlId8OtcLg+3PgqOxVJbtNhiKoDeAR618Mrd6xHul5vh81jjQm/NemH7g84eJkqKPUfQCGDstzpLCmVYvAUS0o6s/xHnyGkUggN9Cuccr1LrWo+C4CRxbAKiP89cBRjDaK0dKocTRGVeeGS3z+2hn3r0xVh7GuI7fiuOo3FUUVVV3JOCJwBIfXas26Ru8e3qf7tw/p/uFdevfhJ2YhwQGAAseIkPaMIwBHe0a+o64CahWoRoecWPrnbYjZR/VmYsxg9vNr4OiPG8plZfxR4Cg+o19VBVyv2/j1rtXXHDcG/NTyJvbFlJKMIMMlmcV5afUYWnI0gkPenvraLQDJyiBY1Q8ZZ2PXj9eNwHVrs4pja+CopSPq+9WyKK692H7c04GAevNcr5kx3TE2Bzzb85o54m0b27grkv3b1Djq3XDF5xk4DUIdv5be6u2H/naYG8Ii6yKX/9hY1YDWpSxMgUbDjKOoK+PzRKAoZj2P6W+3My4BRbUsuwgcccnJCeX+lHzvABYxS8HcMAIOeBeHm+TcdiPZI18dOCJlW1YkplB0/sCrlqnqnMjGLG9GR9rxpouw0UWmrH4wHnnSbGBjLLo6vCegdNoLPEGtn/2OFHXPTwCPAFgg46UAR6j5A7o1/iHrAnWLWGthlk4vcwOO8Dxz6lDQ0kEHAzjKkIvXPGJmkkCPlr1nXW89GWaF0xvRyW3OHwpKHcNr2SaGcvkFGbcCjljLjNSzoKjbpeNOwBH+WOdov00H1jhC3yjTqABHJXOFUBkzjgAg6X3OOPKMUNtE6fsXcuyvQQfnQ+Xr2gJfiuMypeVylm7v52m3f1LGF7ONRIMj4GKZUJ+AAB2BCAXEzFHfaHOTFsg2Moo6uGIA/hyPAo6OR4BXSwJKJ4BKRuBGWkGMF68D2rolxxQOSM0km6VV8JRvDlWjKzrjyntfc1F+ADiSY6Zk30f7lzLbBvUIXj1c3wMbbJytpBUzhggeoZY6MxRVSPuFtH7mdFIcvvrQtlNyXqH2F4K5LMMIQBEoAQ94RSaeA1GiPSVohwwo/JGabsHaXRgT/56Ui8sbZRt5GXAGaVi+DzKPmJ1nsHKc7KHGkT9/lB1t4Ehy6swaGyDPUxtyPZvGahhd3tIdPRv3YXZTH0RQy/aWjebfxSCgKT2Ic35Q1ZVeinbkZN9dQVU3BqLU9/AaqUVzXW7FNe2Vzh7POKr1TQSOooMzZhzJRnG/SNn5xOetnz3aNXUwKe5T7wlF32qy1mrL5WPifsvkoGu/DByFKG4HhpS7U3Y9LXvn0jOMjYpT1UH9EcIKsj/K+3jt2LetY8qxXuOoBORe8t/UPpHRmYT6j8xccV1+XlPYz8X9fMzq/jkbN+6mHDzqk3NTa274ez9w1G/nmy7rzjjqqycunWZ/uU6n2WbF0CVlsANHyiKCJXI8B45AFec6nBlHJdCjzKF2xhHsA884gv2FP65JtNHsDgWagGpZVHX8N5pxVMbYbZ0fwNFwXoz5Yeq17/O73pPX/o3eddI/74dXnFzbnLMkSu5tyndxXJ99dt7UKZ+YdgNDO4LWp9eZtZ+iz8XXaWtfzsOZcfQDOOIk+95qHMXBrQe1niy1YeUbPB943+z1rBDfEPv9xyaZX+uaiPKrhYVzARtNXFTxuU9Us5amlm984oa2dsrG5/L2xEhq6iGrccQI6h02qWXDXDvZWtfza/g4nC1ci0BsUeu1xqg2HluGY/6uEpxxrvi1rzPqY4u09ev55+2pgSPvv+xUYP0MODywDFWcG28h7uBMWa1v0t3bh/T+3Yf05uEd/96++0BnCxwAiKQWxQiidBOLf7MINSOVER2MItNy2MR/tRME7WqtozFFxehY8McE4/8Ppea7AMfGIVDm9PS1H3NpXmTgKEauXXPxiWNbzsRLp9QGS8uAwfkAhH3k6rlcz+OWUTM251tUdXlOBqU6JXuHgJKmGc/RzCjvLcqDv/jvkFt02CpSLsqhOF0V4TzMOKrb2jLgfLM7BpDGZ4NjEP96gaPeqXOtfqifqzaoOMe/cY2j2qEw9axxY3ppw3ztdfs22HJDSH6dR5K11lVLn/h39W9y6JQaR7VDJcqe6FT2OXdJX34b4AhryTOOit72+od4Pt8qA51gPTlLGbCzCnAU+pNZHPMZ6xuVjIOSwcT1aeACN6kEPlzqyrtLyjqPkMxDBXoNBTlwU+vAETMvBIggywgZNaQJOR2YZbQHaIIMHABHpKp7Jnj07DWO9si+OBKwwDOqJozJGkY/m86E3oTTa7ZIi+WaznS4A0BbR9c9+xIZSaLRZHAHNx7uSDhfHWcgEpntYuH56hyjFEKf6W7LABwpGwsg2YGgEWo4PZGmD9R1x91Trmsk4MgcGhwLOZwsxyrNFpDHAI5UrUmiGPpW2U6qiWTA0XKRbtYbPSv+c7pBq6PDuU7n2ynNFy9pc4PaGwCMDMAwRxaCW1aW7eW0vOhbgHRz1A9bbVinyCnqQCGoGlQpHQAcHQDiwYZRPSPV4NHYnEghuMwZR0BiSDdo5dp9ilG3eFarZyCFaGLNW+mrIsv02f9FOTwux7Q2ABwxYdx1noNXdAwZEMS+h32m+6g+lUUUExRCoW1lezn96xJJVjgvAEeoeYAIaAJHcGjhM9eKZSph3iKrnXNfgUmkZjRADzYm7Mi0VMaRFzZXfSOBR6pTFHMRbdMRc9U4d8/TMl5mp4Q/XW1oO+fxGfR0tnbOnB+D/Q9pmKWzWxv8eoz6HBPFwd4bYuTMFpIJJUukte+oaYen7MMfwFHpoWv2bNdQ1fXYJHlWXFnjqHdPAH3NOnphDvn72n5Bewso7xkmWgMt4KjM+0IrHm2W+Pxug8fXut+zjpeyyAPE+xuIlGWow/faFORjS+aRBfMFEEfAETKO9M9tf4+E4f39B/u9Z61G4Mhrx9W2nsuSehzi99HW9e81Rgbvm40ztCfhwC8AG/RyH1wDfSTgyKokKvs36Cp7a3utknHkfTR89YAK6W3onJ6+uySn2r+FOkETJ8uGmOgN+xm2mdZJh1OctSGne1l3t+xxzwC303wPiyOQCa7PoHI55DqcyjhSljwzjs6AI2QnOYAzzLavqeo8sARy34Ej1jwy0BbjpRpHAo62qG3pa8EywjFPRFnrtRSDDcFjf2Qc1TLPp2hLf7fsiNrX0NL1U2umtlmmjo8yuyW/czsr/2fvdf/ex/XZZ+etbI1ZlN+SnVrQ5VjtaVwnKW7P/E9OVWdMHXm/6lKKMuUHcPTd1jjygW45CMcWujsKo9KODpzexTEWud9yQl3jGJQwn1ZmdTuz88l+YCxepmmKwFFfxlEthGpnmDvAInDkhml0jtXj0HIa1s4/9uG/MHBUUyYyahIZQy/grrFoaN9mL9dpvbklcPThw0/p4d379ObhAz+Dpg7nIXI0Akf7w4nAEbj+kbWE9G6GtoZNrSuZmkopKsSpzTiiYyNw5NeswaNodPeuPxIVtFIHLlwgKvgz497MbrattxFXHvcaxVfLk6Z8IahfDOV6I1cbMVF2DZXlsE+hOCNViG8W/Rx/Hm9TdGKMgRtud2eHGXvbHJT5VUo63qcGt+tniMV0ab3bhrWlG2pDwuVW1AlxaP25QbuEf39v4Mjb4M/WdFi+gqrumvnZ40ypl0dcc8NNc3TG9q++fsNaOk/3l3NkbF3593VbXUa5rho6FLwui6iRanC2NuL9GrXdgWuOtWtS1oYsrpazI8tYdq8AEo/C12ZTBXqz7WEZR1ALSwIiXoHGAJ4sJcsOWvsRAEcKcvB2yKYBoCOggk5rvmer1D0GFsEtLUO8/Kbi2Nq8yykCM99AIsugwWeHecAdjywjAEd7ZBw9P6Xn5+e0fUbm0XPa7VAHSFkYiNJU3oLJG9LSGQBE0MEAIjj70W9LABQOHInqVQ7zCjiiz0xu9mGWgj1uWBykOLJNyZhKcRokZsFYjT8Bb6jRVIAjgGR8dmQcAThi1tUWSIUcF5aNwqwUOoXkPHBHWQJNHbKOLMPJZQwDNezPA5BWq6XqJxro4qCAgxu0DQ+HdAQ93uyY5ks4NFBnyShc5nMGtaCmDuh0mXFkACzAHWZJMxt6xRo7sGFAUXc4wimCWo0AopB9BPsF9Go3CfXGUMsI1DLI0GaNKVwXGUcAPyxTDHaPRsYKR5sO5bMAeXFQxcMbcsZKdMrllZ3XUt1vLRmIuWw1qUPQhFSWalDovYbgRevPI8ths9ExpALYaj8SxPQ0ZOdjNiCcPw4KH1I67nKUM8a9bHaR1SQgGc+u1SBbEN8vLVsLgBzmPWeK2aC8oznKT8iMcgcb5z76uqwprXFKnvMFMDsG4EirsfSs3gmqNBlQwmSawJFrEK4TK5Q+JT9dp46tv/J9dGL26aoIHLnuadlokswKiur5x+cjjfXlf8VZj/kiWeOEeMN2RPvPxkEnhH6O4LYqgyrLUnP1a/7DJb8HqroeWyfPim8EHF3KOKptBrQXGUc+p32M476r2I6aQ7rGsB4tl2ywK+q52wqQiXYT72HBELFuEd10FV2dFrkcdVku+/1LbmgG7ZcMnAjrJNsFkocyHwqANDUzPUd6wSx9B+KHmQctezP2fctm9D7MFLZVn7YCKfvtWvWUwJ3Cl1HsJwumy/YUtvkl69V1h/rmnIov22pfc1GHa/VJOZuDU22wAVbgz7RMbM3tsVso914y0GmGY9v9PRO1ZZRRwUubWvgR6kZinBjsEWocgX6WFMzXAUdYe7nGEbKO8rySfXBe40j2APe6IzWOsmT/ARydlfPwuVH7Dsr6LrPnR8bR1GJ93e/X+CfiHVpj5roMr9qPmx+q8pvrOoWuTrWMDS4Oe1wdF/e0Fjz5g6ru+8k4ajlXLk2OscVeOwzHopdbhmNNLxTvESelG/e9k55F864Ajvy+0QCJQq44aD2Wbxo4ilHOLhjrjKNIVXfag99eCzCCRq3niEbRGGDHZ/oXBI583GoDn9QhrKkAOhYBRzJPZoyAXm/u0pt37wgcvXv/Pt2/e59u794qytZqBwyAo6NAIzpg4HjCdpVFvmU6oP997GpqpXrDe8lJSZ7cQ3Talo1IdBy/Ro38EeAoGvhR8avkhrX3NY2aOKdXBrSMlEuGi9ObTDnDcQ1fx7WMaH1uAUc+/vHV58wl4CjOG2GUUsa1j6R+BlzbZe0w2+gcOMyQn1E7+bVqkL9+hqgHajkar8FaYd8AOKrHpGfqoV3RQPV2Zpn7jYGjnjbGY+pNdS03ojzo1X/XbLC1CT4HjlrzuG63t6fODCoyUrjHJdAoypn6WevnrWWsnxuPq5+91Z/xnvl9AI5gEEtfCziivLZiuLnGChzXpMNQryCq0nWz/ISloDbrlCykR1QjSJGL4lPX9f07OTcKHZ68RTY+ETjKDn7oJOOYt+haVrIxMETa0K6HbIvTQdlGux3p6Z6RafS0JXi0I2gEyi6bE+504hxR5g8yFebIMCTQwJhRAyJQ30gABkAjZR2JWs0zjmYLQSjKFvGso7bryh3vbif63KvnRDwb1xZRD4wuIFoCjvC8Bzwfso62T+mw26bTEVlHe0XA5ppGrJBIijsHjnIRZBbeYbpiCDyyDF+ro+NBCuvVKt0COEKxZhRttmAOB47gvMQf2nY67dLLbEvQkDDbXDWB1usNQaP1amNyHvaNslpAO0fgxynoXmasYQTbRVS7yDiap8MLKO42abW6TcvVLccN9Y04PrgGnUnImvEAHNVBcgclHCrUYb5pNP3EGn8W5d+yc+IYYV7jWesAh9qxiHoNCkj0qGjoMb9/qX6VM/4MwBJwAseTUdVZlCRlhS9JXMfWnJxX+oOjCGARx99BQmYfyIHl8oZZWhlHA1UggD0Acsiy0zpQlpFVxXKqupx5ZDCp0d/p2QPo8KI5wn/IKNMbgooRXC29YEDRILXYHHjWjjqy3MEsjee8OX4teep6fVqvfR3gyG0mf812xg/gKA/B9wIcjfkF6rlyLVVd/5zTbG5R1bXmEeQSgiN8Xcf9fCvjCHLYM4ov2Wn+vNH2jDZofS6Pc2AzAEWUpQHqcOHLfafXVnZQP4NHBQiS/hvWOKrXdC2bp9e1nP6kqUMwpQW0XNrfxvFr7SnP7TqnzSwgzSU7eLrNBThy8tVL/VDLmss6zYN8in033Z7rjugFjnrXH5+Pjl0nbr18h979g9zKETgaZktl4IgZ8+aEZkBSDRxBHyPjSPYpbeIMHDndYF/G0RhwpEwi2fNDqrofwJHmxbk/qra563nR8knEPVq9zn8AR9fJgd6jr/WfRX1Vy76oN5uJCyG4NI519NXEfXw9hySHQVUn3d2TAdnzfH9KjaOWYKw7wRdFXBy1MaJOuQwccfF4tI0b9b5HCDMjO7hCZI5IMMq/KcfR2EKO7W49Q/2M9cD3KpLa4MN5sR/r92MgU1wwfo47VnqUat7wZcdHjJDxwvLWt3AEmKMn9m80LmsnWt2+6ID1vkJ7naoO30XgKBqpcWHFiOsxwKsAR75RK66T1vyYcqq5QcV28FIlnXlqDdT9FedWbTDSpXNFQdco0M6cv9mRIXIaRDULNFJEKBwsoKm7uX2T3r5/nz5+VMYRahxtbu/J7Y9jsIF2M0bFoQtoxDpJEHCWlknjPdACxHGu+3hK4bYyjuK1Y/Q+rtWaL/Wa9s/XAEf1uj4fMz2JF8z2jU2c/695X8ubqKDq38Zk1yU55tdwtu9a7rTmdVR8l2SWqzvU06jnaC0n6g1q1DHnv0mHMvLNhFx+9Swyfl+KE6rNJs+sjgivaxlKHo+s4NhhbZBWW+Lz4NpRD7Q2KX4NbbBL5H1U9HHd1GPZkle1DmvptJZ+8O9aYxDXowqvg9KjX7e25uRAbr5mEdjGf1JWmMypo7Mv3bJfX5uLOFNeDPX1pbUX2z1mLyhJuMyLqJe9//zcWsZPzY1Wv8UxqWX12PHlHEWba94X4MjtDjqWCRooYwavyyWoMOBzLgV1c+YWHb+WwTUDVaScPyROIX2uztHzK6PJ65vos2208Tuc6gSD3HtNqaxIT9QbOsEGNdo83IvX1gYcznGrssLzuTk/HujMR00jZRwBOAKNG2i7QFMnUEvZG9ZWIUfKwkCGCqm7pHtZWQkZL+g3ghKqgyS6uggemTN/DoAkllT2LBKXrqWgOkcFB4egoTF9CwNGWQmiLkNWL+jfSFVnmVYAjVDz6OWoukcvDhxZnztwxOwvA/DYn45CoN1R1pH2y/j1TR4DOLrZbNhuRL8uAZjhIDgtDns6L/m3t+yvwxfOrcVixnpS6/UqbTYAjjYEjhQgY/Wk2K/lT/R0s7Q7JmVLM2MaWUcYp9u0WNykxeomLVc3ab4S9S6yjggcMdhGGWEOBDKLzZyTtN8tkyurEKoRzTdtbDx63al8bKXZeOF6h/1B6seoY7jWTU95ZlOe2phbvutxPZhrJHjksgFKeU4IbBVdo/1m7fStKeeMAasABrX2ABqd0txAOwelEJl82O2tGQK0RAcpPQraH2SEgUpQWe8qXi/nLjKPLOMoAEdsOfvAqI/tesKbpbPVVoOQ5lYxCevZsr9U4kxQWbZLZYXkqG8Brv45a0XLqNFnyjmvylYF49U2IMaqtXE/l8/XA0d1IFhLr0dbLmaPX9J/Y20+sz/YVyYv3bbyulODyB3pMHVV2IGC6SA7UgKVIOtaGX11Ri9faSQ0TvtmwFG1/5tq8ZQ/ws/PwNGFjLHaxhqzueo2Raq6MXsl2hbOWhHt3zjni/0I/b60KOpzQKPWQXWwUrx+bXtwSgT6VdogPMhkL/vJJFn2FUE6+X+l2LjiSswHgPgUt2xjJqiMnEDTphZ5Zk3p0yLLvUWa8Q4cDeXvmI2Fc+og27oPSv8NPTrRlvTM63ifIwsat4NNhnPD7BaF6uh5q/37pfk9thcuGUjfBjjyDC/R29b/ht+or6ZWqf1u2bO1s3a4JLW37L2uS/wIIMXkygFwZFZFDuyB3rXseGUcqV6hahwp+2h22ikjP9Dg0k42WmAGsHgwS7DLkImcgylt3B04gs4BcLQ/ogao2dPNjKNWjSOzIcyWyKvW90+0lxQ+Us+f8fnUOX7f5DCmgp1lVca1cun9mMyu93Iul6f8ML0yv39/2+60lhzQd+QU7wIzvslwvOKiLT1zzWX69W7xOxX2gEhhJ1+UqZoqy8j0jaspM9fHgKOeNtW2xzcGjmypT6APaHhPqru6Yww48i1MuWe2O2vPYEDxxMWgBtK13SqsWKX11guzZ+L0oHg912kdM7aw3aCPr1OOwiyE6IXqrZJTJvRUxpEbAr1UPf68U0IQxx22oCSRc2gq48h/x3nx2Ni/2nBLcXokYuzrKeVUj0vr+Gs4riOgUTts/V7lGMsO6pxUsX/j/B4IFXNenF5Q3Nk2zKCgQ42B2zfp7s1DevfxY/rw4WN6+/A+3b55SKvNDSNtGQ0Np4vViGASkAJTye9LZxgMCnwOJtwlg6DnN45coKpzxRwN5ggc4Xvn5Y5Kon7vfRTr+kx1dZxzo8e688MO6LVTvS9a4xjXENoAJ5q3P/5WK8XW55bsi84GbtJcnlo9oHrtUtY2fnMZWc9tL77empcu2+LzuC5pjV+5RwjAMBUQ29lqS0//5PWijhj0c6sfvN3X6Ic6o+rimLgTNPDKY67UY+TropZ/Y/qi24B6Ec3LymkbKod07RDw67Zk5ZS87Vl/U8f4757h2HN8v2Gtza9HnPVcu+6PKL/qMSPL28DxXMB318ve1u7xqxpZj1dLx9VGZvM5Kdi0afD9pDay2hbzF6+zYjp4hcIpiI0kOIHskb0o3hxgIqhLLjs6EvEfdYrRZWneOxXXnNRb8CfxGVBvBWdYxhPbkbOeDAc2kOt4wAZ6SZuV+MTpyIwi1PJB23A/3scyqQgoMbP2SNm73wJE2qXdFqDGXrV2XgAugcar1Ivxqj/IWmGtlxkyWkRbB/AC+hM3AiiR40qtgHIBA0Qbxr4jMFOog4c6IALoZd4UcG1I6acxPqXlAvob4Nc+nXZ6BmQcASQCYIR6NnBMINMItHWnwz7N8JlgguocAeDxGkcqjMxy2LK9FgaaeEYL6ykC8Jmn9XKVlstFWq0WCeARHI+b9YpAEGUkgokOe4J1z8+P6Xn7nLbbx/T5y69psZyn1XKRNus1QSMCR6t1WpGqzmlm5swmYpaXAXWoZ7Q/vKQd/vYo+lyAo5u7d2m5vksz1ENChgxo1ZAtRnAGmUfKEKPtFGqF5H2KKXvbDpYqO2UjM7nJ7pdFtipBw9fYnzllUxoCGQAAIABJREFUIIEsThSskaET0cmc8voO+wXqdxakP5HCkFHNmH+cgyBbFNwCOA3A0X67NfAUMsBrPoBiakHgCGMCQA/g4GIJikavOTIEjjyQyammSKlMQSk6RTmvDDhiPTGrKQUgkUAbDhWdpTL5PMPAwDcPCLH6VZqtBhydZR9lL3ShxpsQ+nEvfHn/cD1w1KNv/BjUEoN87PkX5f3YPoJD4KhioPwa32EWvVDa4PXNSm08GVjmlM+vvVZzz9Np/n8Lqjr5Q3On9DVm4qiMt4aaPi07tLbr+m8+zDjqP+/SkRqvMaq61p6btVWs1mdPGwYiLtrlxjig+alAE97PwXzf+VeZSrwnk2LnoqobAUlatlBtQ0WbLst+k6WqGWcw18g9rrXl4t7X+67Vx/gNe+Fpey5AGhZI48/UesV312Tv9AFXPbOgOsZsGJHKFJnRGp/eq7s+iNmqX2v9iYkE9iZmqe0t8wCWwDzVOBKgskaQIeeQaOtQg5PZRrS5PNtIdMvJgKMhQCMJDSd1BI6Y2e10tm5TWlsUJKI/BnTDPiYNnj2ABZg7VZ0zDOQ5SMpDjMlUjSOvcviPBRxZR/ROqe7jah8QTmz5rfB9DL6fusG1NmULxG7Jl2v13zVy7jr5UoD3qb74lr87TbPf45K/6bq+eEknRmLJ1rjk04nPN6YTuI++u/+fX9XKihfLpu2fABwNnM1cMQG0qoCjgTP8Xxw4cuFSCxl69ENR3qkF4336rYGj2M56k7LfHtPpYDQ0ATxqtb0GjrAYamHD6/8LA0dncyJH4YKqTplGiABFDaPbuzfp/u279PDhA4GjNw/v0s3dG/6GYt6sFUDnC5wCiphGlpGAI8GIiG4SIHVuxF1yUE45L6dqHEWHNA0deIsCANJy+NdgydT66DWWKTOLv6HnsmeG/ZixgO+vBY7G+qH1fU1V5+2oQZhouNR9G0Gj/Js5fcbWfrw+jvkzgaMx+em+vh4l3TLiBjoqzAJ8X2cYtQyNPD+NoqO1Waz7ut4gXnICdRsuBI5maWXFwesNWlx7/hyefcW9Q7Vpjt91LY5w0DXG5PcKHNX9EcdMYmsIVnp/+fhPZRtO9Wm9qZ6SvePXszSBAXBkUYcWRTgEjk4ECTB/DgAkDGTB5pKbWi9ZQgePCjTTCUSKLCu6S9AItFf4WxB4wAYYwBM2uUejWSOt2f5AYATmIRzKABpQow81U05HOJhVOwXnoU7RlrRsW2a1eB/BzenZUdRrpxdlqOwOBI22W4BHO2Yj7Q+gUtum42nPlkMJKBsFjnFlWUDfMm/IaOtIpWa1ckgBS3uFlWXk+LJIajwDcCMWRtbWQY4FqycjS1mgnMszbg44eez/nEfbMq+0jo9pPkcvCxg47fAcGJt9Omx36WB1jZBxxeyf/Ta9HPQ+AWyyyFfVuhFNmMd+M1uEisKd/AIvmMGIzCKAPqu1xnEtwAi1jlrA0Xb7nJ6enxJeASB9+vxLWpD+DMARgCaARzcCjlagRANQoXqLpNJFkMsxpd0hpR3o6Vib8SXt6RRxW2aeVjdvWd8oLdAugEcrgh4AjjxryYEjwopOP+fLdhQ4is7ly5upazf56F/Nk+E/B4WUnXMJOArnBeBI9bkEHMFJ5RHOc6OoEwmg/jB3WOsL1DYGssI5pk2uRzMvSPFHXblA3Sl1mrK4NE/ovw0UdnjPDCXKGAUlCaW2DbQFCnILiJpMBCclP7zEa4lzt3pLVoNTmX25l3SPbwgcnTszfwBHeeb9AwNHmMjdWQxTytl+91p1pX/OA5i+R+DIM/pLlsm4Q/irAUe+z6PssNXvNmfJQ1I2r4FHvj3FYXMH/l4BHLVsqSzVKuDokt1HNXkFyDt2rdb3HkR5eeqNA0djIMw1tvi3Ao48W6UFzEW7OT772L7Mj3HPRQwo+LrA0Qt1pAcrZPgoU64awy+PmKX1EjlHFgSVgSPpYwYpWab3MONI/g+3AaleO4AjmQlWv8gyjB04OiBYCP+Mg5b+Nqtx1AUcOfiV94Sy6S30bOADGXN4d4rPb3iYMo6sI776fb5X4Ghc3lwXONHtc7gamO6Xn1990MIFW8AR11QIdGi9v9wm+PwcOJJ26fFJ1fKvluPfDXDUq/hUBwURfMN/7qjjA6t/9DoSeeOdx02TLeZvmXE0pXCuUU5nz14VjvTf3ckYX+NE9PdnE8kUQD9w5Cm3kOVOB1NaqfvbMTmt1JwYYdM65vCOzxPf145NZBwBWY0ZRDWQ5efECGx/3wKOyPuePSjDwo0tp2Ycm5ZTzRdkfg5wJHdSyv3ZGUdn/c6xAvXHihHOcHzAMbLabJht9ObtO2YcvQNN3ZsH0dShgDecWgSOkGVkkZwnr80g0EglEmzuWPq2379lCIx9F/s3CztEmqIAeaNwe3So+3sHjmqhffY5G/d96iQK30tnvIajvDYaaiUb570XrJ18vpiZORK9EmUHTFSnN6lBifjZ73spq2fQfjgxzYMzdR1c+zXAkaeQi9VHDit/78pW35tyyQlFRRGX48+3Oi3ZNmYQ9IxLvTbHrhX1aksWxv6M83PMQLnWcGG5Gcs4olO4EdkX16W3Z2xTXcvPvpWno65xqn4bqrrXZRyN6ZRzg1zbqDhGfsyYjrum/+q+j7Izyuqua3LfV5xmwnagXwUgOLc/ackYEnokWIBj9nvQn20ZkQi7At8r+lGbagBAnsHiTihufp2abGX0ZMguQQYDMZNj2u1BIfdEGjnWZrDrI4NlvUH9G8siQcbtSSA8HN7IaHl8ekzb58e03QL8ATBiGJ5Y8fgZW3lkRB8APOyOBI50LwEu+8NTOrwg+8gjjI30DoEXzlTPIAvR16H+0QkZI15vkPUH4eDWPCCQhF9Z48jqLoXMHRamzwn3pdbLjF55BQ7JiIZellNND4LrMtTD6sII+HnZH1TjCNlGyKzaPafD/plAEusNkbLumGbI7nLHBT7nGkeCAlijyu3yQdKDHAUYM4BEt5tNWq4E/txu1mnpwNEK1GZLARIHAHSgCMTYCED6/XcBR8o4EnC0ZsYR6hNhjNW30AG7A7KKAPid0nZ/Ss970NOhthHsGEMcMD7IQFvdptlyo4wjZh0th8ARaO8s40h21JBuyx2SOeo8LyrOXvv0NYEjGTA1cCRYpYy1t0c1mMTpE6GsuN4zdc4C2UICVh00YqFup6sjzSFmshxAmdrmgILailK2kk+UZ3MDT6kfgAVxioeamAaAwXbK9H9kslhl4EiluJD1VAqzA0hWRDWlW34+yqMMpVrdsBky0bS+GMtivZTju89o69C51led4Zl4vphRHGX8UN6/Djjq3YcCRIPefs2/MdtT2WAmT9yOaqW7BXo6iUKf83+/jCPYtj3/6me/fM63oerx/UOccmN76975EO3Nlv+lp28uHwPqUGTVah1OgRs4tp+lpsyg/LymB3OBUx9eq9vrWWxZF2fgaEhVRxXIOSyBQRvG3rds1fo3D5Lk83qQBnQ267BRi49SvsU9X+84ysYqcHirn+N3/XYwnOKSiho/H8fWa6mf0zNv/Fo9x15zjHkzLFjA9FBVbkHjUgJqpvrZjrSAnzypwl7SHcEO5kq+NWI3zh5FGejI0O0BjmTPrVjnUhlHsGeVceTAkTK+ZXPDDkNWkGjrBntB2pDDjCMBSWqi2AHseUKdTtLgwd8DO4wglajlfJ1k4AjfWZYSKR5zxlHm2FL2kc1btU1/nl0V9x9jsuOaufFtjv1zgKOhrD4PGuCMM/rnnue8Zt9MW81o96P8G5Xnp36qumvafB0w/b0AR7Lzo4wZs6X6+wLBiwrQj/Pi0hy5tJZ8TL8b4GhKIOcHHQGOHCjCdYa2Zqh83gApYnSOuV1Go5xrx1pvm3sWZ2sge88bW9i+iP3VBcbYvbLwN9q+jJn0NsQLUVchVMU5KSNC2WHXA0f1xK/7/7gHnUYBjmpnWTw+9tkUVV3ZQv7rAEctISNHBzbOqFmETbS45ze3twSN3jy8J3D08PCOGUirzR1pXkhOYvYXXr2Yt7/SLegZYk4TMOFgjuNXKyUXbnm9BuAo/hYdn9HB2lI60Rkbl4MMl6/7748CR622+nd4zpqqrj6+VlxRblw61mn74jEOXNRZNS2quiInqqwasRbxXzzGP78m4yh7vswnF0GfWl5e2nS3+ioq3rrvxvq2vkd8ztpIiBvGKSPRN9c4J1Iyxr6M4BKN+0aEy5TuGFsB2pyJqs7XyaXNanzWKefBtavuGgO4lTk7dr/+674eOIq2R5RbwzZZzl+1KfCxb8m71/RhbVjWbeu6pmWgal8ux4s7NaQxsNYxFz2uH8DRkpvcHSjPjjs6e9cAEG5QU8Zp7ECJtuUGWddRbCY2uqI1Qz0bZJioLg6+U92kQ9pun9Lj45f0/PRIMAjuYQAQNzc36e7uJt3c3KbVcpPmaZkOe7RjT8Doy+cv6dPn33nu09MTKelEdce0H3s+udoJOKEmzuElbZF19LRNW9bf2aUdgaNdAY4cQpuBnV4UZ4cT6umgbOCGNV+QaeRZSF47R3R9ykAS/oK2HDPondm2aEvLL5szS5Rckh1h2uRj055HPTu4XmbwmsHRcND1SccnGsEDsq9Q5wjg0W5HijrQ2Yn7Tbz6pAXMwJEcAQN/MjLBOKx2c0SYInsK1HTrVbq7uWG20c1mnW5vPPtoxTmBcUNErQN7Dhw9Pz+l337/jVlnmE+gqmPG0RqgEeju1sxSYabKbJ62uz0Bo93+mJ63BwJHO4B/WMqQaQvPKgIt3Yb1HPE3n4umjtSCC4F7qEMFsFRSwNCPaDy4juPvAsn01oGjMbimrLi4Fi+vQ/W3QLohqlHu4rRuag+Bo9DG6jRvrF4BHBllpNLKlWWGeYKsI/TCAoCmgcTMTSK1IIAjFNTWGiq2mDJ+JBheCEoh8wwA6gyvzL4DCR5sSWUZsvbmcm1Aj3jncD3tawpdnWpIOY2dHrD0iNYSsp1YL4mUkaozJspB9ZYy8H0GZ6kj4Miz97oEYwl8YTsqO3ioE30P1XnhKhDo0lkxCKj/6ucOqWhLqH8k1wf927yB1zjCj39n4OhKyvZ+vwBmnupVfq1/xaVaKNdazqf6nv1t+HZUddoTmKwZoQ7zfvKaKj39phXqgavFyc26b5mNxiLBtBGwwGMBIBnc4ZrXRjZjPAcTnx0ZR1P71LLWLbO2EzjiCumeQ9PAUZQ7XVR1HDOnMS2A9iU7v2fcsvr72il5JuHRbLAhqEaOZGn0GdX2ci+9l7OxuOU6tf7q38f6JgNHzDiSkvJKfeU9Mo5KYMQ6AkekuBNoJHpgowhmXaNDmr3s0+wMOLI6QhVwRDaAVwFHxZ5z4IgPYvVHHTji3In1i7wGadaJ7YyjsT1jrUuvmX9f79hvDxxF38AlX03vXPZ+67crz+utxTEZ2jMYzB/AUZlfRrUeWEPG/Eu9MkPjZ6zrdqP6mmO+zZaP1efDdwEcoTG9GUcSlecZR67s0QkZOIrSTdqVXTdwTslDwe+/B+Dour7QTBhzXLkDNDpCayOj5RQ13NM2WNeJzR6quj8KHI0ZSqe9UvJ8wxmzivwpfJFEYdaKxs6LySIRZVj86wFHsa9pCL3A4aE6C/PFKq3WN+n2/j69ffc+PeDvw0/pzf3bdHN7lxbrjWherHg3FiYJgLiHt4wjE2yFqs4iti5smqOBF43LMQdmi6qu5UT178aiFc6M81c4BaYM/Gx2e8bkdcvvTL7F8cO98WxjGUeXlFRLbtSy1J0NNfBQgyB+XjReohyqQSXMGwB08X7xHq8Gjtwz5z6poB9a2VC1DKmfP/afz6VWn7aUfn2/+Lk28mLmYWxTa4MSgaOWnoh9HY3O+rqX9MbFKdqgqhtzhvl1xiKWxtb31Jry614ThfS9AEd1346DRjgSTs1hxFK0DxxAcvn5CtHSdGS+CjhipM+MOIJzc6rSnVJ0xEQF4Mjj+o+sa4PN5n73ROABtW0A6Dy8fUsgCMsXjo799on1j1hLBbVLSE+nWjjIKMnA0XrFLBVEM+5R/2b3nB6/fBZwtH3ixhi1c+7u7tKbt/fp7u4+rZFRkuakmnt8fEqfPv2efvvtt/Trr7+lz58/pS9fHlXnB7UWoejg0AZ4RPPBMk4IHiWCETvUOtrt0na/S9vDU9qfABzJiUEYBSCQ1QhEoMUBoBMuS8BilVD/iJVislNb9ZB4X8+aNKqSIjPZuazBlL/TDbVl8VQPTZ4cQZzlA2UxNsEg1dunlxk0PIAjy/jC8xM4Enh02G2ZgZSBI2STHAAcKfNIGUcBOOKUiKCG15Cwek0rgHnrdH93ZwDgmuARwCAASgCEFgvoOoCIO4KAT09fVOPo+Tl9+vyJwBLG9ma9YTYZACQEwSjqXQrheJqlLWgFdwCLABwd09ZqGqFeEQAhZhUtV8wySst1egFgBHrQOcAj2EmLAXBE8IijS205jDr5U4EjTAFzRanIwyAAJruyMwWOU72F6P0h3mTixCKBkWwzxyyBk8qAI0Y0oyIXYbSccQTnHTJcUCvrcEDGIGplCVikLc+dr6ouqXD3kWARMsMAns5Ax4MoVwtAOoB2EmAnqHrWGwI9crQV8MuBI+QbUWbOsXew6P788ISUOH6sMYYsNIwtrmf0yqSLHABHMioMrs4gq9svPTJ3KuNIj+JrJm9fey7d7WCGbMCYvOZfa0/JNtMhrzpz/6zAUW0TTvXfNTVup65lIlxhmZz/5V9zn18F0vZcX9kRkJGvmxvte6ilaqM/hY4cc1heCxxhPucr5wL1BrhU4BHtz1xrtgDJtL1cjjiYsXcVacdV7C+XbN22Y876Iu8tzRao2DK8H1s2++VxHAI7Y2CW931fxpEHHxSZ5OdfcuT3zbfxOdB7/ticg6dwyYA2eVbRVn/eGkDCNXrmnK85BPSE0I9mrZm4hnr8n2fAEU1kW4cxiza8X5Hq1zOO8ArgqGQBl8z8A6xaBncQXPK1Z/YffYLQ07Zn9gofXLMB2veCpeq/YcYRL3oqdkYBjnAz2f0MUrJSAdHjzXbWGUcvLwy/cb9cXBOtPck14Mcfm1tjZ39b4KjNmHROTeaytmfO1eu4p1969u8mRn8AR4MOHTKGFJ1YcAs//CrgyFkv7OR/KuCo3xCBRpe4GHSsAUAEjkyW8pqhhpGinSoqlxwFNctAyZgyjYLnmoHrWWzxmN4FPSYoY9+4Y7B1zdrBG8/jtvbKbAoFCQyp6hRBahRWBsK8BjiaEvo0wo4zZhy5gyxGLNYGlj97K8Ik9ouiMT0i5Z8XOGrNj/M+lzF0OinSFpv29c1tun/7Nr17/yE9vPuQHj58TLe392m9vkmz5YoR0iiFTPcf6gGwAKmiCZlxZJtuUdWBnuQcOKod3rXzdMo4Z1Fko6qLivASeJQNp0uLl6nXJYJmap33rmvftMgk6v83pRBq4Ggwzy+kL/eAHzgGjgZ3Ro4BO/59BCxqOeSyNX/PiM8h6D92ffRWD1Wd0hDUtx70ko1g6AhEP3okX5XBUfxKXv+hcsAy1FpycGpMWsYBzqn7J+qbmkqxNY5+3UvAUeznMf1bj8W1hkukqpuqb+T9Fdsytvb7V0U5sgWcjV1nSt/E8/qve33GUdTxUXbV32u8Ra8V54M/Rx0ccQ2IVj9rbXdc01flWgKOCLD4RtdqDTFen8bayeryiEoD9YgANOwPz6S8ur29SQ8Pb9JPHz+ku7tbgkNwNu92TykddoyeBHAE5wBAp+V6SYozUs8ha2UFKrE56yU9PX42qjpRmoEOD7WNACjcIzDi7T2BCmQwAPRBZtHnz1/Sr7/+mn755Zf066+/pE+fPvG75y0yiEDNBio96EtlGR0PcI5D981ZFF2UdXKSg6rucfeYdscds2+1FuDQXjJzBQ5q6EoGYkCfYcsMQInOWNTjEXhEHUO7F6+yk0sQdaFlpoyRW9yiVgMjr/MaRN0WIqqllERVd5wh5Fp5xXPoeoJCoKsTcIS6T6Su2+uPNY5YxwbZRgKOACywmpNlZrzMADcgClbglIV/0+mMzLE1ssVu1unN3S2BI9LNbVYcY4wpqQsBHB0B+mw5Vk/IJHt+Ntq6J4JLyDS62dykDWnqBBqBEk2BLbBHXtLzdk/QCNR0qmuEjC8+rbJdCCZgjFYCjlCwncAdfrMMFacTfBHloIAGyxQzp0v0lyqpJgI5luldcpBeI/6qcwiz8A/9XQNHGUTMuTkAQuW7cf03cBgNrm6RHgAWkfmXHVV6j17AbAZ9IsOQkA3I8QJQhGwjZYrhs2jrlPGmhCfVoARwBJpk1KNiNtDCgCOMD+qOWQFxUBBiTLU3kVwxS8JsFYw51pmizXUPD6UWqITzldmEvxXXls8RZvadAUcWvOjjBWdZZ9Q87ShkqF3MNHLL0K3DPivxmj2r5a5ePc9ae0r/juKETnuAwh4w0AIg4ndxlv2dqOquyDhyu6uv42A3onj91wRhUgJjwcAmaQTM1vbemP13/hywTRuBu30PfOEot5ULsBEPbrW3dz+F3h1QDZqPKF8zA0ei1xRwJGrWvLJsXyqVWECiBCzc9GQElYbn2T6DMqnsFzlG9jl+zwtmWVWo6mr773V2l2f8GXdRZPjw9nibHEjp3oX62IX+uRDY3Dtl+u3r3itKfjKjHDaT+XdI6YRsVWa6yuejV8tuoX1wea3yybH9i8DRxPrz/d5U6wUcQR8C3NGNCnAk2Yh/0W+3Yka6gKO50xSCto40ch6oBaUOLw1s5r04gQJlH2nuKuAoV/ejHal/1C9VjSOCcaCPNhAp+ksUKGZUNB6ghDViFHeeiWSrJ4N78bOeulBbXlojr93zTI1L/+/fHjjq9Tn82RlHtT2T+4y+/D79d439cu1Y9+qS/rF+zZHD7KuWLRXti16draVV+rjHJ3VpHXGO3d3/zz6rs7Mf4sWyCdAxL67rhBZwpE2xNs4liygDR0F4x84vvMtKOaY9Gw0De+5aeV0zia9R8L1KJA7HmGKNDsiIArcm32CSkmliTmOrTUdxPhlqB1U8IjsfSfkN5YyZISF6aRK3+u3SdxE4osJiOu5QqWQFZ/PBf6+zk8r4yqnxz55xFAVna/7L1IoZR8u0XG2YWfTm4SG9B0Xduw/p7fsP6WZzmxbLTXpZLOjk8sLQpLs34Ig1G/DZeOKVcfR1gCMXevn1lcBRvE693vwznGW9/3plxmuo6gYyrQGQexsxtsg46lUeft4lh4DfO/Li16BE/ewtYATXqbOQ+J1Fx8e1G9vzRzOOInDk92hlHEXZE+/fVOaeat+I6qz7In6O/Vb3hd/TgaOpNuD3PwIcXRrz3rmMfQH0CKjqpoCjeq7Vxkvrc+/a+6PnXrpP/8b2OuCo1nXxPi1DXHVZHCwoRldLx11jk4zJvsHmMhzUZcsZRd1+D2+06GFYT9Dj9wkciYOdzm0Hjl5Qt2ZLx/P9m9v0/t1D+vnf/pLevn1DQIh6f/+cXgAunQAcIbMB2QnIOvLMIwBIC6uNlEin9vnz7wSLQHN3QMbMcZdWiyWzkwAYvXmDjKPbtFwsCfg8PT4yc+WXXwQc/fbrr+nTp8/p85fH9MS6RcieYCVAZlWBmg5/yDhRKsZcQRV7ZIAe0v64S19Qh+ewo9MbDgs4qAE+zJdrOscBHiELRnUCBT6Qqo61jQRSkFaLwVKlFkuxKeWEdSCJ2RYZuDB3OgNwgvOOU9aAPN+g8+cTAQdkG6U5xkjAERz/yBhhjaPtTtlGAAEOe/YtMo3otICDgJR1pzSjnWZAOyg1Z0fWejqC2mxggAo4Wq0XzDC6v9twfAAWgbIOY7whTR3qX1TAETKOnp/TbovaSztmFxE4It3dWllKXDsA5+DswHidSCdIekCyqaDvmcfGvJkMGhEgWqa0RtYRwDxkiQHMM5ozAkf+ZxkqNn6iCSygXR6PABxZZacIMV0j9kaOFfDHHHCsMyumnQ82s8ZJb9AugJ8FUDL6pzPzx2x7eq9EgcMFQKo61ThaGFUdsgkFHKHbAAqfCPYRPDLKOmQBEYykA09UUchK4tqwrCOtDflvAbpi/ZD6mBlHa2WQDZ5HT8UIctTp5JqZC7DNEJpRVmH9WS3PAhwVcBEOZlVqcqo6vdc/yz4iyiTn29S/Wme73jp/rR3s03boNc6ia4Aj1yUtmzJ+J1p4yRP5MRQ8cP4vfhczaP8+wBEzYKe7Nz9Gt23EHgAI0zMzpmZO+R1dygA8LJiG36PWz1362i6vZ/tzgaPazq1t9KmegXyNzm3OQPcRxVpHGAlSYFqGomaq4UIGhjjriKaxKDQMOGrZmNHOilns9R57+LkEJMYaR/X1r7fhDG6grCzZQfHetV0Zg9TG+9kXh2RSfY0xf0LvvMP51zqCJ+eE2ZlL6IBBwPOwRna0ca/LOJJe6Fl/PdfF88ATJeDIqOoYYOLRj6FuX84SBhUfZKZSDmb0VSj6o9SVNPAoA0fKOMpz1XiuuO7hFyz8ubrOtcAR2+yjI98a17NnE5kNwC8jx1Zg/Cm6UPaDoa92SgEt63n4tefQ1Bw7//3bAkf1Wm3t371N19gC/fvbc6ra1p61jItD+n367xq9eu1Yfw/AkSjbbR82gldcGtOx+fhPDRz1L0JsCEvn5smElEyL1B4AR+S/tok5QVXnaZQtRVcvnmsm8bUL75qijy1jxfvS+8NfvR2XHI6+hBmlm+P8L49OfL6LVHUGHPH4K4GjMWOkKBHoRHJjDHhq6/b4s0dB0aKqc+MUWk5OjX9uqrox4GjY79hMQ1Wv0my+Ssv1Jt3dvyFN3YePP6V3Hz6k+4d3abW6YVQa4pDpcFE8MqOs+Z7RXPbeaPMLcFQoFsaMaxpRzolrU7NeY4PPBhzFtRINwkuGs8/81vUZhRMitvtl2MR6ClQePfvVFhCR569nzYR+glMmygg/tt74x2cfU1jxHIADiMiqj/WpRsUmAAAgAElEQVT2xXa2QJH6uLxWvyPgCPPgkvzM/Vq5A6acKnH9tfornn+Jqq4e9xZwFJ+hBdS12hqvi/e9hpZMQ1SFGQIZY+uqvk/P2uxdd9fo4bodl+7Rf93XAUdTus9/nwKOfAMer9fbd3G86rGrr9flEMjAEcADcTvD/66NLav2aKucqTNEVQf6i8NB9YfevL1NH94/pH//+ef08O5turlBdsEsnQ7b9LIHcLRLcwJPKuSLmCIACpm2DhGki8QMpc+//8b6PACNUGfl5WWfVqjft1mlu9vbdHd/l+5ub9JiviDwjtpGnz99YsbRb7//nj79Lpq6L0/P6fkJwNE+ARSD2YBMFQJHezi0lTE/e1kKnNif6CTfHg/py/OX9Lzbpj3o9piFIyfWYrUmHRqyWKBHHThC9tKJRPNGn0UAyXk3BbdrLzJXzR7+M+frHHBEIfBR/hESfCJwJIowGVXa8NNuY2SDgAGARqh1xPAQj9Y9IOtolw77A7OMABa9HPdp/6z3chLgOuZQJ9iEeSAaFWQb7U7bdDjtCkdpzsJ6SYvljBljt8gU2qimET4v8T2yjwACLbFPOHE8n55Rs0p1qwDSHXZHmwOob4Q6V6u0IkWdCskSeMDrERlhiJY1WyWh/wEQAKgQTSDoAmETnfB+jYwjAEfoHdH5CqUrwJHqRCLzrAAMETjKMYd/ADjqWn+WMZZAT0MAySyNimWA7ihz7qvGERFd/ZfBmFqKaF4AYntBSL4V48YrgSNVveQaJm0dgCN47xhtrIhjzAdkGjH6+2ivPASZX1YcHH1OsBQ2pZzlWDUE/gwEwtgSSLXnkG6dEySEDlvMlwpWQRYRMxE8G8zqFHGMlT0GoJDjjUw/y5gvwJHTW7WAI4Ck1wNHcW/Tsj+9Tqx6f9pSFA1jn5PmWraJOAOinTe4HzJGaY/21TjK8iq3+e8HHMnpOv3vGr+A1lF/xPX03W0mOHAUThgbk9qWnb6HqOq+/r/Svwog0b9L+46euVyAeHPJhf2Jg0eD63iwlVPVUaYIQPL16BBSBo4IgI47rP1Zatq3S3tWZIc4TayDMZf2w302nWgi1bF9IE8/ZbMD2QVE8izP3HuhXpTXnOqZRznrp+fg7mPkgbBKg+xrBusY8OX3lK/KMo5cn3fcgznY7GwFspfntf2xuyQZwDCs6Tt2eQFHyuDxXs75PmQL1GyX7NYNGPydM44U8MMgH8vw0WfUqrSMI9SsfDkHjnAt2tA+fwJVagZlreHU4eYzQ/95xpFPu6KBDEgJdHgePKLF5vR1DniVNWZorT3rOFjpaxavfSBox+C++pBvDxxFOdCS+S3/Z8/j9MkXXSkmKYzJLPogOEf7a/xdo1v/8YAjsTCJfUPOI43V+WetRQts6hk8LoKy6nr8O1nXjSTRfDcZR93Pj81DAzgitZAL4BhN4hB5FfmdOy9Q2/2zA0fdDkdAAwCOQqTe1Pj4tb81cBSNrVoozQAcYZPvG04DF2ph6sKNjgKLZvFXf85ssOKSdIhoc33p/nUftTd7Q87eaziu4/hF53Jc5OUYFfHt+VcL5JazVgaUos0WixsCR6vNDYGjh/cf0sef/sLX+4eHtJivFR2N7BbQ0zG6VhQ9NXDkBSRhvsCBxmw0o1qISr/lPL3kVB4cD45946+PY1JHgNXKsb5+3Qa0j0QTnZvxXuV7bcZRPReod0YiFvDMNdXZpeNba6eeL34vRG8hut+vVwMgtSFTgyX+OWYjmQ4l+FBf1z//WRlHvfLT25z3aDXV3cjnWqHHcRlbx2Pj7N9H4AjXiAZVPT5j82CsXV3z3jKOFPk2Xuw7rnUfz0vru0eu1cdca0x2Pd9VVBxfFzg603+U9wqUiW13mRd1Xc/cavXxJTlc687LYwQn/Sztd6KhQnuFbVjFEO4RkYninOvHtEJqQgJwtCP4cHe/Se/evU0//+UvGThC1snLYZtmh+eUjtuUjnuzB+C0BnVcSitS1qG+jQAGXO/L50/pCLDjIODoeAJwtCRV3e3tJt3e3abbm3WCjAP4gJo5Xx6/pM/MMvrMekfPz7v0tN2lLesWgYIOdHWiOANwhPcADOAsBHCEekUAJgAyPe336cv2MT2B4m23T1tk6aAPIFNXa9VyscwVJn4QvBBVHUlX+NnqHXFTQReCnBeISiWo5BGqyu5SfRfDNnzDkoEjAXjKMDGwKDsbNE4vAAfmiIFV0WVEsXomETNHACAdlXECMOCw3THLSPHcJ/muCB6Jus7/kGm0PT6m3emZVHU+f2GDsb4NAIfFTNlFK9HTga5utZ6nG9IQ4v2C1wbtGYDB5+entEW2EYCjvSgEAQKiTo4yT1w+ebS+qHQF9hn1DMAiAnMAhVZW+8bGBVHqq2V6mXtgDMbDO1fkbA7wfR/AETofASQAjlh5krKjzqyQD9c0WQaOSqRzDUPkkCCCiaC92RWqOmQAvsBBpTmAbECuSb6XI4+0wlYfAc47/rE2EWaZ6AOxtpzuT0CPR2OrtgtLKpmr1+t9qVqR5CLHfQ47FhSWS372TDGAgRorq0UFWRqAI2aZzRcGJqpujz2BZT2dA0e0Mw04moJt2D7UUbqgKyWD/U9rsedfb2Q7R/xKerZ4/zH78NoaR7rmd5BxdAXVIFvMunMd/+goGtLTdJw1eUjeP4z5PC7sDyYvzjX0tdsc56/mdcuuHXN4TbXZ57KFGw+ZTrycQTFejKpOX2jfO8w8ysARffCW6fEHgaOhLWe0rU7f1aib1LLDpvohO9s5P0u2R37OyklY+0TGrx/lUegtCwpl7Rr6ToqsoozozLST/J9+uuuOQB9brqgx4Az2G6QDNjuH/R9rcF2+kzSZ2V4Uppbl7c+ba3lZfaC5dNLUv2aNo8y3XuodzUONI8HSBnyxD2U/Sa8796zAo8VM9M6eccT9Usj6icAR7DAHSzM426CqE/2rbER2xSAwZQo4EsWe5mdd40h2qVW/GGS6jfnd+kHQqZF47e9/P+BI0/A8qLfnSXr9Vn6tMeCo5T+7xv/5zw4ciSE8ykWNl9S4v6qXr+kLOyMP9Zgerf0dLV+364o/BzjqmZ2dx3CToNpt1nnipxYfvDbCpDHwDmeUlV3c+T5daQWAiUdgxxEM9kvK+ZqBqwXZpUeNG4fOLhG6z4bn/8tRtugTUTEomlLuf5+I7mAor95ViMBcgtv7YiMUeSoDQwaDlHzc1Dg1isbJad+olmORSg2oxs3ey+CwfzUXb4MfGGm7HuUCuhVXWtSbnhIrj0p2FtDpwc2q+G3jP/QbNJ14b5Wl8dWBo0mO6xCfYbUHWg7f4lxRj6nWhRkjJTzFO3PwnLqe0WoMDGAfL1mAjIAmYHSX5vM1gaN7Akcf08e//IV1ju7ePhBcQjQ0Ij93B5ZHLpvrYFRxlhBUEiDuwFGM7hpbj5cyjs7Wbc44sudwQ9b4ixUdM1w7mtfu6D5/b5OBQAnR/6m9Ow5xjutqTWkVlX/eH7FFrWXo59HpapvVvHZcPvq6stcCHNk8sfUgpRGUlAcpRGM/HMtV6grNrs20fweOGOhuWaAWBS9/pq0/k9eSRAZ0AfjHEXZe5mxmOrw5Od2RkKO47PjQNhrh1jwVOveIr+GxbsUWqroCTp1T1SnauYxUS6kX5Z6faWQc/HdcMY5fHOcc3GVfnjnpJmhIaidUrYcuAkcugz26Jc8j0x5uhNaTtzFRoUUYhKDFfEYFmzdscS5kddYoSFw51Vpro/XdtQbw1weOtOYQYTiMFm8/gcZLUsDEcn7vzsPyPa9sa3gaOLrGfomt6wGOuhxnRv01AI647hUVS650AEfgczfwaLNBdBqyQJ4JINzerNLD2/v0E2hSH96km9sN6crScUfgaHYENdo27ZhFtCdowRo5a1HQ3d0g42RBajXUOAJoRJq6A8CmPa8FUAK1lPCHjCYAFjgGQARq5zw+gppOFGi7/UF/W2QbARA6ph0yivCHUj60W7kamHUEJ/j2+cCaSE/bbfqyfeLr83ZLAAkZLzCaCnC0ZI4Gtv7IfEC9FdU+stqDxqtPajOLdnUdC31M+8rcNe64YYYoB9heYcvR824OPGZIFRDJDAHNw9mJYB8zjuBIYGZIpKErhZjhpDnslH1CtzxlshxkGBeMAYAmUpS97NP28JR2RwOOGAiEY/Y8DiAU5gnozTDcGMPbm02msAONHTLF8FyIdgVF3nb3bFlgAI7g9PBnzpuD4MhSX6HPMGYMfGHfqtYUaOjQ956BAmABtY1OizkzwFDH0eBPSTQAfsww8rpTTlenlRXZ+LiCzRgo8t/rurqLppYXQTM4XbeE7Yho5C5KRbBfBBypxbJjBnom0N5YAaB8WT/OIBa7FwkUjQIPlePPM440Y0Ehqchnz+dySh3NvVJfgplEtNFmzEICfSBrhTFzC+MD55SisXMmkD99jsyUbYI/2AfLxYpZZwSOWCNpmdJimU6wXT0rTJbJoFYVxpwZR7y3MpQKVZ2BuLSduBFln/wR4KgODpAKjY7aS+M8HP5rgaPLez/Nk9YM43ksyu72nt4HJpZwXrzL+R2xhyl62DOOyn4lG3pGKvbSy63eazSYzRJpdqdO7YkGZn/QL9oJMk3dNPzOMQm1nSXpbH/tr2472uf+yyvjqDNWrv+y7hymAOJOU/dwnRUisIs933N5ZUYOsiJyYIXk/KAmdsxIMsBIK8yoMkvukWTlybJ2s502BEiivYR6bWWvaVcdOY887gaJO0aszJewJ/f2cR65b0dryMI8q/ewrV4sA9NWbvSjuJ/Ef4I8JXgw1c8mjzyLKbTT7YUMHJnBeo39Sdme6XPjrqh+Hx0d9fvzYymtQbeWGWX0nC0H91QP+O++q470pb7EhmCo76Ng4oFKuRM4sgye/HROVUe7QdfMGUdWGzjXI6KujaCk5ph+F3CULONImb/GtJPHDAEe1keknrVAOPuOL1ZHifPcQSPqZzltpRV9LApwlEcH51mJiUtUdT6vtOPxPWXcL6mHhutPpSv6/00dO6YBx+4g2WY92N+MziPrjMYW+O6Xej1V3eX1V3yJfXtW6pI8Hy73p3yarc6I5+mAa4NEu/asnePwusNUukOydhgkLfnh8qK89vonpA/0z+0Af89r1HSt0fdS+9ltjX914CgKUDdvx6Yauic+EPrt0rTkhBg4UVS8NANHzpMPWgF5HxQt5hd1J6Is2wQjU51vZkWIqKsN9vrzJcXXEk7+3dTzobFwwEaRhfdj56m/LXpEFUdtgoiexQE1vBfuYA4Bi7CUESbnquLsBJZ4RJ6iElwzwLJAn7tloT6mg4v2hRzwelZt9DTpyz14vEUfaPKWY9xIzD7pIPhlX5kD3yIoeC97X4wrM6JIWaeUW7Tf76lnBT2GNpGMhLA2Y3MK5eugFqo8CTgCbYYU3yAqJSihMWOj9X387mL0VtxpmWGdo7MzOGqGoveNZbjLMWQCyOZEmVNRgbnjGjGgysDK4Jtny+fnxlpbpfWNahjd3NymN2/ekaLu/ce/pLcP79Pt/Vs6u7CpRiFpOM4UsavEcHeoyLlSlAtdDVYUkW3I4x3e23dZEDrIFY8N5/p4Kf1ZkTa+56Yhk8c9h0bpvhREfl/Na59m2Ylrnbl0ENrrowUBPVi3GCZbf7ZXyNsSX7UcM2MHEme/uODzcjM5cGYSM4pWMsOjE1zZuKJwJYO+JRVTkBO4h4p+SgioML1biOptfEWDj4cZsRHFhs6T/inZDn6saGFmjMTmjLSNGgA3tIn3DtdlxpJt7Ahb416jwJEA8ShfFECodZvXANa73Q/PRxnHDoJlbR3M9km2SbZDh6hAveSS1WbzwRvIz6DU2W+qxRGVvY8xdZ4FNRj7tIAji5ye0g/q/iEwMLhPZVnFDckUcJSNCnce2rVim434IFMSjukmDp1NVJyDOSABKjmuJXYeGOAGTa3/IhWI2xjXOHPyORfeXGOIxcvU+n5qcyKMt2X5uJCoZXqxpESZak6nHOiQDZxsKcRn8XFvjX9Pv9THTOu00v7R69PZMSOdG4QAA1ws8If2hW3mTy+oebIneATgCJkJqHHEz6tFurvbpHcPb9P9/Q3BAoA9s9M+zY7P6WX/lPa7J9YuOuwNOJrNWB8HtHMPb++YqcJrHgUa7XagM0NdHoAWiXWRABjdZOBono5HgET7tAPA8/SUnp6fmAVBei2AH0fIWFDQndJu79lGieARI+xIkALgKNEJjkyl5+dt+vz8nB4JHD2nR1wTVG9Yi7BnCVRYllFapMVyneaLNR3dsmVVW8fIv3IkuyyxMNscRA8kq1l+2LQkcCTjqqxRXsQib1170L7GSQKOkFUBUIfZ2bS7VMEQjhm8otYRgSOjPCmbflDbCTQCaAfKwN3+ma+KfhVopGywfTrhe1wHdHuzE2tV3d6uWbcK2WEYrzvQFi4kdXHdHWou7QHoATjCnAoUaMxs8U5y2S+gR9krDvgY/RyzTlakMBOAB9BokY6ok8M/2VFyaqvOkVvXTlWHn539KvsSKDNVYHr4z225uM79CNPbpfk5CCg7Hs8WofEOEjgCaKTQHr962XyE4tu4PrJmcKqbAXxCuchkIxUQCNdVdLNdGzV+jKpO9X5gDXr1S8VSk8LQnFuyswQIKdtIugLBG1uMH4PVAAyCls5qGpleIU2d9a9vjDUOCxZDB1hE4AivS1DWgYYOtcQ2zCTDGhIloY0dsvl4jPabWGu0JmmreX0jo7rzekcGh2U7Flkrbr+NOK8wZ9De5bLUkIkye7gHdZ1QTLUpWX6Nsyjq1mKTaEfBZ8Iapl1fTKmBXcogoCFwRFzyIuKQZ2B+lDZwVBwpJSPJ58jQZs7oVtkay6a2trXsl/gcvodQXV4/z7YI1krZxkXGui0XbZnarvPmEDiql/vUQPb8LkNYe4I8DtZv5ihiG+L7S7ZRHveaqi507KCz3cbxYCpvydnuJfei08E7cGTmv+zysNeQbS8Q8fJImF0eqLs4JjYPPYgis/gEBxr3JnmXZLrvzP9kfVuWYg4szZZtGFvV8C1ATASCfC+agyZNf9Kxbz4Jp4lVu/x7C3qkLDJbijRp8mVwFLD/IcBgeZqcF551YvtM0/ckyLU288WCHYejp2OCu0m+NDwb9836Uft7P9b22ATbURtH46fzSjv13jfTei9Z7zprZIdkG2XJ22pOWr9IHxd/FjW8Z9TI6ZE9JVFExzsOFqu7Dap145JeusHkYwi047xzOWjrVPvv4T+Xs/6ttk6iYS3/5DOwma734WfREQss0vjLppN8d30rPT4DcITsY+hu07sKSrfzCejqzzOAKGE4hlrv0leWHcT61gpQkSNfwSnlSc3o8vXpZSEO/r2NSW67X788/SL7XerxKyCrj5kDty2Bqy4dCmK5RIL/07wgw71blGfuwR7OMx1vGsLA1R4Rfu0xY1R8LV91D3AbfUZlyo2svyz7zf/igRxOdW171uwXNoGidviarXXJsD/J1MDb1xq3Ps+DfC/3YNwjv3bvf+0YjR9vwJGMpIs+Humwc3lxsS3ma8t2j/n7nXIie4rNb6NZHdaQr29Tud8UOCqmw/XdGw26eDbb77C3gz4UaCaM2TMFmZzDCFdvceNAp4ShbPJXhuglyrsiPFrgkX9XI5S1M2UADoSB9qZgSXgUTG1SuUORE8SWSV6u0ZGchZBbLtjFq2Bd3mpmRNHSfaHIaYQZpz2OxabI0sOpZmZg4dBGSYs0CosIHOFCynaiD4vWhOkkE7gCAYKG5VgN1B4/aIPnTxzu6OBAAyTg/DIlyH6yDBLy0yLjCFyt3EHS/MjRS1RgHgGfLSDb5wcBSAfPDBkzoL9oZ6O1xn0M7b4EKLZXiM8W/erODTqanZvdOlPdo82sjM3Yl9b2fBMp+6zyEPGCdWKbbYyliqvieqUNHDmuLURh36f7t2/Tuw8f07t3H9Pbdx/S7d2btN7cyokFlwGKSTtV3cxcCJZhxKoIln3gs5ec9iGzbADSuQFr80DAnxmcNg88o0eRLmEd06EHJ1QxAghyug2vyStVRyo3s768D6PxEJAduoN4qEVCxmnesF8dINGcVIQsR2mgRLUOYFDTHWMb9ChLo6nCU7lHNODIx9g27jKWPYvPDE84XoKcoGHoABiBI5tUpiTYTsgEoS4FkMFHAygJdOWGCQiRo0WgVgaAnMYjbtLy+rfzTGb5+DJK2LIf84bRACDKDZdnudlCvyJwxBoq8VjqEdU80e1KP/FY0zE5ygXAu9EdmsDKcsxliQxNbdYXS9RGKBv34fp2M99NUJs4Np/5axWx66uZIJofF4yHMTDJ79sykiLgpO7Q3Csbj7qdpo9cVPvx6hD/nxk1cYNQAPcq5oBnRg3Ducb6LvrHKTjQeWqf7Mehod+WoeXb+nl5/ZG+vJbWoDbkxgIM2M+cW2er2BpaLAOPTtW11EvlO2qEoJvzSDe7YQrMmuq73t9xH9d/NVA1sKcoMJAFjadSvRH9ubsb1wEYsydtHMAjADykt5q/pMXsJa0WqHWDDKK5sgeWM343nx3TYf8l7bef0/bxM0EG3NudBG9vbwk2/fTxA4EjgA53t2tmDT2hztDz57R9/kLAAdODGUoAJABO0J7Uhhhg1NPjY/rt06f05fEx7XdwlkM3G3P+C2TAOoGt7bA7MQvpdIKtpT/oVoBLzE7aH9Lvn78QONrudgSOHp/xfs/MJdVfgVxDbR3YsXgFJSxADARHodaO1dt5IRFYcZ4vJI/Us77aytoepAK4Lefry+wrxlQ5eBTXHnUj+peROhaoI7AA91JmEcQZooYB2JD9X4AD6fKkRAFKIKAB2WHo1wOcbFbr5nTYk0YQf6fjjnMB92SGCiJl5y9ptZyl5WpJ0AjZYQASUe9ozrpYCGABaITr7NPLQfVzBCihrtUx7ZEZzcxz2cZCxAQcwZ6BvbWYA4zS+2RAHscRgTLzWToslumAbJRcCMD2JLSvzY4yPcvMX7MpY2CW615pjrKmh7TDbkG7bVayFob7JvcimTyV0LQ/A2tsLPx7t9V9I8lNrDXjgPl9ks5f0ubQegT13AsobhiMA6eTooYxARdzHOsgwim9oL4isvdtHtBSpJNTlIXu3BQ7gTLNMBd4TdPRqmNkNZBo55+Y5eXZR6gPBicRxhNUhIWuDqDRgrXLVivQToqmUIoLMuSWmfSgIsQa4xzAK8aUdapkD3PW5WxQMV3QSUiaO4PDQHNoGVG0gQL9spaPxrcGhnAsaDT939i+UiBTofRqOcNaMrvX4TCgtM160mSG2TlRovi+OZskDkgEu0oKPe7+YgtbmTe1A6XYauU5Sp02ZqUFCVdrWLcn8L3X4qx3ty3NTJ12ha3RukZYytkvzsYSeRvrk+EIXhNF7XW7FJhlT257Au3jZO/5/sEDgvJOfyxgjc2Nkd/+tPnMcX9B2Fs3PBtc76W+kY81FUQGq91ALcBRawRdzpU5hT1aXlMT3T0Wfe7bwTKvbLYZ6KK7Ruf2EFlA8GnM4CmBk5YxkQ+XDZWBNE/45YbVAlszOKO9fas/h34br0knnZvt5wwAyXHDq5kPjH4gmyPcI+bYR3coWj/7NVh7B3I6u4IGLWu2smHb1+tWe2Fc99JYax5yRPQQl/vF6miSat5OinWNon0+CMKKetkCT/MubqCyPWDE9pXcD8svFxk10FfuB/FZ6/OUTxDmqs+/krFjbs3qxGIdQO94RlyoA5R9Zuass4CPl+NO+ntWgmw1B0sQkN4HPc0AcaeRs4w6A6QyOGXgkkUk533bYI/lgBPBPPfr2ax2UK8hg5ecoX7JmHmktWnhJuzSUitr6MvjcdVYSm25H2hcto3Os+hXjDvciOq1FPQf+O7aPd7AR93wJRTgKE5E11fjHmzLL9Za5KSVr03CAO+tP3OQrgs+SKaRdTsIFqjlQDxPcn5ADtPY54/t1/9A9//BU4uvNQf8jwQIc7lfYY9oA1b8gwqKMLvAfW30V2pcSkBQCRDwFeCj/s2Ao1oI/sFeHZxOQ93nckbuYyR29myl2VIZR3Iw+oQ1YW7p3BkFZ1VbjxYcGvfegNZiazlIauDIa3/09EM0PMePd8GoxcjuCIvf43EGDkXu/j1isDhplVqP/xXwTcVgPY27OJ69PQO3oHVrfmbepqCV8XvO4eZDDaPoz/u7TRfm16ZRk9NrjRvdi/QZX626J2x+zIA2v3jDfi9RM06FEds1Biz2LmrNGxeUdacU9e8NixSNBTgqG4+i/My5mg0Z51b1bVUBJtgjKMCNor/sQ2zAPWIzAke6jzLYlunm7j69efuQ3r//yNpGb9++Tze3b9JyfaN6C3AnkK5OqkCmCL7zrEGnFjGAJCh236T5uqpfKdwMlHAh2jrGQUUWW0a4d87Mi/MT67yMATbAF4so5sWJIpSzNIcjxbjOptatO/z5fAE0yyPtioKWvceVjUuAuGVzZcBRamzWNfXleEbkdnYfDhznRQ5IoDiQLqEhYMHp5yRPKQdMfmSQ0Y+xMYo1i+q6RtFx77IqvnKs0zwtEVmfaSvqDCfJLrVtuMadqk6OAt/w2vkEjrzOR5UhZM8Q5adqbJRtjd9rAD4Ya+GcwFGMQ52Q/MEWaoFAJrX4fJn2rTKIWuBQvGsNkrSAoyHco7Nb83qw926BgKFttX681BM89lIh6kFjZNgM2jLRza0+aPXbtcBRqy5TlE2xWTo27jLbjaYv1aIFfNoN+zLSAdhYjTrmeiyPP34M2ufys6UfvU84aqxoj/VtEf+2FrWZFj3s0f4IFlgGA8EjuGgBGCxSWi2VGYQaSJslaD8AxnxOz0+/pc+//0qqMoAScEzDDvv48JD+8tPH9Neff2b2ETKXcD4ag2yiw36bnnePabd9JnAFSxogxAY1jnAzz7R5eSHI8fnxkRlD0DFcxgBuaEeibTesb0Taumc4uzH0izS3TCEEKSEIENQAACAASURBVCA7abc/pk9fHgUc7XfKZHrasmbS0+5A2jrPfiFYtNikGYGjFQM5kCkxm28s42jBWkqs9wiHj/nA2dlBPjpg5LJFwGSZmtKfnt3mDrEw56xGgMBMTlZlHlnmCJRjdlJxw2iUdgl0dQYqkVpN2eEYoz0yjgAc7ZUlzD8ARwAQD6AeNODIKAw9YwZPiowjZofdbdLd/W3abDZpsRRtqcAhB45wPWQ4gU4Q98Sf6HAkerw+5Jz2EAPO5shmWxOIWLCvAUgUSkBkGh3mqwAcBVvadZPrSto6cCKOy4Ao02gze6ATlbLbfMH2Y8BXOKsOKvNIcO4VNMjcPrpjKNcg8MgvkwU8VAW3SRcEAJYORbSJ4UGku3t5QRYY/gQcAQhCa6CrSGHLdYGsNHE20hoEswH/tDXDuQIV5bBhZQQG8iDDyJw9xgBwwPeUEXJ2OgwGQAdrBWNL4MhqgwF4E4vCMq3wt8RYIhTGs8FmabG8SfM51pWAQVASIotP0JiAKTg9KLYsSE1OdESxKBvw6MeDVg/rz9Jb6rI3LeBIJloBjmpQabgnsjHMNs8fl93xCjVI0bRJbL7V+r3WpzzX7E/do70DbGnyS/fVfYrF4sBRT0/U1x07R86v64CjnvvnY47DGPxL574GOMrWsDuFsr9kOCY9gKL7XHx/0fecbpNPHW17sCy3QkDXiOOvp828K+XlNBWYt3BsbgyltStK88OY4vTAzfoV166p6iQDdFWtIb7jZ2bEuvfT/KrSqw6P6FAP/2zZ7a0eJ8mCtpfKJq4ZOtSYEtaUdUoAi8bOE1no1EBf9bvUj2hxS6vGL6Hgz2nb2qUQgSPiHrJharu/NRdqu9bHb9iqUCqg2ks6cOT7ZvgDcmByuMhZreMchGN138Lep94D+Wf6AX1eZUDG+sfnHzsZGcEAjjzoR9lIzrYC21sZ5PLmyH5wUMlp6+I5sjM4Zy1TKRiTxf9hcylmsxNz8Q2Pj2UItIj9LOCoBEyXdefr0u0d+Xkc2M2BMmcBHK5XLVG8Y5921YT+Tg5u6fda/mX5Svk5prObUsbG3sexpu80OReBo45+6dXZkp9uJ+vC8dzaB3CNf6Kjma88xGz50Ne1H8yfw/VDz42yzg6YiXxlvhW04Bz10vQlzf/yTYGj6VZcd4SrAzheMhrfBI5KZNNs6bR1+i4bPV5HIzhZwVfr0X9jhn0LFKgn3pkhbRuo65526ujgWK6AIy1zTQKPrOKHoFDxu/8Wj4n9Q0ezg24VMFUbbfHzWN+RhsJA/LMpOuLwyv0dMlGiYRPHA04G73sZXqWwchSKUz0bf48bB49foNhzhVdFD/pvPffQNb4GcCShHtuEKVFEvRxGFo+T3zsfuDh2V4qmLEEo6ejFX7jw5AJCNDUoWm7vkXFkwNG7D6Ssu7m9T4vVjag+jK4OdY48xhjfHywDjWMjln21O2zGe4AjF6r1XPM+8FdSjGEuHFQXwY31Mq9KlJj34UXgyAeWzpTy12NfuHO5RL6UKKCBkuDATQNHrTk9BQ5gvu0PSEkfZluMgQ5xfcU21kqNRapZhN3kTgUaRfCopchju+trI9toiWj6YADUbamvWX8+v78MQ0SQl+giiwirQSMD1QUcqdeHAFUE3mWSzhbKOOoBCKKsmBo/tBAR3L3jV1+75dTxY+BG6zAdzkRbyyiL7bvWMLvKQRKiPadk7tiz131OVWm6Y+qarXlXbyzj52uM37odlx2JQ+O4p93f4hi0McrP8b5QtPXsBDsEa3DONYP+gV4qwBEcwHAc7+mkpmOZm1tkAynbZA3waIV6RIt0swL91Cnttr+nL59/Sb/+8t/p8cuXtHt+ZsbLZrlK//bTT+k///3n9F//+dd0u9mwVg6uuQSAxEyHY9run1n3aAfquuNOGU1rXFu0OXjPrOyUmCUDCjRmJHLQUBsHzgDU4VmTju/5eZ+2j8ikkfMZwBFp5ZCRe4Cz+5g+Pz6nJ2QY7UFf95yenkFbh/pH+7Q7APhApoWo0wASzRZrZh2xZhIyJfCHOjzMZkKmDeizZAggS4tUNpIc4dXeR1pcj2q+ABrJ5yCaMm36nRPfwHVmthtVHW8p4EiOCehigQVwqCMrRdllTld3SIfdMR2RoQWbDuPvWUfIOELtqiMo6xQhSyrD455jA3APtIK397fp5uaG4wZHDZx2rJ903JEyz2kF9+xX3Bf2opvIohJUxjk6T1ldAIxgJ+GVWUeWrQIXynG+YMbR0cCGIhd8lQ2DGq6SL2hNto/PgSOHgXI2B4fUs42Kg5PjHwAlwoqZEkkOFqe00UQuXGQ6zeqFkPqIT83+fzlt08sJgN5OwNHpQE2CNgM4QsaxnJXklrP6RomAEnA9jD9CjWgpKq2N8+lIxgDQFEoG0LHHTHUDjYyijhCYRVEekOljGUd4JaUjbNY56B01dqCoW1m2kQA5s20XN2kOQHaxTvMl6octKXHApok/z0iTrWNOV2YnK0PN6SIBi8J2RluctijjfpXQrfeTkH81vSxHIuw3/DMlQUak+pylvTK/1a4x/Xm2321EL/t6kP3U74SKtSZrmyd+bvXRpWft1cO+enLG0WsMpLGG4OLfEjhq2IlTfXipz6Qi5EPpnW3d4E7WTRbp3/A3XLJdL89rKPW+Odc7L1yO+n5SMquAQGWNFid4rEEydWzUD61j6/XZs645fACO7K9uY32f1vry+zT9HwNS3J4WTR8j0Mj2wh00X4rJ7ACvDEBbQlNZsBr1S2X3x71B7POx8cva3jKW3Z/GeYX+94DXsJYgW5BBm/vW3jApv5gP2WYjg4dZca0EliiizJVgOEkEjAI4Q78c7Oq90cUKEBJo5GClZXizbxX4oUAk19mWiUSd56Ec7t/yOkqFGq/202TfpPkI+YA5cGmk3bR2Cf1Vay+uxQAckVLZe3ToG8x+IXsuyQGzgaan6T/cEdcDR/3A+yUZUWSOURyyn/u0Sbds/hcAjnp9Kpk8KAJHF+yz3on8Dw8cZWMiCGJJVXOuoehc+I1ov+9Ya0ckCx2eO+FbCjUuvJZRP3C4fmfAEfpMWyUZgVkRhdQ41CQRNYSmUss5WDt746RrOrkuAUeNGds0TpobKJ0cwaLXAEdjxlguzuuxmiNtuNaY0/N9B8ARNr854wjOEw16Bo74SZEdcLSvVpsBcIRso/s3D2m9uUvzpag+5B6Yqd4DOZcBSonUxFOz5QSQM4BmiEVxZtUegL9oaPh8LEqobKxrg4Q5Y6QudGOnRE5HBefXqh2fY4KUa8eAow57lpeJWQmt5+Eay0VtBaZd++/SOtUzDoGjltM8btB8To8BO24Ya8wsvrwj46i1CRwDg74lcIRsO9HaDeVcdFh4W8eMrWHf2IjlGkfTm5hLG+J6fADyy13dlslxbcS5U1+nNe5fEziqHQbXgEG9x/pGuJeyrtUHdd9HmdArz+Oa69nk9xbibG1ka7kRZSCBjM6Mo95nu1b+eJtr2Xz2mR451CMSqS5rHFmB4AIcHdORwAAcyHuCRKC1gmNadGWHtECNmwUygpbpxv7A9PT8+Ev6/bf/Tv/nv//f9Nuvv6anL1/S6XBId5ub9J9//Y/0f/2P/0z/93/9Z7rdoMYRLrVPt8hWuVmlxRLO51368vlTenz8kp62T3KqL17SHJRoy3m6vbtNm5tNWq/WRnFaNqsAjZAxA0ACFDkAjZ6edunxM+oWIbMGN7Q0IGQwnOTsBkC03VsmzH5H0Oh5h1d9D/CINZOITCMjAn/Qt8g6ElXdC4Ej0M6KWos5UPRrg/a03qBZlBsHp7z32pQCh5S9Hee1JcyyT0T/p98JrDutCb5nRoq5zueiqkNGkgBA4S6gbQRwgO9JS0Zw55j220M67g2MwvjjXGSDHVR/6nhEhhcAJNRF2qbD7ilh+qxv1mlzc0O6OgJHK9QhQh8L0ETdJGTcAuTDH6kCjbqObHuMsIEew/iAyky1pURVZ3WN8GoZsACWmEnNjKNlOs2N5swWTr0e/XPvxo/ynHewf2fZRnLhOP2U7AwFLCjasGQYCUwqn+mOOx4MrHG6mRDMwiwyv6+466XhDWF7wRrcMQvMgSOuy+OBVHYEhkjTZsARIE1k4S1AKQmgF5k/AGsRgMPUbRUqZzbWIe1PBvABOMK4UQ6QZFev2XYU1Rz2LFgbAgmNqg5gEWtRqa6RgL8FqW9zFjJrhAmMnS9v0mIFSkLUD1sQMNoejmmLmmWcM6XkqwLrBHzr/qKpI3AE2/dks7+SybUDpJ4j0A+tPedwztiof6OMo1o/tNo8NpfH7Bl8L3HRZ9hGe9Cn/9h3+L3Xbqhtp0s6jqslZGC8KrJm7AbfEDhCP41l99c2YrfNUPlYptx9vddVn/p89vfTPod+2+RbAEeccWyCU8qNAQv+vfskxmzM2t9xjY+ppy8GwJF1c93mKHfq8Zt6vszo0Q0rTrdajMYesusw7uXzenSrrB3tpbR/dxtmCCjUcm+sD6J9q/XlWcthHoeARM82wvWVcaRs9TL7i56J6yyu67z/qbojSlfVM7IDYiZW9GEZcCSt5dlDAoZy9rhlJivLSDWQZEvI06PMZdWNLvOgAEhupWS6uhicF/rfzFUrQTFOVefjcB1wFGwfz5L3Ps/9YccYkcq1gZ/TM/r7OOIHcFQCp3vkxbcfNdt/dWYc9e7ftQcQHuLvL9lnvc/5DwccOWrvGUe5E0aAIxrhBoAQ7fdMI+5ahxzK8xeh11EJ1JMqGgHDzXQR7/U5uGKkF+odnAn1mBk8a6o6bspbGUeMEtQTMoU10E6dKcgR4CgeFx1xHiXXcpzl/rQgSDobwr/WIqj7dszAiWMVM4zcSBuLIGn1bdMosI0DwQ7jKR/b1F07rpon3wtwtAwZRzVwJBMLwge1kG42twYcvUvv3/9EyjrUN1qubhjhyYjnmUVdZuBIRYQP3PgrdRWmkjZlDhzBGWDGUzDkfIxrw9r727+Pr2XOiY4FkbWKZr1MQSlqlBL9c2lMCRzB8RnqAFw83qP1PFo1GG+DDbEXhujbX5/d8pKDHM8Hp6j/G3NiaJN/nhFFPXSWkeMRiEbbUmUduUO73vTXCqwGa/z3xQwRwt8m4wjeSzGeWE2kBkWdt/sq4Cj7Yae21+eZImOKHX2v+hIlevLS+NUT49J1uSHpnMdx7lyaR2OOpUtrBHPuGgcQa4xdIXhba6P1DNe0gePScPaNGaTXAEe1LKplXJRnXieopzt6Dc+ea9W63Pvuss622nABOFJNRTkKSDuEbAM6iwUcrVeoUwYAQrVuAByBLmu9TGmzgV5ap7sN6pek9PnTf6df/va/0t/+9/8j4OjxkXV03t7fp//6z/9gttF//fU/CDYw2vJ4TJvNmsDRcgXH7Sltt1/S0/NTenp+TIfDPp1wv8Us3d6t0/2bu3R3f5fublEXxahD2Pg5abKQgcT6RNtjenp8Tl8+P6fff/9MAGm/xzMou537egBHLzNmJjFD9yS6LVGoHdJue0jPcF6zFpIdg4wi6lkARpZthPcvAI7mDNLgH3fi8OLLEXEujc7BI5lnxQ5W7cgYnMEHtewU9/l5hrdq28ixIIBIGZ3I+kXmGOpAicrMQSMweopCxLJLABztlAUEQEFAAijrkC30nPb753QAeLTbEkDE593uKc1BXQgwguO4Tmtkky1Vx0YFtgVKoWYWKWmtniEAJIB9xEkg/1+WCoKYIcMMGShwAkXgCPTXsodwHElbQFO2WKUT6+EM5XNLDl+zWfW7KFXcpZ2PWw0coV9Fu0irakBZN8w4Ui0iOIFEPaMMIwf/vOClg4qqcajdAwBR/G70dEcDjkhXp4wjhA4BPELSLYEjq/OzmiMrcEXA9g4g3wa1hqB7VHsVbUIdqv1+m3aHXToQGMTfjpl4AI+wn1NGogqF47PXGWI+G9ePaAcJFi0xdkvLOFoaAFbqLjJiGY6+xU2aLTdpub5N8+WGLrEtAd0DMwEJMLL+JeS9ZaORrlf1LAgcYR7A/YYgKa6/spai7qn1kNtV/traR53vT5Rx1BkrcJUor/VDy84Y0++XHBPXAEeuV2sHdm1Hep9do7Pr5xnrnH9k4OjSmNVj1DM5KCE4961UQMdJ9di1T3E55fG+RUuN+RvieplsxpVUdX32mdUJNrov38eP+T/QRuieKTDIn+VbZBy5OkDugFM8X/JhxT4e83noe/1lRpPJAek/QPV1XZdNn9etV23fgMAGUqPl+thGuxtuNbb/a/mL3B534OhM5jfAI1wHtoir9jEAyZuUM1Ita6rVK8JiTYfbAQMKuBHgSCDQUVT5XruI2JMo7KTRArhkGUeZts7uG7OOMmiU6XEj7bH5GAw8clYi9EnGk91nUwVsY2osMlWdes3nY5mvMeOovBco1soSLDbSj4wjszWvlJ8+Hy/56zwjXmtr2kfisqhPn/zzU9V17999z/evDBz5hGzWONLMUsS+vc+Kz3gxOEmZcWT0AgE44m8viD84j/ZqKc067fiSk+R7AY58fdJJaBEXTlMXjXEZiJZtFOqG8Lyqz9THoDpTKmMR3PyUeXszxROLVJtbItRCsqPDNWwfa5Rm7vFwoCF+9nkhzvPCVduiqstzKOy22grEFFEEjtw8GklJnzZrhkfovn9/4AibXmyEVZfB1DzHRlHLKkSqzTEcMff3b9PNPWocvUvv3n1kttHm9p5OFoRr6zzPOFJis8cee8aRokVVGDInN3uGkRsfFcAi22JYH8jnXB7DeA5/NEPw6Py858BRXLvXAUcpzU9zOtx7/vkai85fv/dgM8w1Jt+d0wlevP4gJMnr/YRXz760SF04Qet1MOZQ941OvVkffDalpALeoRioRT1GmrjWdaJREH/3NiE6eEUapnPQqt5YjjktxqjqGPZuGUeta8XvWs6UrGNy29Szxffal3HU2sjXY4LrtoCjug3xc5w3U/f4WsBR3e7uzZzLWi8a37GoXgscxbnU6r9r2tyaI2NGc6/Dyh+9DnxobfT9u+8l46juu9ZnoRhwGEu3qE6IgRXMWxFwpMwCaI0Daa1Er2U0ZQkZRy8BOFqlu81awNHv/zv9+rf/lX752/+XPn/6lPbbLW2ehzf36X/89d/TX//95/Tzx4+5ptFht03LxZx1clAraeE1j5D5cNyn3W5L5zUYyt69v09v3ujv/s09qa+88DFaCNAItXO2zDTapi+fn9Kn37+kX34Ffd4zv0fJJVDWwWEBB/eRtQUNhLB6KnCSC4QCaHSwrKNT2iMYYwAcgVYL2UYAjlDfyLJ7WeMIWBbTP8xkaukqBzqcK14ewryXJ8NIRfNKARc26zkzSTWORHkmSjoFeyELC4CfZx0B4JATEsBBpiezwA1Sx5HWDP0kurqjAUcH0Ac6cHTcpf1hm/a7ZzqYAOwtkRUNWsEVwAIDjnJNHIEkaCOp6dD/YlAx4IgkawYcLdJ6dZNmHF9kqYj2TPWNTNdZPhCpeecCjl7qgjYdcuyyfm9lHFFqWT5SOJsUgAKO+JxG9eOOHXxWHoz1AWp4kSbHjnc6QaZfiarObXePzsbqnNNWw1hiIuMaB65R1pwCwPpyTIuXk2oYkbZuriyj5Sq9ub1Jb+5uuRZRk2oDsA+ZZ4s5xxr2ydPTl7Tdb9MeYBFAox3qfW1JCylwFdljJ1IfyzAAcKMgQQBHrKUJ4IgZR8o6AohEW9bqf+E00ujBbkGaIajqVva33DB7CdlGX5726XGLeQbgUfUelcUE4Fb2sfHeovJaAlEf6hsdSRmpbLDagXjmUKwmwKX9ZHTW9tbL+6NTsNZbtc6L7R2zwfA9fZnTJlFu7gCUNxtrTHe/Vmdf6pviFrej+kz9vu6miPw2NY5a41X325idONb4QbBuJ1rZ6+hjdiqv6T3eptKeWjfNtl/p+Oxr89cBjqhFK38Cvuux++K5PRPOwSKSc7rcNB+M9tU5T/UswsTrCw2Oi8d7PRs2pM8R3NPmmG3Uuc3uDjzD3gF6yTOOor+o3pd7X9dy2Z+hHkPRL8snxvkUymQM1iazrS3bKciW2IPD5y4+Tot3POvGgYjy2gMGFub2D0CYlzQ7QVcH2jnPNmIwCVqj7KFc48hrI/IcMQEUAksHaEqGT6a2i/4bb4PPPZuTsxw9bOCXOl8zq3pd0GfbR1XnAfa6RgEIh9f0TCqfx19vLvfM9z/rmB8ZR//YGUe988T9UFmrhtIzY3ZUz7X/oTKO/IFyZKqeXF97h2R6tUKz5oASNw0OHBmf/sChCPqQIIRqQVU7mGNk7SVD/7sBjgwswnO1ahy5gvP+tFDRvOmJfRUNepzXw8vNaALPdnKvREMZxA3AWORNS4Fn6jOrbxRBpEtGcu2MG3y29uE71lsLimvMiOhZeMUQ+R6AI2xsDTjKhQah6hVVSUPH3i9Xq/Tw8D7d3r/JwBHek6aONResvoIVCc5UdXSGqVg3Y1asUKHqfxp3feAXjv1cr7PaePD5Ur+apaH6CwSOLDLqAvDXCxzJaLMsjXYo99k0uIaqTsHMsarW5VmFZ2+BP/UmHs8HZ8ylzX1cKxE4iopmAABF4MiirfG7ywjPhBgDeVrfx6g/ZBytF18fOBJ6bkV4zXcan2vKyd/ub42TFHbZBPfIhNb1ss7zLC6jqusdvzgvakOhlonXUtWNAVH199c4dChnOz1L0iWxPHb/GrlkNMnBVaLRpsaunifx3FpWTc2p+l6XNqp1G68Bjnr7eOrZx9rbktFDe0rghDZ+otgrEZdD4EjaAZkqqqlCJ/VJNY/m8xNrHK3Xi3SzXpGubrV8SU9f/pY+//Z/0uff/pa2rG90TOvFIr17uEt//fnn9G8fP6SH+3vWMfry+ff06dNvvC6i31QrZ0PqOtQygs0IZzbACviX/+3nD+ntWwROvElv3rxJKwMnSAfwktJ+B+AIdYr2zDYCaIRso7/97Ve+f3qEIxxOaPjslWF0PKW0gIwD1Rkd0cqcQCQqQBQAR6CqQ9bRnowgADBW6QTKtLRCfged1i+nOQvDwr99OJJ4JJ3gUIeTu5mbFzKOcpaRGdSh3mHRreOBF7K3BBxpo38iFqisI+idHbNJcIyRwqm+DcAYi3CV/lU2CWUXo4GtzhHo6XY7Zhvpb8vaRgAWAB75dWnfLkTBzBp2qKHkUb0IaWGGUwGLCKMYBZwgGgEBsInWa9S9UU2jOSgBrV6O1zdixhHsGowZMo5myDo59y7X6/gqORAji0tEQgaO6jUo+VsiZxV8ovAd1iz1WhTI7mHmnkUQW3YXPzuahnEwE9ULqisq2CKTOcOwbmBfqX4VKW+O+zQ7ATrBn+odrZGtvl6nd2/epHdv36aP7x7S/f1turu5SXdYawA3QaW7A9j6KT1tnwUKWs2vL4+P6fH5KT0+PwtQPWpNMPiIwLPo6lS2W68AeAAckaoOWcuW4ecF1JfIRMLvq3WaLW9TAlAIumXUJju+pOf9IX1+3KWnHTKeDlyTWOcrAFKsg9QCjrD+0BvI4ncbo9CI1vZOreOnZKfLUayZomu/voNrzMaodWethy7ZJq8Bjmo7ZQw8+CM6e0zPFYdL8TNcqxNHj/+GwFHssx67Msqn0b6QIM9zbmrGDfYIFzvNejmLTQeR2uBRy469PCbXUdXV8619bezN3PncdkLXMt9ZUKIdNLSJinO8NZdbdmWRBR2IJrEuDwcdd8a35sLYntv7Rr9DHk3NiutWj3GElADKicfslgE546jUOKqBox67vh5LBzhgO8wZgGI+yrqmeqg/lu1eT/CYgN681pjTurV6VNk6RlPnr/m7am8TqOqcds4zhmTL4cRhjSMHkjwLib4V2gAWFJ4pcQUeeaCK+wDPfDUBLFLQUWi/vw++OP0OF4myoIfzs13jaLgfH65Zn7/n2XNfdz5fN/u/3dE/gKMfwFGtR6PdNjXz/qGBIxfKvpdy4INCMzgisgFj9HTZkYkC5gOakX7g6B8x48jp64xcIT+77MEhbR/BOetD/612AMdz6vTuKMj9vUe8YEMfuVdbDn//rgUcubKujZk/AhxFg6POVKILhECHOxyGirdux9Sii8bWd5FxRNRVRo7qG3kkawSOltycr9eb9O7jT+nuDsDRQ3p49yHd3N2n1fqGjiwWCGY0NEyQOYuBm8mRay6AXuQoEp2Bg/as3+uMowu1peo5lI1f26mC6kbGy/nY1QZ+F1Wd0y7CbCHd0rTh7oI5tjXOFQdbrJK0D8PkdKoN/UuOCfQxqF9cafjFayO5dp7X14y0cg4wE46m01OyJAJHUYbEe9dOgChT/DdkHK0Xm9zm+pgxR0JscyvjKBeOUJMHwFtNm9c0zhvFh91n+Brg6NJYZCUfaE+nHDt1m2sHQm04WO7H5Hyr52xsd2tsuzdz9cagoyXS2NNrz3XG/8/em645cuTIouC+MzNLUs/M+XfvWd7/ne6c7pZUVbly3+5nBsAD4RkknaXKnlZPlTqbmWQwFt8Ah8EMJeM+HltwCzwkB4Xra3x981EmhfL+yvk6ldvBPDv70r3f0ielbRDbrckm1q/ZIptBpSa0DqW3EthGsLcut+XAEYCC43ErLQa69wk46rUB9iAw3ZF+FwyWgxw2r7JZP8tm+UKJNDD1IGN3P5vIX375WR7u5jLsdeTl+Um+fP5Nfv37XwlEwE6AVY2A9mw+k+l0TFYE7g21dHr9tvzHf/wis9lYZrOpzGYzQTJF6v+jEDTabHayXm1kvd7K6+tCnp9e5fPnR3l5WchyYawjSKTtwZxA/R2RroEUDIKjeazuH4CULX6szhHqriBJA7KwB+nJiSyjjhzwejSbizpLlMBDUntLDgZo1Edi0jGwLo7zyOuRqNOjQE5K/Gy0o2q/FTxytIHlRA1AB/gG4Aht7PJoSobCLNYkCQ+uWRyKErOQmAPjCPKEh91Oaxyh1tF+S7AP0nP822ohaa0lLo0F3AAAIABJREFU82lNchnngd+B4EG3CxDNVd/8mY1lRGRFgSOARYP+yBhHDhwh+QwggDO4lCVG4KmrdXGaUoHy+XALcFTLLL4KHCUvNSQuAESyegOKxKkvBB/sAHk57y+w+QDMOnCkrCOCLAguUZZXAUEASwSgyBRQABdBQ/R1G1nIAKQOe+kcVd4Gc6rX6cp4MJCH+Vwe7u7k508PMptOZE4gaUqZQdwb2GMAcgES7fYABveyWq3kbbGQl7dX+fr0qFKQu51sthvZHQCIqZIEkF2ywQxIQi0qSA2yRhX6BhJ2ACZRfwwsqG6XNTvb/TF/IFV3RH0jact2f5TVdi+LtQJHYP5xHgA46vU579XXYRExq3EEqMwZR5BIxCEdAlgu/9jkazWtsU2+arXGeqDWi3jfskqXHXvNv8j92dwPyP0L9SlvYxw1+bLn7uuWZIjS+ZfmckhQLWu9gqP+QcBR3g+5j1YCGuE738I4KvNJInCUoLpaXeWmsVQc6PoGxtH1c+v6qWOuLm92DuDxmNF136i+L879vCY/8Pr9qh2nRKzXzGuQ6mry4XJ/uHld8vWoYNzfcIhBaVV9xu8NHNHxtDrIlrQW2zeuEzGBNfr3/N3BjuRJKXM59UtUPYrsIx3YTG5Jvpn5fukaWXv5PLwJOOI9VtkytTnPhG4oAe2qeoexvhGvrz5bnXGkcsTOk6dyR8rl93lcJexyBWlgHPFe7N7YvbEWU1W7wJq5AlcZdbHYSwlwBNZ7bj/fz1X1byrZxR/AkWb0GQh6y9y9uL6oL67zq6yNS202hxCz/KvF4pIf8VF74RuaqkoCK6xxVHxu2+Ilq/qDceQrdH1wuNxJ0siovFnd3DMLUQEjOjXGPKJTS1kGPV9unPPBlQMaTcenS/+T1DhKdY2u1DiqAtiahq9/6wYpgkdahLcKErsB9WVA28SD9doalFpCFmigp+ZBf29/vO9B/HPtG9+nVF0w/lUQolqYooMVjU1+D7W/bTy4OYn3F8dKk0N4aYLrNf4JGEcEjjRz1ky/SaA4cGRyHgjgD4by8NPPMjbGEYGj0UQ6kKmjvru6pQSOWqj3UEnVuTSdMo4g0WOMGnO6GPBJY8adZzjl+N01abVFfdZrbQR1iPBdntOdE6aXajDqhMgc27o6Xn2p7O8w5q4tzkoKUgNVErpmgEEHTHWfSUDIgFumaMORNMZKgVHNA7JqJCsgROeoXhqBD2Tr5ptvn+fxVY/X8dkE1kQgQjNvLWCT1gxlqzUBSE3Xy1mMfn5kBX8kcKRYaXONI09CyDdm/n5qG/2lqjcQsievjaPc3jQFllJbmy0p7b947XMBKz+Xkv5LRnJ11mvBpXytvNYWtzpxes9l/3x9LrnnsjM2t0NuV/wofz+yc69dJ/bZNRt4m2P9Xsv92r2UfF7bkGZs4vr9a40jBY6UN+Y1BCvgyILbDHofyDJBYBu5/PGHEhuQKbN0hU5rL7Jfymm3kMNmwfEBNgNqqtzPp/JvAI7mM4JMT49f5fff/iZ/++t/Us4O7BWsBf1+j6DQZDKW0WioMlpykMGwJ//jf/xF5vOpzOczubu7k16vR9aMAx8Ai9brDdlGkKojcPT8Kl8cOFoCOELdFjyTytFBAqvdhRQaAt3wS1FzReVOMMJd7pVMBtg7HNfqktVA0OjYkj2YRvuW7PZa4wXMJNjZ7VFkTbavtnMYtVmXWvDCwAkHivgagCNuqlPNZYMgaGdVWtCBCS6JFqTCph3Beh5z2Bt4BLABcmG4J7WJ6rPBVuuOB6DGgaARwKGtnAg+gWm0pU2HVBqAJfTbgfVw9BVMrbRGW8AaySo4aRsyhKYFm+YME2fM3zF/CP7McDgi4wi/E4SgVJ3VtDJ/ydlKYKmwzg0NSiXTbCZfgxHm69DWlUra1eoRaKvq/79fr+knof00AmPMI5eYAejhXByv/ajScggKAVwjs4/AkYJHChoBKLK6qPS1NAAEgJBMI8w/bq3A5oLkDaTs9mQc4RXnwu30Oh2y+B5mc/l0fy+//PxTBRxNZ6xLhfGy2wJsfZbVBsAR+vco6/WKoNHzy4t8efwiawCz6zXZR1vWHyN6L23MxW6PYB/7jFJ0mCs69gH+HAAAGXA06A9kMBhKbziR7nAmJ0jUSZtzB2yj9XYvS1xrh7Gl8obo3sFgQPBICHoa24ngrCZMscYRwmwIbLUBTqFGY1X7KrcJuZ3OP8/3FrpvcJ+lZGW+7ZhLPkj0B5vs+zn7yj02/evye4l+p1+36TX3oUquUBJs991ZmqulzkbJDXwwcOS3EP30vO9uaTcH2zGnykJ9mlBzvZ2rGkc6pt/7VdfG48XmvjHwWZbYE4GjKs4R2zP3ZW9JNr4UT7rVR05tQ+YqAAIFCrQTq2C6mqbmpNj6czUfVxoALpka8Rju0Qv2wXZXarMK/pFbfGONo8YYT8yoSddVv7Y2bi2OVlPyMRAJe4JY4yjK08WnwfVRJ5rz+Ex917hEGVaid2XtgnPQQwnMHtb5NJlZZ4uTdWSMI69xpHWiq0QTygM7v7ddAUc6FsKP2yvzgd7F/CJ4VAUQ1QeMDKTafSNvRX2ger80M440/OInr9c4SnbMJXvtfqvjCwbUn+iQH4yjPz/j6Lpd1a0CoVDGWvXvS/5Z6RD+UzKOouNSa7ykJWqMI18k7H3frMEJRCCAtY4IHKmEHevEhlW6KQB07r1Lhp6Bi1Awt7RzLh+nQXcdDFVw18YGpejwz2sY8XcDeRjM9Y0npI9sAxuNHCQ+3IFqkpyKGfy5U/d+k1Mt5PgeMg8BHGmA34L3DEwo8JPesyB+NBw1UIrncHdB8wSuAUdsH/NMowNG0MFr7JypraN5rPov/258vzTzTc/xXw8c6VNZ8C4FlyqpOva16Oa7PxzJT7/8RcaTmUzAOJo/sL4RZHYgscPaC5Ru0U30fg+XQ6VDFDjSfmJRY//xNkVmsTsqV9hGcW7kTkjNsba6V8g6N4TpnU5uPqdLGEcKmVqB9+iPXJi0OSsh3mdtg5wYMIU1jjKg28d4vmHUcYvM+Wrn3rSp9O/nG5R4j7X7Nak6BD1jjaPvxTj6SOBI10/1wPPni+3YZKSbN+Q2ABT/C47q+YHha09cm+K547VvqXEUbdKlfvbr/tEaR/n9N62zl22arqul66fmQVXSKSXnjsdcCqjEtrt23mvgTn6ussCEJ2xUgZdrwYRbgKMYxLj2fN/6+SUbqaa0LV3YFYYzKjYv6xv5Bs6YEchsBOMEAW5uVBGsdgDpBBbLTk6onwOJrNNW2oeVtA5rOe1WlMlC7aLxsCcPdzP597/8wlcHjj7//qv8+vf/K6hzRDk1BLxbLRmOBjIcDsk4QuAXgfHReEDg6O5uLvf3d3J/fy/9wYA+FNZWgBYAi8CQWCxWsnhbyuvrG4Gjr5Cqe13IcrmpA0cHAEd4ZpVH6/Tw0yMTomvMhhbqs1B2rUu7CqAIIBJAoz3AJABHB0jqnWS7Oyl4tD/K7tiS9eEoCwS9rWZh1Z95INuTprQzLB/DcQKz10GqLlXLUUa2J37AhlcVlSyYwLI7yOxVBpHWOlIQA22tCRyRcWT+AYAjgEUBOOI4ACBBZhPAqL3sABjt97LbgYm0k32Uu+T5VSYX/7U6XkPQ6jeaLJ0mPhjjCH3R7hBUAHBE6ZkAHCVWtoNsWIfoAwE4qnzEc74iAkWl68C5QCGkcuuwubXhAeAqt4vMCGYw1kCkGnBE5pADRyYzyHZFtg+AJIBHkKVTwCvWg9B7MslBzMWOAUeoaQTwCPAJJe/2ctrjGgCU2jXgCMw/svbGE5mMANAOOFcxB19fX2S93TBxDGsBQCK89/z6LF+fnmS13sgSc2y5kDXnLKKimDd96fbBxlNZQe7trPYiXEtIRO4hObcDCxHAIOb3WAbjqfRGcwJH24PIZnckaATGEX7APkJNJQJHcpLBcMh5D7BKGZNa24qgkfnBOj+x1wRwBKndar417SN9XkY/0cfP+1ddMXXN/9YV+vz3rgXqc5vX5Gs0+aE47luAI7/THEiKPse5edL0lKW28l8BOLq0H0A7lPo6kXFUEppnnKEUOCIdxv1lPXvso0u+2tXRfyNwVDY2KuDIQdx8jubtirUs+rZN/lHu4/mz5WO7tM9qbZOYJVYz74KCR3yW82tQTLD2PisZGVd7rH7bBI7KvnPLGqCitJ6SX4//NO0TYrI4P88AjTrrqGLS00p7ffVavSONU2KOoHb0NeBI/bGT7FiTUH2096kI+pE3lwq5VWyjNG7s3vVvBRPluFPbn0CTDDiiv4ZVIByTGEcn1rFkTIR7Xx8PVufImcoNjCOX1OO92DP577GN380NquPdBhzh3vQ851iC+pkqHviupGzs/ZmO+gEc/bmBozIb5SPYk/T/xYCjW4xgk0OL6f3OyWjZRhGLhC3aiS1D4AgZncqg0QLpSIwLxYEDOBCdfDeilwx5/hm3Ft/du38PHPnChY14BI7cCSOI5AwhA454bHDuvB0dOEp/mxREnXFUMZJqgVVHN/01rKgM4iAb0EEfO0YzJVWUhgEGr3uzx8ZRATIUzUvGFb8H4433kWXK2jnOPrFaR7kTFJ1lPza+RgfBGSx6P7ppPDcG/P0S4KE6xw3AkdkydcgB5JhMRsgi9rGKtvIkHRpx8yQQOFA/QutIuJuhrqQHTRQWQRDE5ccQNEFh6MFoLD/98m8yns4pVTed38tgiPpGKM6tAS1K1WHz7FJ1BItUBu/Q0mLgDDTlWbnGClKnwcjCpJEb6yhkQ9Ed8mc6AzLhPAxJURJInZ3Yf/EaPkSZ8XxpZxvmMbN5ELwp9JWrOQInVZ0S9z3rQAycsAspRe84FtV5/DnqwEN6twYcxTl7DqjweeGfnwOM0b86Js9L1eXrjK9L/hrbIK7nAI567f47Oc1zDKWmZ3l3bRLF1DYo28gYQ25LGBAy54LrZvjHoWfvOLtLkSfLcq/YSybwcdGn5NqCDPkwts71B9ZrbEli28X2y9/PL3xuM8415QY/uckON429uFaWONbeFiXHsvJa3jdXvpjWx6yt88BEbjMunTZvi3yDk/s3NVvpK/AZ/wAbSj8++iG3+ExN954HMa61d9M9N33n3H1Fn0h/V9C9i2A868SYQISxUNU2WSYy56mlH3CjqvVUCB6BKXFQptABoMEW9YzWBI7ahzUls7qdNmXsJuM+mUb//pef5eF+JoNem1J1j1+/yOOX32S/Q+2hLesZoX1AJkD7AzTq9/tkLQE4+vd//0Xu7+7k/uFOPj2AcTuSLqWolM25Wq5kuVzJ62Ihr88vrG+En6fHF3l9W8pquZHd5iA7ZxyBKXNQ9hHWEEhg9YcDGY7GMhiOyOjtDYYpIA62EWod4cflYME22jlwBNBoh5pCR9mdWrLYHeVlvadcXa3OUQAebJsfknYMPHpX5yjlXygcAb/ZskKPZK1UUmhYppzjxPWFYxxSYRVwpOCRysXQ1/L6lACEWIPHgSP0L+TPnGlk9XQcONqppBmAI/Qf2tMWycQuMouroKTXtyODCKCQyspwnNP46vtgWHdg11jbSFksauNgP0xThmMXSWh9BRBsYqgbo8lB+ZoAXwrJayX/8v1EWmff1VbUtldZ3ljI2gs+K4ikgANeD9I2tpGDcCpV53XEwBqCRB1XQ0oKwkZUvrLJNGEuImgEmbq2AkcgdbVbkITb8QeIC4Gjfl/m05k83N/Jv/30k8znc9Y4AvNHgaO27Hc7eVu8yHaHelhal2m7AXPvhayjl8VrAo3e3hay2q5lb8AR5k63NyBwhLpG2pfazgCXdps9a5BhniqQpfNrOJ7KYHIvp85A1ruTrDcAjMA0OvAHcniQflTy1UlGoxFZR6iphKSqGnDEKk8qV6fAEdYPldqlXx2CdvneEkdEQDFfNyu7dBk4KrUP59b1c75I9C/iMU3Xa/I1FFx/7zBfuo/cNjfd2y32OveXLs3BtEMK0vclc7bsmJa0DuUs79KEmqZrX/LXStsu1Vbx9S1c6Fz/ldVdrFZmPaX6wk0+2Tm/+GJ73wAc5e109rzG6KzkWW1f3TC3/Ry5VJ23+7VYkn+/aa0o7TtbeUySzIGjmAAb95DV77ndqvasHgdR2+DMjCpZTm29r3nnf+fOMYyo9997Z+YudPY5W9n0lQQcWbzp3N7Dx9xV4Eg7w1Z5A47iHpK2QmXpfJzx6Ttt+phxVUxAWZBwJqQBBjkz3PWJrgFHvlfUaWVfCtnx2r8KHMGP1oQcjQ7p3tXicVmNo1Qn8SJwFGpemfS0S9Xxdiy5h/fgNS0t7MH7VaQsKcjk84DbA0qS6SdV38cYnQNApkAcwOn3ttUjjS5BecOG+OIC9M/3YXz2q3GHG9bP+KRNvku1Xn2bVF1pS1I9CWPjSgLCuzFVeoHvfpylohdK1ZXaKbesXLsc1fVV+YyNPfdotXEymf4/hWHPunzb92y3WxZ7DgQDgzzVisyhqBtqqD7zVrE4cS9o0nT2SgCEwJEWz2U9H+o4VoWxqw1SlQUd3zvXBrkTHYN9Je1W5vSXAUccYDZ5IuPIM7VVyqFek8QHJSU5bCPD9/zY8BqDq+ybfFCmYKrehym/KhBkPw4A0XB78MAMBgL+bPN4rP1OdlL4h2K5e8qlvAd3otOFZ2mqndS00EXgSOXV1Kg0OYF+K3lW0bnFyYMKzWMitWRT/ogBOlVeybtzHDRTVPsSQIRlExuFWIEbD2i4RJ3OB2y48cqNL1VJTtLt9GUwGMloMpW7h59ldndH0GgyveNGXQMmoFurbA72hlvKooFaDTcEm2gtiU1WmAUIPdOYwQzuyqtIlX+mMjkVkOSAj3sM9QCNydoRWLRxYGCQ0qwrwNHP6c4eF9kANuapnGzBGOCls2XFIwtW0VT/Jh2bfymAYV7cOqFSnllavcbbyaaCGcx8VOiMqydj10GIps2anyWtC3k9NG6qUYhas3zdWOcgc74ZbNoc5hmKOAa1CbooTB5qCl26F5cCazo+tYgBRwDIU00pa1BdM0M7N2S7+boaiwVX40Oz6HXKFQwM31ycMQ41g52xV89tpPN+zDed+DwHASNwlNu52N64zTxb/lzggC2QZTZes4GlARI0L7Pgr53wGz4vdcy+4dS1r1wKjvg8+qPXaPo+guyl7dzU3+fuKfou+Zhwm6tyZFjv2zLoDggcIajLGjWUyzJJLYzRjv602gD0t5SqY3AbeuwIz7YQkIbcG8CYtWxXS9lt3+S0eZXOcSvjfldGwz5/puOhPNxNCRpNxkPpto6yWr7J6/OTPH39nUwHyGRp2+w5xjvdjnS6XSYa4e9Bvyf3DzOZTiYMen+6v5PJDDJbyjqC/7FdbWWz2bJGy/Pjs7wtABat5e11KcvlmnWPtpu9bHcWxMbrYS+LxZLP3x/0CUaNJxMZjce0ub3hkGwK2GbY2NUG9V32QuE+StKBddSmNBaZR3hvfxK00tvmKI+Lnewhn5UCG/CJjZFhEqbok0rq1aTiEvPIahzRH0BGpguhOZO4YhDDnhK4sHVUMRoAClbLyGXRTJYONlT9KgOODGw5ohIiZOfwY/WRTpCrOwCIUOCIySAAj8jaAviG/tsyuOKJuViIyRjqwLcHoLaumEW4J/QzgSGXoVPQiOyvLnyhLtud9o3ygZocwbZCzRyOXQB+fTLCNNnGV6WqXbROlAVqbB9SMreDp58k/NRfcvPiEnhqawwmUfk5yyDma2IgaX9g7gDioJhwmlcqLUe2EFhCLECtygVoY81B0v0CU49OkBJEpvJBZfAgV9cS6ffhS55ks17KCbJwlKrrSr/bldFgINPxRH6+fyCANJ2MZdgfSL+HOlJQfthTmm63A5MQG16VrN7strJcLeTr4xdZblYGHi1lBYlJjCHqHmo/AvWlRFwXTB/4PDgH6idhLEG6+MQ5PegP6df2ACBNHkQ6Q9nswTY6cI4BNMLfrJDpm/qWcH72+mCYocU1wYoydZSqI9/KZJsVcFSpOvW/ru3v4rqZ2+Fqza7GkY6hZompc9e6ZnfiuMzXdLeNOcBVNJatxlHNp8n8ydzffOfFfockzDImjHpvScWiwNG41W9oH8vFdm+x102+wyUfrajvNE/ORpu+XhtHZe2sY/laln/TmCm5b12xsC5X/5r2HpfO9b7t3jOOmuIHce7cChxdWyf8fsv9axORh332pMqUdKlrCP9fAzL83RMcz/t76S40AS+BSLBCbqD8d44YAyQq+1hFjXB8/r0Q/ijobM7XuMG99B1LULVcWnv28/u10nbmKn9sa1JpFpzlOLJEdrayBXO5D00LnyUx+jqXXnUtonyrHXsROLJ84RRJ8kfLggW8BSTpQAoavhXiJC2tV5kDR85c1pBprHGkySlm4UJ9RQWPLPpkEolVfE7HmwJHPjrSjo6xwHBsSBD27wF4bwKOqrkTknY8QdTG5X9n4Ciu3eemSFrz/kmAo4Lpnw6JZWfO2Y0/ag9vuZ/rx1o0/AOAI49ZG452sXZgfp952/m4aU1n/29ZZOuWBfl6K9WOKF2Q3apxw2QLri/EyUEJCzX6QAMR2CRboMyBIwsE8HtWQJd6C8x+DTJagb3S5BiUPCputVSqrrwtmoEjD2j64ut/M1AYpOqowGpMIwQ88s2AB319oOSyUzHoGBchH2hNbAC4b5FI4X3n/VoDjkw2LpfUqWLuDgtUPYAMxT0zVevAkTpA9Yygc8BRMmR2Wg+kECwyINKztd9loNh38iBtfk7/+1bgSDVz3VVw2A1na3AfDtCsNSZeJelvwImO7wOeyLK/1bQDTEWARH8IACGYdDxJv4cM6Akl6u4+/SzTuQNHc2MbATjChfA9YXYmCnqj1gIKdLuyPgAllRS0nHILpDDYhOxjRapsSLyfh7Ft89/zeavdYUw2ZiDXzx37wUcRx+AZx/OdocGzIELXhNqULAxnjlE9Z8v6CZvVPHgf513ZJsPcN/VWefW48WsyEn6L8drvNl0mVQe5QgYTAhAd14m4JjQBRPk1/NoOHCWjFQINTY45WALxvpvWJ80YR70LyMzo7/kmuGlTHLus6Xj38W8FjnIg5tzwyW3JtXv2z5uAI9oEW/v5yn1Cfc419T9XnCIJEv12uU277VicG3yVj3AA47j6A1O56Kulc7DoZIUH3QIc3dIWTUHGOAZS0gXHWkuGveE74Ai2gXMTrAUk9xA8OrG2DWrdnCBLd6yAo24bYMBGdtuVbJcL2W4WItuF9GQvs1FfxqMBfwAc3c8mMp+NZDiAXO5O1suFLN6e5fX5UdarFSWxACBh/QXLCHJUeIXdxbOhriNqJYFxgPpHd3Mwb2cyHg8Z+MZNwyYgkL3d7uT15cXAoo0sF5DXWssawNIa4NKOr1sAVjtI3C1ZzwfrF647msDeTghM9YdDaVN+q8ugwXK9k/V2R7sKthGYDZCtY21BAETIwTiIbKUjr+uDfH3byvaoAB2eg9begCPvHwU23FfS2n3JP7BgkieSMJiqnBW17cFPJqhhu3lnvzOmz6AJszMYKGC9I9Y8AgtJGUZ6D5rUon97fSME/LXGEYIblFEzcAPAEZlJxk5SxhHAP40pUJqataPQTkfZbgAcWRII2qCjn7M9DBhS+WpPLFPgqOuJEZY5nGoyaTkg1nnEce6jYd7EdVcBU/VDo399bcrS0/UEksqFMeDIQSP9wNuZtYoI0KGdkHxlQBsBPQvmMNADMEiP5Sul6wAkac8SODJmp/o6qEmlSXgRODqYbB1QJgJHA7TnSTablRz2OJcCR7022H89sowe5ndyD8bRaMS5o7VPwUg5yHa7JiOPbPOWjgn06XqzkqeXJ1lvtb4R5OrW263sMH64pGipbryCbQTgCP2BZj/CH4VkIycHEl06lJADG6jbH8lwfC/SGch2fyJwBKk6gEbbg8otKyAIUKqlNY4AHNn7yr5TqTqXaVZpSLRVV7rdCji61t/5uInrZ92OH80O15M6S/epl/xJv2Z8zX2BWKuvzP9UV9nd6ya71+xTFSA21xo1+7x0/jHvHnu/dNPXL1RsLwnKfgxwVHwP1x8nHeFSdRwT9u4136XsPsqAo9z3Lvf76sDRJZ/53Dh+fy1dkzU+YQmJIUGqKQaQA0fxWrmPXDqfbvOvERNQtlGb47kCm89dv+w+fDQAcCgOJxaOPN+nlrNzi4Aj82eUIV1BV5duqui8HpokE6ZSrajFupK8qNb15BxBDBIXDyCRfyft4cjuRv1KtXX0I87cMFstAkfWLQlEit8zEPGwXVXAkctFhxpHkcWsSkU4ibObK3YRwaVQ40iTVAwwNN+zNm5Noo6Pb8mAHHcROLJ4YP17mjuU1zjSMesxpIpxpIkzP6TqdJjdsG/+EwJHSKCL+pZ5bOum5y9cqf7YYR8LHMF/0fXlfd9finM1tRtP86cDjrBYBtvEopVsDAWA0oPaAhwpWgoSKdPIKdRk1RhwhE0BczIuSF/dEgRLjvaHA0e6UKYB4ABNYBupkakyIK4BR55hq/vrwDZq6aYRARS9XqUXr+NS/1a2kv1uWRaut5oAjSzTPgYfPIDvsm9NjljN8RKRnWnbqwRaM/jghicHjs6dny1rtZYAHEXQ6Bxw5Nfw/s/PXb+3cqm624CjwDhKNXPgqFRSfhE40oLOcAaUcYSNrgNHWHH6/aGMRghi3cndT7/IdIZM67mMJnMGs3TeQKIOjCMHjtBeuulGRjTaUuEbq0WV+smyZyGxYgCSB7C15lWQrctBweyzOHf1e4hEmPwcBp6/5+fxjJd0XmwUm6r3Vmwg9qsODCvQ/cdMRv3bVgg0gUf6aS6lpotePVfr6l2Y5dBHrbKicyOab5Li5zHYEN/HKO4iSMNgZLXO5IDzue83ve/30UYtlD/AOModJXXIDSwicKQSmPq2N6qtXeHvyB7y4/TVJepcwA71IHx9PDe/q94Xdrb+AAAgAElEQVS6xYm5Vaou9mVTUL8G7Jm/ndu/2H55P10dc3ZA2Qb0G4AjYzWU3kfpcbf0Sek5c7vg7drkyJcHRW65enVsDGKXnOGW+/G+zr8TbbrGWlrGOEJdmJxxpEFwZxwBONrvIEOnoBHYR844AnDkjKPNaiG7zVI6+7X02weZDvsyHvdlYsDR3XQs0wnYDW1Kc2yWb7JavMrb26u8veL1RbbbDX2c6XQqk8mUdo+2C5mehwPDwQgag2UE8Ag/47FKVwFk8qAkQJDFYkH2ERhG6zWAog1fUQdpvVrr62ZDiTwG2ZHxiY12p0u20Xg2lfndnJJpLSRzACjaH2Sx3shqs+d97Q0wQtKG/nRoi7F52gE42pzky9tOtmAjIXBurC6VZ4s1tGz+ka1rjCPDeXQvrjKzXB9MzAStoTK0wIMsa9yLb8PKuGxyqqtpMjheE4lsYAeRDDhS2CgBR2AbkXlkwJGOAQWOkGyCPgEQquCRygyCvcYxRtaa+jTw8wEcbTYbTRSAD0vAyJjW9H2s5mmSXCV6yeA/kmlo30gl1XMRnCIIBuAIfa/AUT72yeZi8EP9L/pZxgK/Nv/UbFsyCV7MpOhbFXDkWeQe0KnANUi+WT0i5c6YPCtu3mocyZ4sI4BG1atCHy66g37CLaMd1G5ofxOkk71Jv8L3P0l/AKm4lmx3AHs1iamLWg6QYoTkca8v88lEZpMZWXywl1onDD6jSw7as1EfD24cgJyNvC3fCLZi3qzWa9nsdgSOtBqSSiJrPLBlYJ/W3QRYpP2gaw9YZpS26+JnIIPhnUi7n2ocQQoSyU+7owKkAKIwZxAxo3RlT/1esohy4AjzgiCWAkdgq5WEJ5vsdfP+odrzYZ08F4S+ZHejLU971cDmadoTRVv1rcCRMrfcr60nMF2yidfmSfzutWNLE1843WibfNJdO/MNQbkPBI5uaYvSY78VOLraYhwCzgyogr7Xvlfqk2i6aqWEEMdeU9AsnzPN12kGjqKPl8+fmAR7Nt7wTkbsWivo5yWghq5SKkvm6htYV7lHtn1002vZHbgcauHRNyRbcp06C5HUr6fAdNP+veG+dHKX3XBhG3MuGeMIjPqUoulJMzrZQpyy+jsyApjw4t+x49X0WwzKltAmnC6CQ6lcAQemrbnZE/MeI+PI6yESNPL2MX/L04Vc0VdTJcyncMYRG4BXaTkLyea4Alr12BwPNF/mo4GjKt28ioN5c6hf64CqA05l46N0LSrdBxcPym888Kb97Q/g6Btb+Zav3QYcldpsLEDuv/y3Bo50kbMFMCzAnulu+kAqPecAkGUXRuAoBcwsQ16/Z1J1IUu6CUS6ZTi4Ifn+jCN1ttSZqwNHMFeK8Htipf5+C3CE7D9s8Pi9mJVeA5HqQF0CmczgtX0DHQAsV3SuHRsa1MGYWpApGBq1O9VinvoHARRK1WntHLaOZSk0BULzwJkfE8/v1+HEs41pKXAUjZGfs2kDqNlKTf9q5t/6spxxVKtx5MARx7hu9rlBJ4yjdHT1n1zSRYMkmsWs9zboj2U8mRIwuv/l35kFDfbRaDRjoEr13JF1acDRQWRHCRcDi/CZlVZUZjKuH6Rb0GcEjox1dG4OWlNp3aO6A9LUz1o7C9Ikpu+fyWZ5ECzSnUuc8HQtOqllzkXpumFPRZDPF7smcKfUWUnXZQa5u7IO+lYb93i+a+CRM2TUuVVQEMERysRk0pc56yiuKXHjdg5UamIccbSG6/gz4r1cqi4em9rCaxx1kWVu77ozHuUFEkCnBdzjv3S/LpYWgDwEwm6RqvsejKOm/vP3mhxWfOZBbj5LYBz5+hnbNY7B0sBLvl5fmwNxHb52LO4HjKOP+HeTY33DDZwLSuQBjJvn9g334H37UZuYJuAors0aQNEaR5CqQ2amA0e+HlP2isAREnvweqLE2HG/JXh0PGzeA0fbtWyXkKpbSGe/lX77KNNhT8ajvkwmQ5lPhgLgCLWOeh2Ym40AaAJ4BODo6elRnp6eZLNe0f49fHqQu7t7mU5n9J5Qe2W32cp+u2GQu9vtSK/fk+FgIMPhUIajAWumDIYAphRAAkgBoEcZD8LfwS6CXB1qIS0WK1mBhbRZy3LxJpvdSvaHHcGH0WRMNtP9wwMZSAgsgAUBpsUrvrfeygFth6AK5dQgZYeAvUmmndoEjha7ljytTrLei+x2ysyBjaN8m0s4WxJQmve0FRUuof3nbAFdCZlrCnvviSDGFsKx7qO7DHIKoFiAgPKzlBWGgxCBI96B/edMIgWNFDhSqUKtxaMgyHEP2b8dZdNcsk4DvZbA0EE9IYA+ypIBq8xrHMFHdaaRgjkGDphd0+wMjEGtSQSgiclqeH6ykysJP4APFYsrrkt+XMVmLl8/DTCyBnUAL5GQGoEjdJwGeggYnRQ4Ug9M20zlY1T+saWCh5R8JHAkBwFESdjjeJKOZwnjdyvkzfY0wGJ/3MshAkedlvSHfWn32pRgxODH7XcAotguC3uL0WAo4+GITCQFvYzdAT9+t6XvqL6CvmKs7I5bWYJZuNspeLReq+Tj8SB7A/LocxrI6fWpmDCI/Z1JgTAU2TKJQjDs2z3p9KZyavUFpcbAMtrh5wg/FkuUAUfW/wCbIGNp5cCV6ecydYF5hPcxz5QFnWbBxdU62ux8r1PZ0/8ewJH7bqXmrdRuuu9z7bzOOEqy6AXuRrHv8N8AOCrrPwVhdKx/f+Aol6rL/eToe5X7RBpk1sTW6p4vxhFCPCL3i3O/t/w+bkm2csbRUdqJJcU7sf9V+2l7K312bZ7w86j5duULtzwfE1qLgaPziiHvbikwXUqeryQuwGYgo6tN/9b/TsmFzFmwpE/bN1uOTiJI+J66NnesxlqVdGu28cyNK0ATLE7GqqotY5boc4RUHWVnHTQxuToOC5WuVam6vfrmNGfqJzjLyEKtaU4kdjPv05joTfG8BBxp3VqOjw9gHFkKcmLb1WNyVY2jj1qLbhv3JaPy244ptlHsNo+N33atprWw5r+YyovW2/y+//7VGUdldlUtExPcPDHgezGOZvP/Wdxrzv74vl1cBwKunZuLcrrjKlKXJoJv+Ez6UgMRRtEKdY6SdJ0HCbkw60ZA17DmoPS1+2v6HPd8C3BUdg11XPzZPHit2RkmCeeZ8B5kTYwgLbDum9cmqTps5vz9PPDrTvelYHY8xge5btYCqJXpv+aB/yRr02Bo4rFmIxU48knSIDHYdH5v60sOH4IQDhz5PeWglJ/H2yQfP75g5tf5aOCI99MgVec1jugSUP8dIwmBFg2OYKML4AjzgUGsITKr5zK9u5dPf/kPgkbDyVQGwzEBI27WWdtIZXPwNzM1WUzYQSN8rqNWayRY1odnQh2PpNADPMr7N2d3NTHG3o0JOh8KHCGgpJku9Xkd+9/7KHcQmzbvVX9+nFQdc8GSca1cvTzIXLZe2CJIZ7YCjy7N4fy8TcCOO7klwFFcR/Jz4VrnPkeWb9c0ys/dQ2yTpmdKa5AB6rQKaAowjlw/MzAgm87RFBCPx1UbUoaL6Fi7ZNOlPioNYlgPcu2OjkP+7PFacZMcx7Hf9zXGUX6upn4rH3/Xj7zFsVZ39gbK/fXL144oDULdctq4/ufz+Nvn9S13cPuxt/RJ07G53eXflr7cb/fprTB5wRIJNPVDGUe0XUzyV8YRwAMEu/GDDSzltFrKNMHnrHG0WYpsV9I9HWTUa8loNJDZZCj387HczSYyHQPYQSoWQKAV67C8vb7I49cv8vj1qyyXS4ID9/cPcn9/L3d3D5pIcTiSdXTY2uba/BIwK3q9rvQBIg1RMwXMox7rmgBIAKDeJYsX9Vb0WVFrBTWNXl8XvB5k6h6fvshy+cqAOKb4cDyWGeooffok3X6PrIrXxVKe31Dn5Zm/UwYWckc4fw/XHUuvPyT7pdWCWF9H1qeeLA492exENtsdgSsAWM60UXa5MkW5Yrl8rcnUpr+d3GLBD9SUUZhBk09wHO2y1yk0xlFaI8P7KlWnthmxCErWWaBA+1/r5+B9+HVkEu1Q3wg/AI4QzQ+Mox3k2MxPo7QUQBMDjqgyYIwjgYQgxo7JV5N1pUxrgEOURqQcsFFQaZi09pEnnikAZbJbzsAigwX9XZeqi35f9BlLpbI0HzzUa/TEF6s9pOieBgTVy1KJRwBAqGvEHybkoMYRud86rwgcHSj/CF4a5lEXMnN4bSlwBD8M/hiCjFQJAKuqDXk3BU1wIdwZ+wfXwTmBj3TaMpygbtCAyS+0hSZ5h4QmOIXKQELNI01QQ2CQoN8eYxM/AAI1OURZYFpTCSDVarvkHAEoi/pG2z1qhIFlhmQkBTcJcrKP0b9aowxSg6xXBcCUtfFMotvgrJP05HDqUvoRPzvcKnxbMPqoTOHMNQWc8LeSZyLjCFKSXu8IjCRNxqrkcwuQB1ui87W0/nfly/4ZGUe5bW2ytbkPds1y3XJ8qc/1ZwaOrrVX/LwkcelbGEdl9xCkOG8AjsrO7fset2/6rSa/3cfgpXmXPjP5TLWNlRxW074/2oBLcYZb/Kz47PGcl9vEgCNLIogS6+fuu7yNceR1dQU/X/k9m4rNDcBRcTt+MHDUNuDInzmNL1/fQ26whzQdVLJBWmMm4TMSZzHmNAe4MW0uWhitSWhjPkR661ZIWWjH/YZStVrjiCFnHdvMHnbGMsY7gCOLlCbgCAxuS6Pw+kfuwzfUOIrjjXdnfcH4rtcB/M7AEXcYKVH7feJxlQCs+4+PAbFvi3ffNv/Kj77FVv4Ajsrb9duPtJhcYY2j0uvgdNyX/VcCR5ekuUof5A8fh8y1CHXlmqCY7kECggbKA4K2AXF5OncePfhJYYZMlzwa/W+9948CjsgesdSC1AwGFuU1jsx9SoVtS4Ajao7jP9SHIsjjEnUq76eMIj9zlNPyDbu9umSdBfkISAUZuzy4GQNN0EfXPrTMziQj6OACe0jzILB5pD5+CGJ4MCO80sXJGCvez/krzacFIjTDVKVeol5xU0C2yVnMA2h6zEcxjjypFlbcgnB0PCqwxoEbLe5sEjLMQtYMXYiUUJ6j3ZHxCGyjuczuHggcDcdTGYwmLNqNjfp+f2JdI7KUUEvh1FLGUWIaKSMpAUcGe7LtGIALQYpQj6op6NjUf81tq3J9YBuRvp5k6nTM+NqgWFKQw/Pr69tG5T/zHUrAFGPvRUuI1zhy4MgzpznTbL6p4S86XXVQMkoVeNQEkJwLmOegQfquZU65VJ3eZ71+ziXQKAcx8mORKdxlREr/1dZtA5z8/fja9F56NpWglla3zVf1wuuSc9Wx+r73cmr2KAUaQHqcDSZIV7nrm6nSIIavtHkSQtMm2J89boZ9nfL33rUzAq1n1sazfX/jEPzeh5dXCLj9yufmwe1nClPQbEg897n++yPXufbdWzYOt2zy43Xjmqy2LtbPUsZRr92zWjoqw5FsvdVhMcKHtEyOjsARax1tKbPVbjlwtJU96hytVrLbLuW0WUn7sJNe+yjDYU/rG80ncj8bK3DUR/KM1s9BbaTl26s8Pj4SPAKgg/uYTudyd3dH4GjQH2pdF9j/nUqlaY0eBTkgO8baRP0+pbcQXAcbCTJ3BJNM6hU1VbCe73cHXufl5Y1ydsvlQr58+U1eX59ZxwX+RX80kMl0Jp8+PUi3DybEQV4WC3l+fZNff/8iT88vlNICcATGUbcPxtOUtQh7fdTb6ctBerJtDWQtI1nvTrLebFl7icCRyQ7jvhlQJ7XDmUbKknEgKJlp62DUkAHD4oAfYxCrZJsxfG2x1O2QyXlacABtC7ucQCYCR1V2KxT89T8wiAAaKXCEdke/w54rGEKdOO0L2nhlLh1Qy8aAI02sMtCnRY4NgQnPjEVQXyWuDRgI9T4RBmGbJLaJ+r2mG1tLMgNIRXZLy6TqzFi73eC4YSBEX28FjkxbQH0YBywZr9Q20ACRpuh0WF/cGEeoB+b1i3Lg6IR2XZNx1GmdpNsWzpdu66jAEeodoZ0NiQFwBJBHgaMejZzWXNgJahydADx127Sp4/lMBtORdHod6UESjkBNi6ARWWN79JtCLtyLgB0HRh/qFW237CMFflRSTiXJtX/X+7VstirxqFJ1e9YUo2/J/ZsBoLgeAT+VisPcg4+CZwCLmR6yM+lOkNVryf4A0AgMegCi1qKtnpwIGlXAESXrLJDHWmAcW4TdlHlE1pEBR6ix1an8l2trc9nnFXDkvqx/ryk43XTOaNOjbxXP4+t2/L5/71ul6rwyR4l9LTnG762cxVcuJ6cZuxp4Uefzeu8U29YPZBwVB8+DP33tyT4UOEpR8Diur91R2edcDyAbFjZMl3zmc8BR3Q+yxN3AksqD4fnfnpB47rimuVbyhKX+mcHbVr9O2zk+67l1o3wOVgDatfuGrS7eN3NfgrX62lnZgrVnuvqNonPqWW5lHOXAUX4vLk1XJX8buaMK5tXGLIex7bVd7fPccmRhwYrjmi1fte8Z4+gE4IjStQYaeU1oxk0MOGK8StlHWjPImMlM8mKahNVQtOQUA430kawOY9gLsE0yAI/KtB/AOIIfpHHEChR6P+YdxL4NOCoB3n1+37I2Xx2/33hAsY3iTWuK5q3/zq0nqf1/MI5Ck34QcGSRze8OHM3v/lfx0hk1Wm8dRN/reJU8aFgug4aoL6rRNNH42aYvBeqsTg8/M8aRF/r1+80Na+5AlzzXLcBRyfn0mJCHmEvVua58JlWXqKuQcypgHGGDxQyATKouDzjibty5iAtSPM6PYY0OZhhWAeD4/RwAcKDG+8EBn+iEuTKp6pzbBj0ARRHkqX0vk7xrWtg54UzjGiwdZx+dYxzhHAww1YJkdSCrHlA7N/1COoozDJgh6eUQbaHhWHhfIhGbfG9jZxwxM9H/M6k63ItK8Rl+Y0CRA0fIqoQsx2Qyk9nsTuZ3D5SqG4yn0h+OmOW8h6THHmCaZmieTt0EHCEjWvNYNYTOa1lhbZ2flvkBiZQjijG7/nJdajDvm3xcNLU33tMYigaWFAU67yz7NaKDmBu/3Ek3Vf1yJ7hgguv6ZfINoXaZz5M41wpO12CctLZFHZCqMzfyzUI+v5uk6kqBI58j8RxRMqkun4Si6gg8oUaA/otAS74BxN++VpzbKOpJFDhSxlE9das0kN90nJshlQXFHLxuXm9x4mKNo3Prbj5OfFz7awwY1dZy85nzuRTP531W6ijHPrttrJYdDam68o1t2Tk/8iiut14v4QrD7SPvI86ha9cpDUzE85xbj5M/xWnRJpMQQQHuEy07ijbKZU+wGaWpAyAA0AiSZRv+cJPbQpUdgAZgHG1kv17LfruW43Ytrf1G2qed9BDIHvZlDsbRdCiTUU+GvbZ02xoaBjgB1tHryzOl6paLBcGV4UDlWWfzOxmPJ5Sko4wG2BAEJqxeEAL3bUh1au1MADF4RYAddZLGI9RAmsh8fifD4ZiB7MP+KMvlSl5fFTharRby5fPv8vz8Vd4WLwyII1A9HI/IeuoNhgTWlpuNvK1W8re//yafvzzKmuwhtF1HOv2+jEcqITsYjaTTHchB+rJvjWTTHslqe5LVGvWUAByh7RRQ4f2m2jxqF9S+VokyUe5e/eW2HNtdEznThBDWErSEHB/jBAvMIXez5oECytUZNQTsIn9fISN4cuhXyNQpwHcAYId6OiZTZwWGkp5eTOoBcOQEJ5Xb9SQnlR2mx2TokbcD10WiLramQMqso8kzDj5V36nACQZUEQR24Mj8sbguxXahX2IMpmtzL8n2pQSjEuDIpeogE4fBYT8mVcfWYO0BzKkVGXswg722SL99InCEOdU6ADjaCxw7+FCwaUj66nX7BI4Q+AKza0fgCHQkIVDU6Xdl+jCXyXwu/fFQRv2B9DHGUPMHso27vRwwbjfKLMJ7p8OJsnPr5VK2mw1Zca6H422FV8wBXG8N4Gi9luV6JWuM54PW5SIzyGp3kRGFeWE1O/u9gYJHYABShrtFFiGZhEeRxXJHVh7Bn5PWKDoSOOwr6wwqDCZ5iDHj6hTa/QCLsJo0A0e32st8XLz3x2LSWVkAuOmcue8Rr5MHuKMtx3HfAhy5HHZT8KzpvZt8I9unXp9T1X712rEeQ/gBHBmfxLalKYnKJfGzYuvRD7/Wxrq91ZbW0133mW8LviLhQ2+82Wc/jwY27f/0ec4DR+5n5/Pn3d6xSbLramM1H1ACaiTgCEzSwJKK93tuDl6+Le+vcjCoPAndUk88/+760LgNOAo++LWmL2ljdysgVefAEZNHYqzJLuS8lpTF4jH6M3PKGUcKINlJGtrjXeTIt7dnsG+2MP0wMI7UJ05xDU/2SVJ1iKMgcYfVlggGUacJSSMwlUw0d9BI54mGXpWZp9Nbb6Q2H9I9qswx2+s7M47gY+aMo3dz1Goc3bIW3bqXKh1H18bjH/n8Frv6Azj6Iy1d+t3bgKNi+2fKa/+tgSOCGJYV/a47InDka6o1mjsMVv1cC+a6k2ngEU1ekKrz81/qoNKA1ccAR7jDowZbksNljpHRPZOjlB7G98oFwBEAgyuF7mvB44YgWAxQ8nduWNuiTKY6c8DbMnfUctDHP68BN2bmmoAjDyacA3pqBr1JEs8MnGadKXB0iXHkbZ4HzvLAQfWcHwMcuTQI7kcTZs2dgAG3OkfIEuUoshpHlJthMV/dbLNuAuRE+n2ZTsA2upfp3YPMP/0b2Ub9AYJTPTK9djtknsKVQBBQgSNsxgEcOcmZ4JEDVZXrTWMOR5ayKPjxzPMG8M0dDu/X3OmN7c6+sAxoBPrIPmoAjvwcTQ7/uQCoAzs6tcod5hIzUjGOsCbB8ao2NjloVLoGVdeFa4fs1yoDrwmIagKO4nG17E4D3pHVC6DR50AEnJsYR/G9c8ARnbLAOHq3pjQ42XFOn20vr3HUM7mZ0M6lbdx0nHeVS9WVAEc6R9+Dv01jJbcl+dg4d++5g+ztWEsKCDWOmsACd5BjH5SM52R/Sw8uPA4WBYH889v+whP9Aw87BxwlW90w1z/i9m7d7BQ7quFmI7j/fjy1yDjqWN0Rilx4kXfIcfgGjlQKbEy1HgsBhD3qBmGTu0u1WShlhvcBHO3W0gYwQpbKijJ3w35HZtOhzEYDGQ46rHHUaR+k01aeAMAjgDdvL6+yWi5ls9lJp9OXwWBE0GcyGZM5BN/luN8xB6kD1rX9EDTqwm5WdYN8bo1GI5lMpnJnAFSvh7pOLcrGrZZrrdOy3cjnz7/K0+MXeX55kueXF9aH6XS7BJ+Gk7F0e30Gp7eHg/z++at8fXyStxVYFxo4l06XDCckeQyGYHsM5CgDMo5Wp6Gsd8K6SJBqQ2DeARPcM2TWdF5rcor6OMHXMfmvtOFEUL4NzhYhhhpwFH0tPKfPUAsBJR0xjQ2QrqQbeppRitTJoaW8I/goaO+D/aCeEcAjFoyyGkcea1S5O9y31aR0iYZU209tNRk0zJYFU8RZ9JWsnQa38XFb2l1tF3tDR7fV+SRfhv63bjQIHDEzs57d3uSzFLMjKE2jsn3uZ/hcbJ9lHOEZAcQpYHQ6QVrRpepMzs5qHCFY1O4cOB/6nTbrghE4wvGHnQiAHUgD7jFXINEGyUVIvmldMozRDYBUgFLdlvQGPemB4ffpXmYPdzKZTWVmoCuk6QD2nVBna7uTzWot2/VGNuuNrBao97WQxeurrFdrMuL4z5L9EtAGcKYFyUXI1K1ltTLgSHXtCO5Aapm1FpGg1kLtrw791H5/SOCo31XpSPQfFA3ws9uf5PV1K+sdngQ+AX66cjI/uIVxgDpIBJCMmZdC3FblIdQ28npHzMEuBgnrAcYmv69uS11u588HHEWf201G016seJ6EBMdSe1niO6tLFKpbFjgbxUG5f3HGUbnPUEnVfQRw5IwjHxfNfvv7js33fvX9oaerVvu/fPye22vWz6N3dc7fLhnLTd9t/p4mZTKNk0H8egC/af6VjeXb2Bm4t3LgKOVQOh3nYpOUj7nqNCXrgN9zSX9gJHWyGkdp/xVAJON80YdgImdCfKwERwbGJqm6kjXIbjRJ1V2pccR9KvxpJvCof0TwyP0y+uP+mSb0kPVN/1mlpB04MoJ2Ao1U1o4tSP8uAmk+dmNS0YcBR7hni9Ww9nWWOK5/x7rSPrcv9/qte6kfwJGtFz8YR2FgfQxwlNYY91W/V42ju/v/XYDh6/MhS/FbFuaixbZAdwkLiuUDvjulmcCUq6JAkK+eVbaJbvpMOqNW34hiWdxIxn9NQcjcAbn2fLcCR2WGzPkaTBewRdqeM6txlM6nqZfcCF9lHFHOwTTAzxS7z4EjP/e54K7WN2pLzyXwUnH2Kms8BRMMPNBCzjb8k1ScBhpcV9+rPe2PR4jPKDhhAE8OHKVMWHumZuMRnDnrXByHrEoHjvKgWD4GotOZg0a1wMrZ7Kp3eSOmyV7GOEqa8qHGEfolSdUFxpHFbpjAy6BJAI4ABqBmw2x6J7P7B5nOH2R6/7PK1PVHBJi2LPgNeRidQ9x4n9oEjXaUEDG2kcngMFfFax0ZCwgau+2jso4AIiVKsQWXWETbA03meLIdnXocjmOfusScBaXAOPLaSe6oe581Ofgx0J6DjvpZ1OW+Lkd2bY1I9+IglAHC7kxeAjPK1gu/ggJHzjiKc/bcuhavfW5uw6lFoJVsuwKWYg4kxaxiD74mcEOho3fZgvm9+P3HOe7Plz8nxw0ZR0yTSk77uXbm3AmOZt4mse1YZ8JYnx8hVRcZt033cS7glNvuGmiEdaKBcRTH7bm+vza2yzaf1VlKxzM3aJRA+v7/PsrPoR0h+1H/XRpH3/+pqjPeEpD7lvtwgCxnhqbn1jQSLSJs5XW9IyvGkdV24cDUQDiAIzCLDnst5AvWBBgTYByhBg7YRvvthjJ1AI72kKyTgwz6HZlOlG006II5od/rtE+U9sI8XRvSUt0AACAASURBVK9XslosZbNeE1hptyFvNZAB6xYNpd8DUwE+DGS92tK3ukZgFvUHWhcQPzre9UnhMyNYDdbRdDrjebzWEeTqKM+123FMfP2qjKPn5yd5en5mYBxrKQArAEdgEUGODgHx17elPL++st7Ry+tSVhuwPloEukbjCV87PUjV9WUnQ1meBrLeiqw3O9aHUbk2BYm43pr0FjfBrY76ObDdBh6pr2XJPkwhRd2XruxbsPOWEGLfob10Vl0NOKpAJMUFnXFkr2azWXS8ZVJ1JwT2dwoeUaquAo4YuDD/yaXv1Pc76b0TOMJlQqU5+BnJfquMXVqfzD8NOnZaG8k6k/UHfM460J/2LejzLgtyaYXRam43+YKljCNl4cHvBPCDf1Vb8TkapeoUOEJdowQavQOOjtIi62gv3fZRel3hvOg54whFstHuu40y7PYHAi49yhpqfSMkDG13YOls2V9gGw2GA+mNBzL7dCfzT3dy93Av9wBMR2Ppd/tan/ZwkP12J+sF5ttKFq9v8vz0JK+vr/L69CzLBWoY2fNa+3K9sh9IkQN0dak61Dgi4w1tb7KLrG0E4MjqEsGP7YP5BNZRAo7wiAeCVPv9UZ5fNrLZQe5OgSMkTkmnZz8u5whgSoN86gVqXyvjCL4vXjvpVQFxBZi/5d95f0Svqr7Onws4AsAa/Wtvl6b3ShNqcI7SOZXb3kv98mcGjkp9GMYDwKy88u9WqbpyQIMZfsFuXg9J3XRuJg7U1+RLvldsBvdj4vV8zmncxdfkag8Yj20CY/iNKwmMpT6wn+ta3+nnChi1sxpH+bzL9znX7+XbGEfc01/7p5kZFuIqS64rHfc+Bq4/n7VeUAq4dNsOHEWpunxMeIuxSrnFwRRA8gRfTVBJjmTyQcj3qUCmK1OlqgdvbWg3Hq0RQ9aUu4VMnab5pvpGGkhJoBH8bdwB5IPhf2HeQuaW0uwsF6y2jrJ1qZaizhGtdl1nHKXxa0lD2tfu40Da1yK7WWkJj/HgduBVxjGc4jO8VCWfCB/qMuPIa0nethb9AI6aZ8PlddASArlXur7eX1sm8s+PyC5KAECdYRzjGLee9+OOvx04Klnn3qmvfS/g6P7h/xT3Gja4JTf7LY1b4iA6ep5CRZYJVD1AlRmUOADsj2rDx4XZ2UkB0Vf6Jxz+apNZYVnVMsvf7P+uY136PZg7BLhK/5W0hfKMqv9q9oaF2bN6HXguM3yeqc0FHoED13jnxllBHNwv75k003p9I93E1esXpTYO2ZopgMJ78fO2pNdBgVr9m86+bd7NBauC/ifULYKBqmocUSLGJVSob29FtSFhgQ22AxIBOFLwSTMM/BWOcnQYzjlPcXJcA448uNwUKIgBtPfAkV+laXNpCwpb0DNZ/T0fjO+/R1kR27Qy48P6i5tNk4fzV8VZWszU1Q5XxhEyLJFdOhwMZTa/l7v7TzKZ38t4/kn6QwBHqPvQke3uyB/USfJNNzbQYBwBVGIBby/dbDJ1DPCQ+aROAuCGLuRQ4NQW1jiiA+/BpiZ2UqiHpVJ1EXyymk61DCADnCyw5CBmBCkVwHIH43aHuWgNMFZYlYFkBUJtLUvw8M2xCAvWQvZN9Z+s/kTFVIzzON0rE6AsGOprga2juu7omoqsXs2cqua2z/H4yjXRi43HdYC1ACzYw3XBzoPMbwJHfh8G/DPuZ1nyugvQjHV38O14JTN4skDVA0dW6Ka3a3XAMjvhTvaZhT4HRGLA2BlHIWT5rutxNc44W3drB/iH2bd87U4zPwYzMyDCN0bJObc6cd5UzjhQO9Bi8fM4nyJQW3O2aBO0ny/9i1bzlsBZmf3TK3+UVN1HZYVdAo5if5VuZovWk4aDbgHzbjnWL5UnbuR+I5ktqDtACRlDbm3A5MCRytYdGOg+ETgCI2GjwNEJ4I9JmhlwdNhuRPZbOeHv9ZKyXMNBl4wjAEcIjrdlzx/Eyzq87kG2mzVBoz0AiuNRup0+WT4AYOijwI9riwz7Xel3O5SuG48B1IxkOETdJNhL+BXWCua/gKVBpgPqDiEYTTbuiUFrBWbUp1ksXmSxeJXXtxd5eXmRxWrJ4DzWxOFkJMPxmPWLIEkH27rabOTL87N8/fokL28r2eyOBKUAGsE2K3DUI3C0OY1ktQdTY0+gSoEj9+uYM5ok2nCPzjgCG0P7MgBH9P8cOOooqxg23uoLUcbE/K2W1Zvhmo/6iSoem9hFHBc0qVXwm4r6ZBxBWgTAEeTqlHUEAMkZRykoQD+wqnmZ/EPz5bXmTeXJaTBF9fjdVjmAlPYGSdbIatlYIpp+x1hHto9QTxvvAzjStkz20pnVnsBi8ittMNQuskx1ECV2OIAjPkYVTKHckIFHCLZoRR4AoUcDjgC2oh6XMo4Q9NFj8Nioy3UgaNTtnKQPxlGvLf3OCWJr0kEtKbT5di2H3YbycuPhiPKLWMtxlg1Ao81WNts1kzA6/R6lFfuTocw+zeTu0718+vkn+enhk8ymMxn2h6x1hL4CcLR6WxI0enl6ls+/f5YXAKZfH+XtbUFgSLtMxwVtFSZru0OfEXWNAFjh+kgYQ/1MgFnKDFJ5QUjWgbGH+QfgCHMZwBF8WiSvoUH3u73sLPHp5W1L4IhsI8xTAkf46RuTCb6JA0cq/OS51Gx97B8JHkG8B/W/9Bp0qX37F139azvvmt9iNjptQC1x8E8KHFU+STb3g+rDrQGeW4GjEtvpcYTUVQU+d7G9JOPIan8V3MwtdWFuOVaTB67HJ1JMJSXluqRn2B/wOXSvEJNArz+e7VELZOp07GC9v35WX+mtGHS13qcwznmJ7qZ9fPWeMhPopzlTwWLiMZlRV/Bofqq/+Vsa73akP9QNTHqNuV9vjEqqbp+k6i6BRu6Plvui72bL2Q5CYkpKLrm2i0DySUItL0/AknaIlyueq2hjJqpe+WeYTgdsegMrOWZ00FY1PC1uker4dWAzzK/QKcR6RuqfGDhCJj481SuAWwyYe1653ba3Xq0VrcYRWMZMdKwxjkwyLqtxBIa/A0eI3WD5IOOIDG5T93XgyBLb6XNlqj62SCT3TP3BUFLAJeuiWozVJeR3D2nTYL5CHSyqA0cqVVcBS8HnTP6nAVzcE9cm7tmOLwXe3ebFxMFrw+mjPr9l3P+QqvuoXqitRD7pU+mRJv/H1+LS+ISuKZ7k5KG6MzYvi+eoq+nRRgPfvK73vzJwZD6MLsB5UM03fQZqHFl7z7Ze5pxX7QinShdr3zj6ptNCfzYCLPCezIs6Yx8HHOnCRkop62noplw3hradTQ6IAkcapvHArgJFKfPcACPecwjc+gDOM9Qj4yg6F3HAxwXKGUd9y+KstOWVqhviLSk4z8CFO4kWnKB0hxVCduCIBtWAI7w6SKQBEA9+VBr8zmrwqZtnBiWHyg1uC9vuiskUwSg/1tvADUO8h8vAkTsCTc67t4plxloP6m1ZwKK2rmmQRAPXCgxYzesElHnpad4fDbmeh3I3tgEnewTa8J0e6zKgPsPdw09kHI2m9wSOUN+o1XHg6CBQF4F8jcp8oGg2ggt72RPcs0LDBhhRE99qHlEg73SU7kHZRiXAESUMLRvFHTJfTCMNnk48A187A460+Ldm1ERnHW61Z7rgdwtEEWvC+IE/xZCWsbcrJ1kzJvBTrRMW5fHtiUME2Trhjsn779HVtABV6ukzIMFtZg2OHQq0u5PqmXi2tsFhSmMrnJnri9a24LyN92JrKYI0zMZFVj6OzmujJYmfsL74OmNAEuRsECCivItlgLt8kq6lvlmtQG5mbPFDzTw6IRhrNq+2XtsxFrpkMW8CR5aR4PO3CRBqauN4vNsXtxkOHPl67D0dQ5je6/gOHG6fiTwWTW27lGqG6l04y8bXeb+3eN/1ezMpqLDBbFrTNYXaAFWyBzXA67EqBbg0mUD7pGkTV70XP/0BHGkvnQOOqvFT91Vum9vlR9+0cbhBStHvoBQ4UrdKWUcRKNcZbIxSA44AAJ2OewWOEMwm4wjZgSpbdthvZbfdyGG7kuN6LYfNiowjbGrHo77czUcyGfcJHJGpdFLgiBmU+w2/i/oqYLXAt/GaKFiPYG8AKGGtv5uNCBKNhkOZTCYymY5lNBrKoN+XHoAjf5AWGEAAizSbGzZktz1QBm+92vCVLH58QGABDKStrNYLWS6XrHOEei5YC/oDMJ8GMhiPpdfvSW8wIsP389dH+fX3L/L4/CrL1YbJHv0eJLkGlFnbS08O7bFs21NZJ+AIQIyy3tQH0wA3SRtIOOkAOAIz7sj7Q0KJ1iNyaT4HjiBVB86KMo6UpWRJOgevXVixjBB0JwAXggcOHPnc8CDLEdKEqcaRgkda3woBC8t2NdCEgJUzcqxukqZ2uFBoxQDTjlBGKJ/fwLMKONIRrGub/ugybICR/24MkmoeYfx67UDzZc0vYCiCcnNVUoMnTDXP2MqvY5oPwDMyhjygous0AbBUExIZw1pNkkEc1jbCvICs39ak6ryYtdbeA3DU70Ki7qhSdb2O9AEAoeD1cStHMIkAHBE82slsMqFsMZ4ZwCXrDG02st6uaHu7/b6MwIybjGT6MCXj6Je//EV++flnuZvNOV9YWwgSxru9LN8W8vb6Kk9fnwgcATT6+uULmUcAhOKY4CqBcSkt2QL8hDzyfk9mEpLFqBQBoIYJYTaeoW7Q72v9LoBHXdQ4UtZUD0wijF2CRnvZQqpuAfaUMpdOBKn0e61OnwAS1gECv7DVViPSxwf93QAaYc8JACkNF44X8685nMLvyfK7wa+MP9dFulQ6JtT8OstJQWdvJx9L5zJ987F2KTARz/ke9LckwMBSKQ/YYg2BTGA92J1LV/n5bmHGfgRw9K60yncHjgILU5Fh6yb/vdoVaz6U7zWajrV1ivvU/Fj/+/33nHXaHMuovudpuQRMubZVwJHuDfTcbst5PPdP3oqXn49TpKB9dezcAByxyWxvnSXUpsSBMDncr+U8Iiitr2m/TB9Zs6z02ApSS8BSNRnrYEOUPYzJEgFcSPaHbVHbFVgD1cdIHaCzBmxYX9SSMaWTCTe889wWZ4vEbX5i1Q7Ndq16F75Fxf64cnQAjty3Otsq/jxnZ1E1xHiOTA7u3J2wrQqAI9+zdeAr+ZhLoIf2J71au0/8zvmHfSj3fd5/VaImx6jtCZFntb/I1IJyRH0SRUKHf1I7IgFHFB024MjmrTGaMZcVVFI/hPVGweq3+kVkHLXB5Nd4U7ItSGKh/27zJRvnCTiyoa5zzgBVA40oXJ3JGbP9dDhbcVTtOZ1/FcuoGTiqswOr76UTWkKqz7/L4/MHcNTcPuf8kATc/ZCqi1bnnw44SnbI19KwVrZuAY5cqi5mYviT50G3ckdSz1CUZeyx1GycpiwAbiDihy1BZl/6F9AzXaQtWIr1B9+zTDpkomPRV+cIbExkkylbgbRIUjM1cKYLqhbe5fvhexBY4vdtg37NmPrnRW2ROrNa3HRDYQBXAowMSFJGbC1rH5m2qtFfBYPZWtTv18LJzKqxTXMOCPnASg57FoivjIcGHGkgWeNIC9178FHvqwpgu2nHGELGrTpt6ihWASkNtHgmLOXPABJZhk8O1OTSck0bkuZAqLmFgSET2UtNUjwcF+Ys+OcRvHLjhlfdD5rDVZNUSclI3tMBKHI2WcxWs41lcmTdeFbbzIq2aPOERpwDX+saOBCFzGBq2Q+YvYz6DPPZnUxn9zKZPsjs7iduqLHBhhsKYGiHugLMPEbWJRJBUPcAwYUdP8cT4j0t0qZgp/oFdp9HZLki4FE5DeqwV057krYJzgf9Y3cYnIEUs1R4LQ8skeTNf3pd7yf8rnNHA7vuQOgikUAk3hrRMR9lgU2ugTWff6bka0Ues0BBjQnjK4THpsJGJC1sdfuiS1xY6Jx+Gt6r1uP6sSrbg7UtBM2cJWg1GxSAVuSFQIHPfwuyJZDXDImOYay10P+3DFvMd1tXUIcG3qQDQWQnGbOITpetNaxF0EKgxtcKC9oFwClmX9VAJLtfBdC19kQKscCrtbVb49PadgSOKFvqc7BaVK/tX5uAcnfwCdza83L9zACgPDSgASW3R25jHKirIEm/8y7lkKz/oh2wcaAbWh8z1ZhM7/geP44b35ngzJxQ1kZxpBkQrcNB+yhu4LRRQ4DVHlQ3F5WdumQHz4F2eXv7OTREeK23fM7XJX0u3cctn0UH+dr3aNPA9ohOWABh8+cvzSzCdW8JspVumJueJ0+y8GPUnlV90eQnpvNxLUW2Dn6wDuPHgqCcrLoGe6FdlarD+g1/QH/X9RpZhGDRoFbKStZg6awBHK1EtmsG0LudtgyHfTKOpmPUOOpSmgtAFGAP1E7abZeyXi1ku1kyGDvo9wgKgVUEH3K3WcuSDKCtDIf4bCyzKeziTMbjoYzGCh5NRiNKYXEtBAiDRIoj2LxHMoyWy7UsFyt5eVnK2+sb2RWo6bLb7hi4B2OJtWS6Xj9H6/yQWQmWSg8sig6BI7AsHp9f5PPnR/n69CYvryvZH/BMYIX0KNt1bA3k2J3KcXBHEMnNK7EqYxEpYGRMUXYQWCGW+AkACccdXPatYuqi3hJkw7zIs37HEy68nqCvJRgbkMRjhpYteS6D4nZYEznw8f64lwNqFpGNpQFySo0AQDriBwlFFuTAhQn+GxvY6lFy+XF2cPBNIWPnyQ+aoKD35cz6Knmb6Q+BWYn6jRYwjSin+02MnmhyhQZB7UFbzqx2VlQ9eOSsFTO65nPoCq/VvvZyRMCmhYCf2TXfC5n0nnpxWsOidQSbDu2NWkUWKLTUHYCkyokymTqMigAcqUcH1jckAXd8RQ+DCd7rY96AvaMsLPjbu/1W1ps1k7bQll3IOQ56Mn2Y8Wd2N5eHe5Wrm8/nlF3swG88HFnjCGP/6fFJfvv1V3l5fpHHR0g1vshy8SaHvSeIeZIRxsVJlpsNx6T/cMyZzDgSl9Q/UXYS7ocSgpSt6xM4wntgIKF9CRpB9m67lxWIisggRGIbgSL9ARhLQAogEllFKudMuUasW5SAZiulOrnkflH+Va0TQT76AmZXG37XrtVjrJsTvuTwAmteRuAoBJ/jWt20/47gTNzLNSUAXgKf/LtR3uy2/f57WbRL3z+3L8tt0y02rfTYbwGOrvkA8XMsWQqk+3zPvUO3p4G54qCA+1SwoQzOmjwP10H/nu1tklumv+inur+v/LbwvQg81K6ne/UUG+H4txgBxzzWCgPs01jVxYrj2jZsHkfxgc7vWcOcBQUy2MQ9yqqFdBeXt6ASgsKex0ySJ1ZinqZkMq6hlR2CwdQEKmeLqE1JLCM1MlYPJviZ7tPba21uZp8l8CYea6oTKYHM3HKuH/ysak/fC2jbmuqCPYe65AicsMU5Tpg0UIOztMWaSEuNuWFnBjhtdQHzSa9VrzFzds5UrqB6+nG45r+nNroEvwbgyPatTetLbUdhthZJMf58jTuOoCBHwVoGBatkD09MVc/WmTyqmoE1OLFXfSlI2zADjhw88sZKneOJMWFXyP2c+gr8dhZLyO+fUQGvcWRxkFTnCM4i7RJOorUWNQ6igJCOJd1zcvtP9pHHFRmZ4/EEkOKFGfpRoEdrXOpNeo5FxUby+J+vge7nMVvc2GgVc7WyXb7fU5/Vx2cFOrsvq/uWFDNpV8pE3INkCbtV8+vDROAoH/8RmNVx/zF70Ftsjt9zqV39MzKO8rp2NZubLWqlvkDe796f/n7e17e1c8v2Y0z1T+Mq+ml+vlv6OuIhxDhsvNovOh0z5bXa+S0pnPfhkxe/3wIc5SyLfJLg5O6ElhoQv8lisCQr8sbOq42KerPmkmSpk7PW18RX3ayrC6YrL4Mh3DoF4Ig1LFSuDddOm8sARHkWuXVVop+VdHpxW9ggSHJINkqqYnQMjSeXVAEa28iwrzSTLZeqg5FgMJegm7auDmD+9u4V94t2zgNFDghVRkQ36CjEbGcyBoNnKaneZcpYYpCtopd61kElnVIBR3COEPBXCTRdoHOAJ97ftQBlLQDmNXWCtFpTRrWP+dgWTcBRJVV3pC4sntn9rWrxUWP/3g9zr8IluiovQ59J+0yLKdu2x53bkHrigXUdj6oHr3rtzirpSr83ktFoLLPZXGYEje5kMrmX+fxnBv0QuALGQqkaBHv4N0Jx/veJwBEzQgkcWb9wXilglBwG1PaGE2A1oGP/saCyZ305y8gD2vRZtP3iudiOvK7XSkBhxHPAka8gOt8R5NN709bRPqmcDH1f3yOTIm3gbMOhH9U2E7acVMuBL8MRREpZzqo5fI2R7mtJAl7D5pDjN4FD6Uhld6dkVweGzHhYkEwNl1oZBD4N3UzrXGIcmTHhbcNRBOCjUakEFGONRKCIxslkKXFqMIuQ2Y5FiLKYBiSx+LQzlRiMsXvzGgENoBuDqr6iRL322rF2RDrWNlTsvwaj0rBQp01DcDyaAAC2G8EvDfzFjW3y57NNcLSX0VFNht3aQStUddItV8da0MmAY73Falzb120tr9Cgal3H4dbvHrVKbRC9fXdqFDiq/UuGuL4twV+av5HtXs4Yw2j/cqe99neqeVhiVTXp4CP+3bIZcAZsZVOrzUf+Hv6+5Z5vybi+1Vn2dmsKKN7q6+maqrvg4xHASpUpqJZCt9Yqsar2EZtO2DQFl+B/VcchqL7drmW9XstquVDgaLUQ2W6ke4TUW1sG/a5MIKEF8GgyJPgz6MFeQi5uI5sVQJwnWb69yG63Jtg0BZMINVu6bdnvt7JcK3CEekbTCWoWTWQ6nkh/0CebYjQaEUzCax8Sd2DsQvZtfyJLYrPcyMvrQl6e3+Tr12cGzJ8en1Waa7WW8QjnGPKaw/GQ18GaSqk+LFOdlrS7mp3a6Q+YVf788iafvzzJ16+v8vj8JqsV6iVxxjH549gZymkwl9boJzlCcovsIp3nytrW/X9ifwNScPul+s0KNtmxle+F5BOtE+dgj/er2mpLELGMUA3tm7xlso82qggaBjkXQW3Eg+wZiFJJG2WZHyhTBwCJYwHsJgtkkPVrma30HRjY8GBfBSi5X0FOLOXPFDiCv+vvqX3XZ1fukG+aPAATNlEmxacvDhy5VEsqzpAk5/Q5UQ/S2O9mtyrHgMZUvXYGhOGzoHLnVjN+2ciVhWbugxWcZkCQwJHWfqKEDHkvRwNJNWtYz44A717ah410WwcCqWDLqRcI9pLWFAO4ihoGrAXWQcKH1SjFuGRiF1g/G+0rB6+7bRnfTWU8n1Bi8f7uTu7v7uX+4V4m4wkTx/hdyNxttvLy/Cy//fYbmUaPj4+s8fX28iq7Ldhu2k4KHJ5kuz/KcrvVsUtVG61ppcCRMo7QnwB5yBACWwgMIjKgwTpS2bo27sGBI0jubQ+yPQAyg0+Cz/VYMOrxOxx1AFDKpnfgqKtydUwgRHKhh2Rt18XAoboXHTN9uS/gVjFazOgj5J/jNH6sSz2X2jRP/IzBCN+z5wEKnyc6p+t2+yOAo9JnuHTcLTat9NgPBY4YzbRwcfK5vK3zUZA/+TlPsuF7iWWj61rcy9uCojHgi/6ZnZcxBNiQ6j49/fDdWHZJ45ofeeF7NrDjGG/q7/j5ud/j99S/MKa8r7dJQSECaVYrxZJE1RUxj8T3gP6QikYZMBD3i5YE9m6/mDwoXcJtD6n+VNX2yQ5G4MjNZJj7tXYJigUmo5GACT2zKwdo22M9d3P1Peadn4N1b0rqFtGvdf/tyh2YWVepuu/8zxuhAR1LO5uw9KHOn6+FsXZQvCuPxSlwZK1v7Bjt2yo+pS1goEVIcE8t8x7vSbbGh7EmK2pyi+6CHQBxK2Hvndmb+b3TYiFRBNGbGJvh2LGgjCWmJP/c/HSyns3QKZPZmekmWcnEl53VMXM2t8dtLE5njig9V6BPaX6Yg2pM8jxmpBrJnoBkvkACZzwupC1axd08qanqXLcHHs9hYhLZvHpM0z4/7kU9iSLayjweqvP+B3Dk8TSX+vyIGkcay8jiExeWj1ti7k0YR9O+OB83l1cvTS4E4JUDR02JPaWgX9rK+EhOycV2Nw4aaaCpTrwxuUxP1k7ZyDjH3f3/rnuFF54uZ200OZQfDhzdaDtKij4mX8CAo0sNEoOHeYArdmbdMdWNfOm/4kHcEO90YMgnY5XHYDlNNnCcbYTjmSVgA8gXTg98uk09/2ya6dwMHFW1TjwbWoPOyNyrgtP5ouzX0iC+Sp/gXxMQlIwBAD9m0ZrATQYc+cT2c+XP45M8vprFqGTvzND7ffnmKhokfCfOgRxgin8zS4OxlCr7xseXslecNZxvK3kVAwE10JAvUhVwVI1mlxqoElDsvLwJ2wQzowl91JNBfyTj8URmzBb9JNPpnYzHc5lOPhlwpOARgKI9AgEGIlFNn5TqU5ISAYtP81OqDJNqsTXe0w5ZL+6L23EatTI0nmkjOo1ScMsyYYgThcywEDSi1JzsLMD13mmo2tyBo6p4ff6Zz2G8jzmmfR1DZ3Xn4FJQ9aIzolGRoiXj3Px5Z7jMHztCeiirUVNJj5nhSqCQAgTROfUgY3JS6ZuepNO12mdGVU9znkFMO48tKKgzgMCqMnO0rpHLR1ZrBUJeCcvUtsgMX9OzxzX/HPCgcUFjSHhNqaLWrg5q7j/9vGJ/lO14ol3J16L0DJakgPCerp5Bq5bP4k553JTp74pJRifYmrO2aVL2R/2fbjxS43uuqtdv8E5513b+PSucGifthXZuatN8HNfboxiP+lCnvRTgiQG52M95n8d1pnRY3sI4KvYxGi5+aU28dq/J7hrj6HjwTCvfUDl/BcCRMaRZaBc19BCY0M27gkkYmpqNuD/sZLvdskYRJOoOizeyjlr7LY/t9ToyGg/kbjaRu7upzKZjmU8hXYXrb2W5eJanp8/y+OU3eXt5ku1+JeNBX4b4GcJfAYCiUnWD0UBGI9Qsq6oXUQAAIABJREFUgiwcGA0t6Xa6ZFPMZ3O5m80IHg0HIxkNRnLYn2S13Mjry5s8fn2Wr1+e5PfPX+Trl0d5/PJE5tFqtZLpZCLj0YgA0niC2kkD6Q960u13pAu2ByXqepTfAiNitz8SOPr986N8/vwkv395kcXrSjZb2Ev1s46dkbTHd9KZ/SKnDqRl1ffC5kR9DA04YP1l/RYHjlKmqq40yggz5owDfUjKQPsb54jcXB6nsi4pFknFIthpZRt5nMziKcxEd1lMBurAWHZGCY62TTwYSGCbgYEF1hHs44GBDq3dQ1UA0+g/AFBiMMIyxi3I5z5HAo6S/VEbp2xbBY2c+cEWMhBNoaQqOBMZJMo8gftkazFPZUEL+DChtiSCbKzzENi9CQ7y7AsaOxyzo/9CfQNrNHp9BkoQODKZOvzeZYzXQCSAPwYcOayhxCiwkfYi26V0TgfWOSJwZFnDbZNzxHFk5rUgZ6fAEUG2tnKh8AwAVZVJbsoBnZb0xwMZTIYyGA/lDsDR/b083D+QxQfWDw5GnSPU24Jc3RdK1L0l4OgVwJFJOSJ5DO0FNh2Y7WvUBnNpRKgMcEBp8lO71ycwBWAIY73TRp0vBUO5Kee9K4uISTRHSN4dZbNHshPYRAYc4VxdB58UOKIUHkEo9Iu+58wiDZ3pbkuBJHoB6f87lmydW9dr6+W5zzVsHVgQBSeivHNghVZ7PttLxMzTIKv4AzgKkMr36kD0VwSOCvrvlkPO9dk5n+PSPiW/bmnQqhScu+W54rGl98EcPEu3zu+p6R6vBXxT4BMgPZd3B4501ufB4bxt499NvhQtZ+52X2mkGHOI5/T70a9rEpvWPi4Ebm7onFxu8tJXS/1l4hEAV20v/L2mnwdU0f95S7xretuGQwLdgTnOo4YH9LOZ+HLanHBMGJtaf7cQBtYAqnWorfD70t6qXyRGA9iTYS/sPp3eUpQRt6c5CxzpU1DymcBRxSTyeIreiT67Jq8YUOQJXqEyPGMiXrscSZptVXw5nrbKmLb8Gra7x2hY78pBuZP0LClFE38sFhNqYik4aYm1Bx0f+Tzy8RXn4jngKMYIcuAobo/jcXHtiQl7+dxuWgtuWWtvmH43HXrT2sx9Qnn82m8kPvv7NU+dV72PsjjXTQ/4pwSOfHNkfqMlUDeNu2LbZ2tIBKNr343Aka+FcWF7J8mta9RNwJE7nk2G1R2SfzbgqCSY4sOWdY6ucHN9AuTnveyQ3DbxioM6vvM2RNwnlic+6phJW9Paon0NOKpYQtV0Pbdw4v0IHOXOHT7PgaO6cQtZCNmzxDEXF/4aiOmh+6OabTJcglScB+viuG3qLx/D8dWNOfX7faNmm6oIZKWAhE3EputH0EidBw+OfSRwlNwRc1ssLmLugr6AItKlpI76Z1oHB4EvyNTd3T/I3d0nmc4eZDyayWAwD4wjZGmqhEhiHgXgCIWH0R9GWLYkLs0e550ZZZ0zZG+049R3KlOn9R/gXHhhaAVVUqaWzwNnJTmIlPSEDTgis6ue8dHkZMcaVXqPTd/RpVjHtWV1hezM/LxNRu/imgH2VSHtnz1m1ZebgJJkKGrAkUVlnatT03p2xxNZU8i0tQCjyXOqTJkx3lJ096TZ25boUc15BYb8eL/PfxbgKE2Db3BemvtPe1qfnxG8q/5OySbf+9AZRw4cpbWqBhxFsKrKmXWCkN73+3U9MY7e3XHM3DGQ2qTqwlkanhPH2maV17veFnEs5+txdHhSe5SRxXhvxZvVqz1WPyBfHy593W2RH9P0TPG5b9lklPg68bqlzmd8nqaNka+RJc2WrmmBXLKELanQbWLSQ8+Bo8POWEcGhnqAHmxj1D7ao/7RTo67jewWr3JYvslhi5pFO2Z/AoSZz8by6dOdfHqYy88PcxmOEMTeyfL1WT5//VV+/dt/yufPf5eXly/Sa7dlMIAs3VDGYB6hBgyYS9OxdHu27h+Pst3tuKke9Ppyd3/HADmYR+PxWAa9AesaLRdreX58VuAINV2+PJJt9PL0KqvFUjbrjd5jr6uSd7OJTAgeQQZvKKPJSMaTsYwmE9Y6QgAbLImn5zf57fcv8utvX+Vvf/8iT09vslruWK8QwNGpO5bO5EEGd/8mp+7A2BYK1LvcJGrAKBMDNYg6JjfpCQQWAqF8lsngmH1lDSKt/JjYtZa7oQwlR4m01EWVoM33Ve6VcZOUI+GBN/VD+GOyKLD/ChwpgEjpNl7DwER8BnaOBRXIRPL6FLyesY48+9qk6VQm1eXNFDhyNhzkfTAmFXNXtpSK1wX759oETIyx0BDHJVPaE1jvciyUVwaHCLWjEAxh/MerSSso5Ukd+r4HXpCeo0EbTe7VRiVgZHUhlU0k0kPAhvWNjDVkwBpYel1XGQBAJHvZL18pUdNtn8iyAzjUxU8XCWXKNNJgEZh7atM8u1glfI0N7t6lybZ1AHaC1TcCcDRP4NF0MiVwhLMAEMJ8XSyW8vXroyzeFvL0/ETJutfXF9muISGpdcDws4Pco8ki45XS1PxRFgTAIjDx+v2BdPsD6UAystVjLTB8FxmdlF1ku5rMHAAoJjy15dgeyIkSzDoXCLICQGK9I/uOCf2hj/xHSXUBOEqMbTWy6BMwjmJAsmStvGhHXO7I/dOCE56TqnM/Jvoz0U6d80++p1Rdwe1fPeSWYFjpsf8wxtHVp7vtgEs+Ze5X3eJjxO+W3FFpO5ecKz+m1H9R/8IC5Ob4notlRD+xaW9Y+TpmU8gYcwUNvcNze0y//6a9YYpNuA35QOBIrUwmG/YtHZB9x/fNJacq9ZnZa2hjzQ5oBGtKrpcfEwEa2PV8ZxIZR75VAsM5okyXgaM630F928heM2sO/4IAy58MODLWGuw/ElM0OVGTBH3vz/1Im96OHJh0lYohaEc6A4sxngo46lqtYvV1LDZmSUDVuLEg+15rO/LQEPfLf4/zMv8srgV14EhVD/I1L1/TfgBHzTMwzvF83+hUbG3LsrjATfP8TwsceazNmcH111vtr5MEvjtwNL/7X8W9donq5w/0zwgclQw4NmzGOLrkmFwM+mbURl0lyxHbUuCIkxFG9Z0z5DUlkuiFsVMsDy7I1GndkWqx53PZxteD4t5+55wtNxSVU1Vv8drGhKAEiqPWt1F5W+Nv37w0GYTaWHSDTOBIs1dzkCk/V1P/+Riu3YvdB/X2g1PYdP741PGem5hSSePXZHjeO6nqlijzO7oo/nsJ4yhBonqu1JFZCBfBImRPGmMLY7XTQaY16jjM5f7+k9w9fJL57EGGw6l0OmMVNDm1KU2X5OqMdcT6RiQ9Q8rEQkuxRhQLRaujoM+tIInWOKocAAZ6bYyzDa3ekbaL/s3WMYCF5wvvu7PGOzhB7sWz2Sv5jabNwc3AkXmZlzca1eh4P1+r/k2f3cg4yteMOL7TeDYHGfUFCJAnQCjo+ya5PGMLGrNEzxdAJGapu1yZapuDcUTHKxTHpBwQawO4AdRx+88EHKlee7EZTI5k3o+VUXdAEf367Yyjd+PE+AE9MDYDYJKcr4xxpGuoO/UaxKzOqeOxtta5VF1t+c53sL4Br3LqzuXe2e6A9gWJCqVt3DQ/mtoaZ2TWfYmBb9jQF37t6mG3BF5iQC6euMn+Xb1wdkBu0y59/5Zj8/OUrnP59+IzMvwMtirrmDgg4QkU1Zh1YiSl6qyujbKOopSdJiBQzgpZ9fstgaPd6k126xXrEx0Pe5IGJuOhPDzM5dOnufzlp3sZTwbMsly9vciXr7/K3/76/8nvv/1Vvj7+Jq3jkRJ3kKybz8AGGhDEuZtPVTrveJDNZiPL5ZKB7V6nwwD5p0+f5G4+pywXQJndZi+LxUqen17k+fGFNVyenl7l7XXBekcAjfbbrWw3a47lwbAv47ECRWAeTWdjmc6mMp3PZYY6MeOxAUd7Akd///sX+dvff5f/+9ff5AtYR4uN7A+Qh+xLqzeW7uRB+vNfRLpDBtMjSEQ5vW5Pa7/gM67VzjLFq4Iq7q/p+DXmUQNwpAo0CgiBhaIbeh0JAAk5dixqY4emTb+PFz1EA/Hqc6lEIeXqyEDX+kb0oXAPrHkEb0MRSAeyfJy4j+EyOpr1qjKtmh1rtZdiPQBjTrEektWA8qxer9VH5q1l/uJFk4tMVtBU+Xxx0qxbBVpYtQjAEcaqtbXS65yVq0BSVWQeyTcGHHn70T9Ihag4VgEWAY7rI3sZskFkZe1EUKeIzCFk82pNQQJIqA22eJHWcUeQCAGbXq8tAwKkHQJIeJ/Cwyecwxnd2h+pzonJ4moATlu/jVpc/S5Bzilqgc3n/HHGEeb/YX8g42i5XBFEBevu5eVF3t609hcZRzsHjg70JQkYoa4mfuffkLADroPaX33pDUcyHI6kPxhKpzcQkS5BI61ltKfUnYJHGAXGpkN9T4CsHQBHfSZRwWdhnTIy8VRqF32lcnSWjkfwiLnaxjTyz9xm/oOAo0JD0QQc0YaGpCNfo6Odyu2b244fwFFhw5877IMZR95v5/Ybuc/xB5+m8eu3JLPcev3S+4/AkV+jaX8UYw6VLfJkhurV7QmtlCliuG8bfaP3wdLqCS/5UGDO8tncsS1wcEsZR7gDymZ+w57nWv/ckphV6jPzNtHGlI8v9/Wv3WsEjpqSxf8ocIT7DlAQb6cu6asKLPpQiLlZvCc85D+McUT/RmsjvpOqc0lGc+QS44jDk52j3zVEjdt/AGGJdYSnNuCoXQFHnGvOwLbAk+9VWRPZrucJNwoOxdpDNoQxLrxwZ0gOjPG+OJebYon5moD4Z2Ur39c4alpPm+Le8Vr5PVwbnx/9+U37vx+Mo1p3XOprzvOQ8F3ezvUaR/F70Yaei4OcdTHCuuNrXs1ufivjaDb/n8URs0uTTte/f0CNoxtnVKlzkQNH54OC1Q3UAiG1jP26JuZHA0fe9n4/CgRZf3iNI0pPGTWQmwWtb+TAUcUIqoAjHbz15z3nhF4CDKt20g0Vs1ovAEdx4kVnxMdfDmDiDjW71dXbNUCRM4Li9y450/nEwrkomWc1evJNVRMt1hcQP7YZaLIM0g+TqjsDHNUo0RqwwGYZEmaqBIc6CgMZjyYymyE7+2e5+/RJZrMHGfQn0kLBbQeOjlrPyMEjZR2R8MxcZPztWuxsR2QOO3BkTCJ3wDso4JkCT659qwGSCArp78ZGcmcy0Z4zuTq6J7cDR01Ov48/nREKNmihaP+7Dkg1nePampGcmD8AHMWxnY9lzhW0HdlHQXKngXGkkjzOFtJAC9eEpJNuwJExrlDYHXU4KgqyB+Vcqq7KpkCQEj//lVJ1JqZkWd3FZrAG1Of96WPjVqm6aNbO9R97oNVmjSMvGVQdq9PYr1+t27Y90dS9oG//nuWpBSXzXeo54AiMhUs7W/+eZqGlzcAVgK7J0fL3clvO9ijvtne1Gm50Jc4eXl8Xrp/1lg12ueOZ+xzX76PUN2o606UASe44u39Se43AkZajsSK6DuJakgtj6CZLh5A7ASIFCnSd0Y0qhbNYh+fAoPl+9Sbb1YI/qHsEUOZw3Em/15HpbCT386n8/Gku48lQOq0jaxxBqu63X/8qXz7/Ko9Pv4scdtLrdSlrB9bEdAoG7pBydwik73dbWa5Wyo7YbCnjNZ9O5eETkiwq4Gi72clysSS7CHJ1i7cVgaTNeiub7Vb2u70cdntZLxcMyPe6XdZNGlIST9lHs7u5zO7u5O7uXkaTKeuukHH09Eam0V//9pv853/+Kl8+v8jbcsM4S7czks5gIp3RXDrjBwWOIOXVBVgEGS8FjcDQgPwd6jKpzJfViTEJUV/zsT5o+6vtZSIGa/BYQkaoB6HSdrDbpGNwCAEkdODIC0E7sMTe9gQQDhSlrjIkYSCRMrYDaOTvnwDC7HSLZIwj1ja0z+mB0C3QAAczrgnsWJ2jVBvS1rM0BFty3EMKz+tJGtBEwKiyi+4n7w5gQmnEqKrNpbOHrcX2QAJSBhy5tAwTMbzGnzLCMMbVfzI2lTGvybZCBrTJvDCB7KiydF0EZY47OaFNDlsCSGQjtUV6HYyLtnRRDuh0lO3yheMcAmwAigCUDvtdGQ17rO0FmToHjgC+4gdtDdaXImqqNqAFHSx8BLYTanH1IK/YldF4TBAVANJwNJReV2ucAjjC2F+u1pwXCsIuZLVay2q1kQPANQPYwBYCi44lDcCVMuDIGe3ttko49kdj+q394Uh6/SHBaYBFm92e8229UeYSwCP6MWCboYYRah51RnJCTaR2zwAjZEzrXHAZQiRKqRyddrKCSPp3+t32NozPOuPo3Y7n+vp86YgwrYpTXnLgyNfjJn8jHvsDOKon3f2xngvf/kDgKPcxzu13o00uea7SgL+ftzQJtuTauY9c6r8YoSF9/ax/bU5zZM7ke7jo9zBgbgHtWNsn+oO3gkfOSyGQ8CHAkcrBfwRwdMvYKO5vYhNHSJrwKwUYWtGpa8BRltKW73jSAksEsjq46V4cQMG4UCJF2KDY+ErMo3inBcBRPFuSqrOa44m1rBG20FLhaeJDV7OBv8F6IcmkAo7UX9LMZdtD0n+yfsiAI8rYGeOoAo6w/0esAT7bjuyjlFJhSSaVkowm1eB6SGxJ1zZlHgeHUsK1D2H6QJcZR/6oce7GeFx9XUkBpZR0GdfIc2vHD+Do/bS7vA7+kKqrtxiAI13h8hpHMf5RavPSmP8BHBXZg8aDrjV2Cq9nUnV50OZd4CqgKk3H1gGTD2IcWaA9Di5H/dUgBPaRWTrctkrVqdwKj6Fkh/6N1V2DMWqqmpzOcwFwLBbxs/fOBCbGe+Aodty5oD3vpomOah4F6OjMj7QARDPTpzLk14L4+Fz9FpXEUJ+hkjvLMwryhTJ+3sTWS1qtHw4cWbZUaOSaD4FgRaeDeJsVrVTgaDKZyd3sXj59MuBo+iD9/lhOp57pxrfkcFSQyOsbYWOvoJGCSXh9BxwxAASJGQRE1Flghg4yR41xhFtNm1crkMxMZmMZIRM4pTK7826OXW3Ta8ARHJeKLG4ju0GCzkFCH2vR6YiOh3uQCMB57Zh8fOYOi/99btzV3v8OwJE7POm87qyZPHDUSKbBMik6B3U1YBgDZLqG4f0qS9WcVKwpgXHEtccYSZrFXjGO8FmPAcx/DuCIuV837Egu95/ONQ8m3sqyycdItCsROHLGUdW39RpHaprCLkf1jbJ7q8AjrnWU82hqiD8uVYds9tK2aAo2RPuW2sg2D6Vd9yEb2xuZTCUgU7zPWzJ2cx/kmsd0zS869/1zoJGvfzFolW+00t/fABx5TSNlFmkhZtY6MhRVgSMsbjs5bNayX0MCbimLt1dZLd9kvVlQS73fb8to2Je76ViGI4AlJzns1rJYPMnz4xd5fXmU17dnMjj63TbBotl8Sum4MdhAQ8jbHWS/38lqtVTgaLtlEs50MlJmxXgiY7AfRmPZb/eyfFvJ88srX9erDYPYu+1eGPhGUsr+oJJjrJuHAsEd6fY6rGuEekmT2UxmMwWPhuMp2RW7/UmenxdkHP3175/lr2AcfX2T5WpHKdl+bySd/kSkP5FjfyotSNV1HTgCcN+Rbhe1mgYyGAwIHGFdppQYmaJW94h2QCXcXG6XDGwCBOYVRdZv9NFC2iyC/7Emtkrfae0ZL0Luq5YDR3qMspPVrlfMHdW/Vwk7B44UJDLWkbOS+LdRn9C+hkvRjgEcs+cj8GHSdOprKLjBpdPYRQDuAe50mPxUsTWwtu4JHMGJceCoWk41u9ZYUyZVt0fQw66ttXcMLDJtc4BTOJf7oN4GHONoSwNyKKFj0VGVqFOmEYCjE4AjsIUAt7QAGgll6MA4QoWe3WpJwAmfASga9DsygjzjsM+/OyjOQ8bRQf5/9t60y5EjWRYL7EBt3eTc+/Skjzrajv7/X9J7s5Dsrg2FHTpm5h7hGcgEEt1dvCSnitNTKCCRS6zubm7mm82KYCnaGjXF2FYohM1934AUqsvs05HlgIYEKKdTsNfnYgJNp9l22G0FoK3XG4JFYB9hHuH3dqvapv6PdUpoL8LeHAs42uHfnrU0RwE4grzybH6TxgCODse02R3TerfnvHtbb1V3kxnsAL3GaTiepMF4mo5jAUdHAEc2/p35xaQx1jnz0JnYRug/JFGVGkccFU6qY+dhvKHuVNfuemmdbvs8Akd5zlw4ke89tf0SbQ7/7AM4Uqv8WaXqvP/a+vpSXOPcMLrWhrrGfrlmHlxj63QBR7V/RBs41PZye8Z/N+MSxW/1Gkftx5V4Q912bYFVMTYtwctjMD0M3P6MI8nBv4dU3bVjo1d//w7AUZsmRBvjyFlPjgWdBY5MwrDxjAE4anhn3Bh0thiXORGbCR6U0h6i/2ZGRxdwlIfhaWJgvvI3AkeM33jZBdpEJmnL2k0YbPinRJMTFhaTiEs5ArSAjnGJOg4AgTihllGuNZWBo2ado65k7uijxD2u7IERONK129YJf6/+rA1obnuv19h/x4OuWT+V+NU/fu23/QEcXZPMabVhkaTmtTHND3A/45v8dS9PYUl9zZifsR0bigFV7nBXjaO/OuMoTvCueZiBI0+4DtJvjcBdpN9UJ2szxkpHXzfxemfpmGxFHZzhwm2MIwJE/jy2PykAWSilBUQyhlFgLLXVwojXi81Qv18HmBRb8IlhGYqB1tcGGMXztwWsuDjptF4LOUvK9QWOzhnXGTiirIiFYkNgpM24PH3upnSevuPa8AathMCLPrft/IdI1akVQ+5Lw0BhlutoTCkZMcKHaTKZpbvbh/Tp4af088//mT799FO6vfuUJpN52h/GQaZOUnUOEpFxROcekiJWpyDI1JFxZMWu2T+lwEUaHYenjCO0C6TVahk6oyczeOFtF2ohZSOedY0QsNmpkPdJOxuoFt5vk6qr+7kJHJXWrQPD54zpet4W4wW6N99W46g2ZOLfDiOw/kQGkfXC5Yh0T6W4JsdGBpWaRZR1rBhI2OtY44iMoyh92V7j6M8IHHlftgFH9aaelQB75gN3rUG1geo1jmrgSF3RVmyyhD4KI6kwUhv7Y6tUndaD8vOtNY5wg/1k++L+dx6ku06q7hqmzzU2ex8wqG0fi2tKNLbjsQAQrjEY+x57leMQbqhrD473j/WzDTBq2FIEIiRVp/IzYlX43qiEFTO8TfYLNVYcKFDiQdFW59qGBA86klvWNWKto9Uyvbw8Ezx6fX1Kq9VrOkCaa5hMkgvrE0CCTdptlmm1eiHYtN2sWN8FDCWyflBnaA5wZZhGQ0mC4R42m3V6g1TdfpdGw0FaMECO48DYAOgzT/vtgUFrsIwov7Xbq/yM1ewD0xd74h3ZGHDQbKXGmgpZMQTf53MGwwEagUmBei4gwzw9v6VffnlK//r1a/rnv76kp8cVWRUAjiajeRpOFmk/mqfNcJaS1TgaQ4YLoNEQ4BRYIbM0B3A0nZK1MZ/OmUgygvwX2EdWA4hJqZSLM1lA7PDUinTt/pbEnkZ+h9k03GvR/7b32maU/yZJyWTEyFyyGocm9ZbrBZlUilhIkHIrQYZyjNkOQXIF/e3rs4AgVX1w4MjoSewfAgwI/nt9IwN6wDkSe95tZgBHAobQJrS5jSmn3jS2HMAsSvgKGNFmadJ0fi8EYazekgH5CmiKZYR/AE4FHAF03EEHUHUC8N5unY5Hk6jjPAETCXMSDGlIGBpwNDik/eaNzKPxcCjgaDZOC4CVswnHOkBVsI4gdbdev6XtdkPAdL9DvTGT5WPtI5ettTFCsA7gkRhJGMMAJFk7CGEm1CraonaRAadsaz0fAUaChJK+U//LJoY8MoAdfG9rwBESxQZgz02maba4SYsF6oABOJpRBhMgE45dbXZptd5Qsg7v4YfSjQBKJzMyjg7DaTpizQWr13QyxSbS7gU7l0OJLH0x4oIguP1t4xxjAzWoAByhS39wxnwmB5/xS7v2nfh+m+3xARyphf7swFHDp2gEmt3ub/6+ZPdcCw58q51x6T4I+pvE4qVjub/KtDBf5/TZfQ64LdcV7G36j5D3atY46vIv2+y7VlvKgCOupx/AkXY/+P/vwDiyyFEjvY7+UFynoxQ2+7of44gMYNGtG2PO0J7G2sJTmj/eFzjyBL9iZ5f9l/57g65mgSvdSTVd/G8AimBt0zA19rbV8cq1Ff2ZWFxRRSGY9FsUAZiE7rUQOUexNysjmMoBWQEp2opWhsDqUNJ2MltPCUVWQ8HsQPkIJhOZ5XoLcFSzidoA25yQUiUPe+J8Sbps9l8X6B7XjzjX2+JB166hl9a3b/n8qnX5AzhqNPF7SdUp5isQwvun7fdV/Y24OH3rEidvxAi+Varu7v5/j/Hki/cUN9Z6AsTN/NrJ0dcIuHiD33gAHYMOxlGXBnS81H8NcGSbXJCZkvQTFmwFXSAR5CCSxKmKhJ0AJmieVwW4GoXWmwyitmB3DKjWgSsfL1rMzXCDMIYDIy3A0bmx0xn4xwQx1qoKKndL1XH7rNhi0aiMz9gFHPnm1WZgxgClv64dMX1Pcio5u8I2RJ37e4EjpxmXURqTToqBYnIdw4mYVbidwShNARzdQRrnp/TzT/+ZHj6jHsRDGk9maXdA/6G+kWocAcNB1ifl6ggWmVSdvceFi3IrXtDY6xIU4AhBGkIUnn3swSIE1xw4ylknJmtDhrIZMx5cyEUUzTAJwBE0+SNjrN7gvU9rqYL2MSdjSYFd3Ufb+fyc9bJ0FjRCF1zJOIrni+O7sS559gE1/t1CNuAnSNAVoEBSczRCPTO6UauoAE6IjkCqySUWPNPQM7SLFKbApz8KcMS+tXFx7dbRCITnZANb4/L6chks6QsaOUznUnXuHPD71ZpdYGJzXtiFxQj222us13/QGkc+nk/G+DdI1V1rl/QZE9cCR3iOzn0s7Ie4tgL3Ebjrc0eXj7nKcahOdw48wmcOHLWBRw2mYq4JFojvAAAgAElEQVRx5E6k5orvjRk4srqLaAbu60fUb3GZV63Dvt+TiQQHmEH1bdpvwCSCPNxzenr6kl5fn9N6/crP4PgCp2GaAxgaB8hjbdKBLI0968EQOJrPCAZBxmtCgqmAJ4JY+x2D6ZTYGIGxMdU6aEFjBMrBJtpuwKbANQBCAJRBPSHVsWFQ/LBP97c3aYoLmOSaue9afzkOICM3ZZAcu+V2e0wvy016fFymr0/L9PXra3pd4joIviP0jSD4NO0Gk7ROE9Zvwf0AEIJRCLAAf08gizc14Gg2TTezBYElfjYGyDQmwwbtzHsy0GPPGkdeOdCD+7UDX6Iinpyg/jXgyBlH0fYx5XwBBdrrtW87CCT5FH8vBxdYg0dsI0oWWtaq7/keEBkOAKKUbECBQPrhvYWkFAQdfatkRSOLLAxhp3BPtGRh5HqQBQeUyQB8YksGqgXgiKKMrBMl4Eg1FpRQpSLZ5TruSBJ6cuBoB+DDZNx2u3TEP1zbxvxug1pZkNjbpwEANdQ+wjMjm3ck5pESyo7puF2zjhHqc01Rk2g6olTdHHWOwHiDihsxkgNBUjCNABphnoiFb6wjA7soiM36Xwb+WDID60nRVtJ43+8OacP6RWCTqUaRwN8SUIIDzfHm0sQEkjB2Z2m7N+AIzCSCzCMCQJCom89vWeMItipsVLQbZO4oWYd5SMBKwBaAIwBOAo7m6QDGkQFH2letbqoNC9mywI2wcBjrKMvX5bCYe1qSCHxH4Ih7yeXlvtcR0Rb4AI7UZH9m4Mh9zy7fINpVtd/eNWCutXXek3HU1y5iQiQyGjuAs/rZI1sh+m9Nm017jUvVub0d26e28Rp7TNxvKtY6dlQk4b0bcIQ97R1qHPVaZMJBfcYct3QCR0L+atjj2mvmPjD1mDjH47laGUdXAUdWe8ftAx97bjCEdbtR+yg8ZCvjKAZxmKPpiSul5mynVF1bC+bsA8RRInDkUnWeMqEMIIFhZntbjUkCR7xv490a40hzH2MZlRAEIDko5za75oviQJKnk5Sw6lWaPWfvO5jEeeV2Gms7npeqi/FJn89dwJHo5WVHdZ+5Xju64odt8cC297513P6o713l/30AR41mfy/gqNj6pwnaXfHCS+NB4VTFXT3m9wEcXWq1np/7MrE3xlHdSSXoWYrI19nL/yXAkVzMBjrZGziiHmk7cMTF0lhH3oRtxqe/FxfG2A5N0EiOr/ZFAA96VQeh4t/1NaMRF40wnxAwDpF9SJ15kzqLrCMPLrUZkOc2BpwPjrrnj9QbQRxmHjjze/VjTx0xA7es6PFpIPE7gSMJZjZ+PIRhCjHKmkRXIyg1mijTk7IsY8rc3Btw9NNPf0t3D5/S4uaeEnZ7iJzAIWdgx6TqIEPs0nQW8Mk1jhBEMFk6FpCuGEcqbA7leguFGyU5BwzA9vLMEPsdM39ioMfpzLk9LbTFYKP/d4Z1FPsvjrfT/pGmLzJpI3DUdlzXMnR2zbCi3D2XsEZwuQ3Q4Hksg41j0UCkPMcCyygyjlAkuhxT13WQvJ2nb4MRIOCoFMdUHQn/nknapER5pD+CVB3H1ZVSdefWxPKZqw/0C+v0BY86GUdejJ034BlgXAXtllzSK6siaC2Ota3enXHkK2j3qG6bE23rNdvLZID6OpN/FMZR3Dfr/S/uGzgO60vfAEnfteKk36/4Yh04qv9W8oEYR7EvM5CcC7EzS4d7Dn1Asw3UHmWceIAfzieZoyZXpmfAFiZZDO3tkI8DYLQxuS6wLyQnB8Do6fFLenp+TMtX1CR643FwbCHtBSDpeNxQng47GoLqCJyr5ss0zWaQcBupRsxwz3owuCdnueDv8UjScmQ+7XasewRQCa/pGB8gBzZJsylYSTdpNp0ZAwPTdJ/mM8jICaAhK8NsGLBTwJgAUESWxT6lzQZBcP1bvqFOzDYtl7u03hzThhJgx3TYDdL2MEzb4yhtCRxhLZc0G/YCrCWSxMM9iW2E54TE3hBMpDGAhGkaTyeJLCXS1CFpKWd/D/kyAAmWGNIcyx7wL4qyZJsYSOK+v5Yrl2nQWon/Z0IKFNnyXi1ASPPD5OhCRq/miEvUSRZO8nAONiEegMAGxibSW5wV66CNJdqSVqUMWLwktmM/HkyyVIuTWeNgVd4DHTgi07nYQOIfCWijDaxfLiyt9OMcWFLdRwbQ0M6s+7PnmMJY328F5BA84jjepO36Tc9J+RgEa6zGEYI4/NtYRLiL3Y5jeToecfzNJpA4HJGNNxkDOAXrCONE4CbsKNY4AnjEv9VOZd/XvPR2R5vkhDF+AHljMa4A4IB1pJqaAEzVBmwPWxOwLmAMHI0ND+BoOJqzTpFL1YlxBBB0kqZkzoltBBlG1uJES/C6A4JVkMGDRCQAO3wH8o2D6SyliQFHZNhJTts9FsJTnvjM3CrVohIs5P1o9Y5CeBNPwxp/78Q4cnDriiX87KFd+1H8kq/rrG1lP9Enunwv18veXD7nNbIw/Y/9swJH2IO7/HJf++LvvjZGvd9f6pe+5710nvpzxjl6JtRE4Kh+9ja7uw00rf26vDkQTChKFly6AouhnhfngsjyRfTfewJHVLP4Rp/n2n7qOr534JrA0T4dt+8IHHk2fl7JC0DVYBg5+8hcuja/w2scUbolGA/5eQNwpG0De1OBjootYJ5bfZEIHDWA0AuMo9wR1QkDcIS6nUgycWCIY7VR56iwqAT2SFdGdpXiIXw8JpqIEQjGEUoIjqf4BPZIUUDSPCmgkcCjIlXHBCqvg23gkX8ng1jIdLbkIjxiZBvVa1X0uxw4OpWrM98jxz8L4FyvFW3AZ9v8Pjfnf9R8uvY8vecfFzT03fV7dtc6mH28VoWUa5+k43jGMvonXPbdS3C1dwWO6JWZqkuIo/m+1RYTP9dihHmp8vQBHP2gkVVOUwNHsZPQUW3AUdui1L2wXDfxrhnEI6tL4gtBBI70WtOHn1u9ItyN5DoUdCErKegpglJqe1rZbnJGfQHPvJ28Lepgkb9fFulu4KhewH2xrRe4VkPMguAROFIgqciURADJH6pPkJIT74BgjaTq3DD0c7TdT5Q6qx2x5t8IJpCj05KB/l7AkbEhvYNBi4QszXjKLFA42MimnE7m6f7+E6XqPv/0H+nu/iEtFndphCzONFImJ5xxB4nIOrKaRgj4eI0jso5KXzhwhOLKkCXJhsNBQKYSoUIdKaMi5/ERgKNMx/YM4ZAp7O3MfGgWpFZ2dOy/eg77323FUU+PVdaNAruSVKmdhnqs1AtXvQk0xuN7AEe5IKWF4CzrmkPBcoF0T0WqrgaOfM5H5gDBo5xlpOBiWTf/usDRuc3cpZCaApHdW1ebA9t2/uuAowjUFOAoru2/H3DE2dBr7477X9ee+gEc9WrKzoOuchzCWdqcgbgHOnDUZUPVjCMEhnMCoSU76Hym80+2kdhyrAVEJonGEYBqOahgKyghYbfdMrgOeS4CQodt2qzWabl8Ye2ip6fH9PLymNbrJaXsoL/uzCTsxaj3QuCIMnXjNJtN0hz/WPsHrIxhul0AVEHQ2a4/SjwW8nSoSwQpr+16nVZvb2m5fOXfLncGGbjF4ibd3txTHg713/hz2PN8YCGhjVggeDBkkB21kN5W6/S22qTl2yat1oe0XG7S22qXtvtB2mwg+5USYvDbHf4GO2SfNqtdWm0PBI72g1k6Wg0d9D3cCMkVlzo0kBIjcLRYpJE9D/5GMB6fQdoOdWu0Px/SLu3T22adID8r3K/0pcaJB9HkfCrJohRudkCh1DhyMGXIWtiULmsE4gTylzHoUoVRtiiCR03gyMTGBA5Sfg3jCiABbtTqLBmr2W0Qz7DwTFlt8nXms9ZZMYh0XlD+lYCF4tCFLYVjBBvJvlMOrn4s7JIS5Ng4gZTYY2qABB8pTQfABcARGTtbgkeZcbSD5OKK4xog0XAoAEmAkYCkXJMATLu9QNDZZCzgaDokiATZOoCkYh1Bxk7j3Vl2XueIdhlOySKVxlAOQIkrDeTxwPJMsqc3BHAAeMFeGOWaQWQaUbpOsnWQleNrmm9jAkc7gE+UqtvR7mSCChhyEwBHYhshGQphqCPOTfBoaLJ1ezKW0AsAjgAwATgaoH7naJoOZAKCOWVyiexbSX5Q5hfBLQJHYP4Zy4g+SGEceZ+q7QE2u4X1fet2GSuOL1YZft95+tpf4bisWLAfwNF3NnLuRNHY+ia+XHPVNuDI9+S2331jDrUfdOmevtXOuHTe9wKO/PniPPA50JwHFlSvgKO278Vn6Qoi5+99AEfNrn9n4Ij93eKZtDGOXB7c3ZgfBRzRqvEEGU5OMwnD62Ak2EsdVGII3wccEfCCrK3SlTLLuwBHaiUxjmSHCzgyqTqzZpg3asARGfWQx50M0mSmxB7LK80trqRhJeuUetfWI2Y/Mj5mJQ1cnhr9NmBmURM4ijHHet76WhRBo28Bjs4F79vmd9ecv7TGvefnV63LH8BRoys+gKOUBt9S46h9I20O8zY09txE6Gu4vMdk8nDWEQHglmJQDVDFAJQuYzo7DCGTW7Jj16Of8RreniXwYsHZinGUwSAP3kbgyAq0upRdZByVTUjObgHL2h2H+vnr58Z9xEVci7UFEyxzz8dRBHjieWJfdwFI2eCqpOq6QCO/pz6LPwMsgZ3i1OFzxiE+a6uR0755KEBm4ZEMdKldHKWyjFi2Z2wRrzXSHFvNeWfgUzZKiqBaznE5InN6xALBlKwfjgkizWc3ZBw9PHymXN3N7X2azm8EMA3GaXdQbSNoyGPfZ542pWygKa9MYQQIeIyxwDgGaChApx9BPdeyN1p3lpkrwFGsN8A2LNGmHIeGMaPMFH2u3wxj5doZe9Q4qmqs1GO4Njq8tWtnSd/TP80TXSse37VOta2LbaABtbP7xdl5qXr9bF1/DTji3XrmUzY+lUet75V/kuKzCt1VJoTmpBmslmHkUnU1cOSOnuplSKqOhanZfqqnUY7xwuwj1mLKt2SGdBvg1jSii0nv60b8DtcmtoEBmj2z77qMrfY+daNeYGV9zLm/zz0fgogjcPMseJmPbWEcaZyeMo50Pxqh8ZnABFVgt/75/hpHCoWWAX1uHrTOh5C4kNvT5Ar6Bl669qxr5mrbsdcEU9rWnLZ1g44RM+L71zg65wycu+65Pdf36K7nrt/Hddokck7GtNcGyUs69reT/O4yTofaV53JoDXPgSM5pQKtlJAAcAAJA5DUEoizTC+vT5SsA3D09vaaNm8AddZpt12l3XpFHXZwCEbYxYbHNB4hYD4y8AhybqhZNEmfH27SfDZO09mEYBKk6XAcGUmTUdruNmmzWqXl62t6evrK4DYlgUeQAZulxXyRFvMbso8o3cVaRwrgg7UE1hHZmCMFpiFx9/T0mr4+vaTffntOzy+Q39uk9RYb9gT8TQbUj2mcdvshgaT1epfWAJk2+7TeDygveyCLQj+YiUweQuIQmFIuTTedpLvbAhwBTJhazSbcFwPmJvOCsMF6v6VMrSd9Olikvb1kX+P9yRhrvssUl9o1zjzPQBN6ATK4ZhZEibpSG7KsbZonXnbZB5TXkPQgBO5a2bQcG5RyM8CImbK+irg0rlhHzi6ikFyWH1UAxe9XgJnAIRxCQNGYYwRajCkn+0P2tXJcnEOljU0hZEm5MY5DMAv3y6Gp+j+UWTO2Edh1ZCChpleRqjvsNnxWgWMY0/ZaVXoEILHHxJfhGAezDuMZYxCys8NEGUcwjwAe8d8UYImYfbge5fKMUZQLutMekAXha34eBwCDjG0Exg+ZP9RGHqXxaGouksAa2pQAjMC02+15LcjNHY/QvZlybGRQidK7AJgBuBqDCOw2sIlGE5OVg7QcanNKidDhZ7KhAQAB1JzeIDU6HSwZzxBrzhf/HsE7AEewYwDuZuAoSsYVppJL1XGu/WipJR+yeVx27WT93/d94pL/3uWP9bvSddnLl+4lXrPvsW6fXrpfB67dD/yhKA+ln/rLb11jv5xjV7fZV33jL9fcQ21fXmrrc5/X9kO2AVvk52r/PNY4qv2A+jxuy7X5+LUPT9saCX6tiZ8lkTDad5fsMGccuR/F7/YwcP25Tu8xtqolWrA0nerT/cifbxkbF6+vzN3ETBIaLk2nuOual9YBbbE616k2S4jWhfl5DXAEaT2XU26MXfe7iwNmUGGxyy4CR7wnqyXsv1mn0fw0r9mo7JNqANWdXuwe1npAMonZ4ZKL8yKVNnbMpyzAkdWHsPfJriVDWQlQYOWDcTSawNdUMliuC5mTgmTouTwdniLbeaZOw7b0Y3wcIAkH9R0tbqS3S5mK+HccZ+6jdM11JN1of5Cl6z9t62Y9ftvifOfnZPcM+Jb5dGncX5xvbQcE4Oia80e/+LQNiiRglAO8dH+9r38l46j3eU0+Pq7p9etL/dYe+4H/a7HeHoyj2E713hj3Ll/nXGXI1YC0rwTw2XAPzEJXeeAxLXgIzjl4+PR/9A5PujFSb6ptE/RcEKNtcPQ1XC4NrG/5PDcAPKZAf24E1arAVX2dtmBf2cyxoPUHjuRcF6149bGCuh5IcsPXh5p/7guz1ziKjCOvdeR1jbzGkddg9H7EwonrZGe8updzgbJ4H3ER12Ktf2S2eEHsDB40h2Hb5IqgmY9BTggzAVhMl7rozRpHcaOIBnVtbLUtdH5XuLauZBt8Bx0d52gDjnLbNjL4kLko06WAKEXCRNt+ySRp2kxmEPCGTsdWDuhX1HlvGwV69DRgGI2g807JkCkzNm9u7ggc8d/D5zRfQP4DRbMn6TCcJMSsFARQpiWc7QMzmRGkSiVLFI66XatkeijwoH6RgcWwDrLFGYgIRrfp5+a+MUkjAkQufWhRq3xMZCyxngCyVSVVd8lYbh0D8X7yxI+B8Mvn9Tncd30CQABTsO9Pr43PhowpxnAsl3UrZiwVMR6AO258RskZn+eSoRsyE53z06NGBmbhM2TVM4veCq0ry90KZXux8VyI3QxOAkmqxaFmENjV5vjVbZvHdcWSjAkAOCfrc3D96OdE9ctytDnlRdNd7CYEd+q9sW2t63KU4byMjsNT4Ih96/XoSt0XBM9txWIczH/agCOwy9Cfpz/fBxxJt7rMl9oAP2eQn+tv9rNpn/edJ32Pu8Z+Obcf1te75ti47/e5b6+H1Ga41u+JvSMHqYyJUzZx3LfiPbStN3jvktHcWD7zvuXjq80U9XHj4IQBAtRUlbnGdcJr4JABoXouGPsAhbbrTdpsVmm1Wqa35Wt6fXmkdN3L02Navb2SfbRbv3Ev9qA5Ba7gBI/BxgBgBMBnmu5u5+lvf/uU7m8X6WYxS7PFlA6mQB+wagAcrdNmDeDoJT0+PZLVofUPLI6xbCurHSe/XOvQHAynKVg/qKm0SBPIZ6VhWq836dffHtM///Vb+h//85f05etzel1CMmyYxhOwK27SeLJIo9Gc71HCbr1Pq7dNWm92ab1DfRfBBB7MEOdF6wQD7ib7N56M0/3dbRoRLJBU3XRuUn0Al8CwNTolaoJiVxUUYUAIE7EFHipRqAAsAMrEDnN2j3/m48b/lgSY5HBdfsTk3jxBhLu5M45ctihbZ8Xht72DBWdpnehuwUST7aHxJTtLteLIhDa7lEEOA40U8DCIyeTy9IyluDPqhYJ1Bvk/5ltAJgLgGuwPrFcsFm2gCAMhFCYyzi9F5LLtz2RajGXUxYJdudul7XpLppEA0oPqTRlYKvAIkotizdHyYm2j8twCjiRVhKbBeCVbjpKM6FvcgQBUB44AKvHfHGAmpAqVbQybSslBaoPyY+Ad1n1hX2brwV40IGi7TxsAQmCaD8Hsm5vErdUOMtYRjkcdJB5L5hFiiGbnI2nJpOwsPcPY0mOyjMCkx/wAAEtm2Qjjb4zq3QYmWXujtZBoN1mkIxKoKK8rFrVvmpajIMnJ7I/5ruY2SllLfVSxrWnDlvoOfdbyS8fw/Ha53g78pZOGz/vZOmZZVP7h5cv0B46u2YcvX7cc0ff5XC4U45w//U3yy7fzB5HaxY2+V/zlmv6r7Xa3f9rsoGhnlCRXdY7bWCX+gDWoaefEc9a2dj//3RhHpEH2k6o7B+b5YPEdQXLyNrN/2JjTGCaDtafPc3kQlyP6PN8151Nner1fJVB4/+b2quIwvcebqdTwfC3A+/cyjsh6Z1KELRvZ4bKAbQM4KutKxnoc0Kr7niZECPjGxE9z8CKr2zJEQ7N3A0fY0zWWZVfptwNHtqMZQEQbwJKzJMOsYwUcwb9X/UzYz8PRMQ1GlsRigEzTf1A2B9lLtICwv8s/YbIM7Zpiq+VlGMdAppeGUokZ1fPfH75OUK/BDP2tf5CKrIGjPmO37Zy9faLqAtf6in33tLhG9nkmRaK0Z5+LM9X+X1ssrczfWEuqDbo9vbPec5sXuU6qrl876PmhnBDXn7bX/pxt8eZ6v9HfkuYWJHxZqi7ulTHmHvuW8VWLhWud09rTaEcnuNhnSOxXMpf9fABH3UOjD3Dkk6Zr4rQFYPw9ZSb+1wBHKoKrzQJOLe5JUij4W9mB8c6cuKuMgWKIlQnf1PCtWzUO4mK4ybCKwBEdMQswxIXez9cWTL0IHMGhVP6PXe+yVF090epFII8N05x3FkvdHvF7kf4aQZB6U9EG1dTsd2kP91AYlLegxvcAR/k5LdOG/cETaoMfT6cEAFDDCMAR5HTu7z8bePQ5zSBfg0DWCIyjkcChDBxhUZK0Drb+LfTo4eRDkiTL1eh6zBpnUEaMI6cg4/52240VSTwFjrgAG5OIbZ0DSJYOWtVA8rYWOGCZsVqXz/7Um91pn+WeDtko/YAjX0P6bFLvARy5UYpgq7Pnyjxz9lCGonmbLlWnsdd0vmio/EDgqGYcYVxaEkZDdPpcsPvceuRrH4/5nYGj2Pe1AdS21tXPmPefDuBIoJEbdn9s4OjatqiP97//6sBRbWBeWje+Bzi6NCZr5+f3B440aV2Sjj6ujfnCyrI6iviQ0Woxjnb4t90QzAHT6OX5MT0/P6anr1/S29sLwaPNemmgEeTiIN+LgDb02YcCjm7mZGTc3S3Sf/9v/5Hu7ubp9mZBQEngVeJ34Lvvdqu0Xq/SerUk+wirJmww7rmofbTZpvUKTCeAF57dOEy38xnPeXt7m+7vHtJsfsP9eblcpX/867f097//kv6///HP9NuX5/S2gmMNhhMApts0mS4o4bVHTSMyjgAcrdN6i4C7QCOyf1HHEJJ+B2Vqsl/5rCqyPJ4M090tmMXDNHHgaCYJuynqIM3GmR16HA3TbpghCsrjSxrW9mcOWLF6xN1x6S9lDnOv5V5epF51LKTqJIObWUhWIxH7fq4JYLUBeGZP+Dop+u3BgFw1iqCIGM8lu1Y2lsaUA0fIwOWekQEjvLZH4o05OGY1lQ4InDhwBHBCB0ued2sJCjK4KTEHW4gSZnDKYT+pBpDbyQSlkNGO80IaEGyjDYAj1TjKrG2cB/2KAAsnhuSPVc+psIy06wsUckk9SBCinyFHB1YRa/IE4AgsI9X5GqX5fMZAEJMRCByJTQXZOfZJaA+57WYveMKYgYmq04V/yG6UjTFG4hJsXdThIhBsrCNINQI0Qt0u2JO7Q1qtVTdJ8nOFqYXJR3k5JD+QNQQm/ZTnw3mHo6lAJL5WogzanJWvYLuCbURgqVmc2O+F4xXPEIAjG+FmnxRPqow6r631ARyV/esDOPKlsQh3XtrdBaC/188HcCTbWXEKtXMduI2+vPY1MY4+gCONyncZnwSOWOxQFwlBkK7+6RNgju7snw44EqrYVIsIEsCqz2dObuW3nwZA3KcX670ARopLqU6TMaWtlhFZSWY7eakBP64wjpB4jn/M00jDMZJYvK56zsfI80zxHAFHsL/FasY/xJHMVmWST1AlgL2x3Uiuzn7qWGKcs23KRu3xucMHcBQ2GtntH8CRxx1+BHB0Gt/5duAoxkfiPOCa7MCRA+XXAEcGJvn5M54B+/fT5/+zd8JSVyZG2ybbZ/GORtB7GS59DK3cAEBTiginlt4gOXcJNGpHEl127HcEjiDhYvr1kXFEMMiBI35uUi+hkeTKQxvd65w0kfx6YEbkMw5gN8JOwaNExlENHEWwpW0ixKCvn9uNlcw4QgaihfP9fPXvaGwUYK+wu04yBnxDclZTYOo0DUm3a4rh2TYvmsZOD+DIs1ENlY6BfhoB7J5zjCMH/0y6LWRHUQoFW8IYsjtzOtrQhp9OF5lxdHf7kG7vHljnYDgBcDRJuwTgSLIjYB55nggLPVKqTpmlUarOn5tF2ggeFeDIM3aZWUIZmSI5xzYOMnQKOBUDEp9D1o3vc0B4PQEz/E2OjEBVj8ytGjjqGu+emWK9fhGQ6rMOxWMgCPSjGUcN4MjSt0qylQIpIgy57hnWERVrl5yQ36EXvlRmrgIzqm8geRcdpzWkP+OoCRwBuAZwpCzwyBaL62wbwJLvMmySEdDm+vENUnX9MnrKdqp2099tgfmu4Hu9jubn9XwU1IQ4I1VXqN8xE/xyjaPhwGuQ1KPV1xeBihoNTYZa+/iWhJgyrjk5O9uia83vaot8vXdiHLXdT9ccrkGVc3P9mmPjOO6zflwan/Hacb89B8TGfbzPPfQ+prFvnVuYy3zC8+EZsE8gMYFrvzFmuNaYiBrNZTjBlhWJgDq+AwAJknXPT18pIff45be0fH0iwLPbrqnHrsA59pOdwKAhZDWNeTMbU8btf/tf/1u6v7vh69vbBcEWmo4AmkYIoOB6AKu2OifBAd33y/Nzevz6mL58+S29vS7pGOPeUR8JgA3YPg8PD+nh7lOazMAgOqanp2X6n//4F4Gj//mPX9Pj4ytrGqXBlEyj2QzAEcCeOaW8tltJ1b29bdNmi31WdQuxX8P2YluAmWIa9VgL8Zxkmo8HrL00IHtKoNlkNiHbaj6fpilYVqzlNAXa5JIAACAASURBVEmD8TgdJiPJ1AIcIBigTFGX9BLTB/VifD/DayzpDgppRcmBdtpwDhzJtsD+TjOA+m2SCuN+wCxV/fAcTvyw85nlw2PtLijFgno/znRWXSK4xaoHSuDI7l+BFNnSLuNKEbKQpKJ5JK1/7NlIxhqRmSUgDu+jTfZgODFDVzQDr0GifRM6LgZiHGA/qaYPJJaYhgjwCH2G2kYAjkyqDsE0yRz68QKOhKE50wgBm8g4kn1PuGSYVLuKMoW6d4JNxz3l7VDjiEyjmQNHYLdRSCYNWNdKdZ3EPHJGkOw62S9mg1GaGsfJZuRYYfcp0QhjE/WIYGvgN5hCeA31ALCZyFIiAHrgeH5+XhEgYmY1peZUIwnMOdZKSqiXhM8wKQ0oIliEc+O3/TOgCWMTbPktaorZe7JdfGSZvRCBoyzrGwZgSKyJTrX26veTquvtwPdenGWv9PXJr9/T/uuBo77P50zKD8bRFYMnHNoVM+lztrbYS/TZo30Uj619OJVHaSa91Xal/10DR3j/JCbgzAQFMRpSdX58W2ygD7DywTiqRga3K9sDc80bHdPlq/dZt9wXpn3bk3EU65F1yci7nyOpuvdhHMFW0dZkdfN4/6UucfbfzXzILeoU1UYTB+DIomdZqq4TOJJ954yjnICUGUeSqmNCF5OvEGOyBKVsS5WbIC+CMRwxh5RkZXYkEmKYqFJY3dladODIFGvqMVHPXVdZ8Cu3AY+eOO+x0ShV12fNalsrrt8fT8d3n2tf8v/iOa67p8I46nMfbe1bt4tLNuvYfgkRV2EK78g4wrg+99PmZ3dhAzGeq22lzOU6ZlXvpfJ/i8pHWyzeY+OcC0FaLJ/L1CPcdMXxmXFk6kF1vA23eRVw1I/qpya9qpPfkSrdZ6BH4KitcduCfr4oXR4QbI2M2Pa5n95SdWSjFPpgDrzS6FfgNjKOoJ/vC+LIKKP8u3FTRhnNgNkpqNJmFHmfx9/eRkWGTZv9fmeBgCxpEgset7dQb+DIAgxuAMbf0ShsW0TbN5JiOML2rJ+97e92Q7NlM2BQSQun31vJdioBWoYtcj0Z3+gtiNsJHHm9EgeONMpdZ1/Yi84BeZrpbMFAPYsLzxYJgNHd3UO6vXkgiARGEusgDcdpa8ARGUew6UxH1xlHzCTtAI6cfsxizlbzSEaI1T6itFapcUSDwjOjjXHE9o3ycQYc6QHDdw1MUl2lnde5vjgFo4Hf1d8RODJM7+J5r9msGYRqrTdz8TLdB1hgTInNMpHK+mVyOTbOXJ6OwJAZ1l53y+ei1huTqrPX3wocEWDi+qTr6dyFcURj1jayeq3pCnzXG17ciIm5XlnjqJ9h1gzjOIhT32O9TtZGQeNerUfZLszA89x9WyNcFi9I1RWDt2RoXZSquwgc4UZ8t/BAve9v9bBzkMkksczZLgoN5d77tkXrHvMBHOWGL8kepS+6Ajd9gKP43XNBj2vWtXxnORMy7mfn1za3ixA4p1SXSZUWwFn7JI1lrPfGPHIHF7VgVqtVenn+mp4eBRy9vj6l7WaVuB8Zk4JJDfstsy3JnCCIIlbG7c08/ff/5T/T/d0i3d+DGXTLwPp4gmMAMlmWJWuagE0kRxg773a7Tl++fE2//fpL+uc//kkQifWPhsM0Gws4uru7Tff399x/EeCG1Nxvvz2lv//jF0rV/fILZPbWrFk0HAI4uhFwNLtJ4/GCdiaAo81ml1arbdpu8VxYT8cGHEn6A8ARns9lOgF8wclnMWME4qlND0BLtZwo1beYpZtb1Geap8l0mkazaRpMkUgiaVoAZdtcf0eMlKJg5jLLRZbNVOIMOLJxkBlHJknmQZIMHAXGkcmGyRSw/cyGEPe2/NqBI0tx4bov+8PHrmxlQVhui+QaBQS/zKfxwtEZPHJpl0OajgHCiKmv4JVqOm4hVbffEmAhYJUliNDOqssD8MRjZJBmI9gE4AgAKdhFm63qG20NOEKWLQOixoLxzNzjQSCgg0OZXaQAp/YFl/hDSR9Ixgrk0tcQvGFqEKUXUctL8omjtJjPKMOn2qiSjtVcU60i1jzi3JRFiL2KttceoGKpeakdAfs89nc4KsYIcgCJknIjsokwxyVvt0vbPSQYd+nx8YXfwZgGK5lSi/wtCToCRwQrxWBCbSPW7mTdI/2T3aJEF+ZUD1KyylDpSCa1yXZm28fsyoZU3TnAO6xlnuRxmfDe27jLMYbAe+/95R4HXuu/9zhlOOSPARx17Y0N35AuRSlef0mx4Kp2+DeQqruqPcLBbTGXrv6qYzAnPhuB66a9Ge+rPm/t/3UCR1hlWAfvQ6qOrvd7MOLypmh+TEuJgNr+7LN2fStw5HGHNuCo7AZgCitxyX9KoFaATygyK2vAzZ/w2lVBGmOVFp7qTDb9oVDjKCjUuI1cSvXUe1awklyiztJ4xDjC3VlFwMw40p4vu9rrIJkMoqno0J4CqxfJV6NjGk2QIFJYtzmmYMw9jwFRhYdP5naNX0N/q6/NhukAjuo1x8cHbO0usLGxZnTUOOqzlv0VgSMliUqerZ5rbb5fiRd1J+T/WYEjtEEEji7ZEE62ac7VttiHJ9KdStXFWFBsWx+PddzaryVfOKwtFXCUI1VBRhP2PJj9WlxsrWrECQW0Dz7/9H/1TljyLLk24KC++T6Ld5yIfbIE+kzcbznGG+BIofdS5DQ+Q22c1NdpO7ZsGoXq1+f+rgGOSv8GFgCkVsx5JUBkEkYo9uzBpXEuLN0OHJX7VOt0B9CbTxTbwcdEARxN61wJBJY9bFqmwYlvayMPJvuk8Pvhuc0VZ5KxBxjMkCFQxaLaBVBoe576vfy8IbNFjnJ3pkvboto1VzITIQNHpc6Rnr9k+btUnRghfYAjy8BsgQStN43FoWugrtFsjhoJY0rezOfIpr5Pd3efCBrN57dpNJ6wyiG047dpmLYEjVTjiGEIZGoyT9UShFqk6rxuAPvMgSMDjSgrZIaIGwdeI4HBEzcYQ40DJf9KQ95fe+2jfDwkyQyU8v67NAfjYh8X5+bGKQOG/cEuubyMti3wXfcyRs2fH+qlKpu6/NM651m1ZWwp4M95zN+B9u5sE2ct5ppFnu1rWb42RK9hHOH6kXGkdUQ1jrT5mXxEtYnVgEy9DvvnMajufUbwjODij69xxHEZxkWbI1z2h6YxH/ea+Hy53sYFxpGDmvH6HKshQyACOOV641AkPt9dCHc5GFQzjoJ10hjQCp6WGkeaJ/VeWvdhPEVXW+TvsDjxx4/vi23zoW2ctdlrfo76XL2crW/pgivBI4A3WOoh8yXwyNgitGsMdDbjGMDP4ai6dmBHsNbMDnJ16/SC+kbPT+n5y5e0fHumjB2kwFCLZr+VtB1AnsO2sHI8CQdydf/x808EkO7ubtLDp/t0swAbB8H1cVosJqx9hL8nU9CPAKuolh+k8r4+Ajj6Nf3yz3+lp6fHtNlsuAbBXrtbgOkL+bsb7rkADl6Xq/TLv76kf/zr1/Tbb8/p8fEtbTZI/5D0FhhH09ltmk5V5wiyZzvUNEINmQ2AIwABAo48aYO68UfVuqHcH7JCbelGkADtQIff5MtQ4+j2ZkZ21d3DXbpZ3KTZfJYmkC6bzyBckjaQ4Fuv03qzSdsNakqhjyQ1IhkzgGoTytx5lISJCMV7sRHkUnVDBvsAAsQxHe04ndcD+pf3XwUljkymQuCDDCAE/jyJymTpcuFnA3mi+p2YI+4QizmvOjaHtFjMCRwCfCPLCmMKUm67bdruNwSQAF7iPY5X7J9g+xA4wp0NCLAQhMH4BjMfgBz6cbVKhw1Yc/iHPjK5NlGxsgQwro0EsQwOsVUFGqmuhSfdCM0YjJ1lDGaoknfEONoRBKNE3VQ1kMA6A/vOi1+DlUbnFKygg+7LQV0l+wA0wrzy3+J+OVCEmkMISFCazsCjkbGCgFzClsccgDzdhmAngKNtevz6onaDxPIYCU34LUYREpvUI2BwGXMJrCO8zvWNpC05OEraTqGxo4Aj85Xyfu0bpRfd5loiMPhS0CCvu1fWq+yzlH4AR31aqfuYvn2Xw5ROt/+RxsZfHDhqCyr26bWLNp/vFC1MkbbzK/4dZCSbmu/8ShwPUaou+n91UJhrqtULagsYN/3FfsDKB+Oo6sEewFHdzn1iid8CHGEvxoafl4DK5IjAEUGjAKTl8eXB2OKAXQ0cjU02rGGvNxQgSpwI+6fGZrS1Yhv7vPCVLkfT9D3pDmc/zpNPXKqOn/E51Rjcea00oPz5I0i/TKxiYpJ97jzz7Fs4G9vqAfJkZPgaS9tArOKLSIqaUnWBcVTP/zgvYZtcAoWz72zSzX3iOvGabevAt66D18SLcA/9Elv7rMD1MUikOQWO6pjqdX7jn7PGkbdzvWe04QNonzje2uIc5Xvwd3waaU56zMpt0Tq27uteW4y52K/GTCSrXv3q18y4h3e3ESNgC+efCmyivY9zfABHZWkA26iLcVRPirbpVwctc38wYtc/y+p7gSPKZYyslpHVOMK9OXCEjEgCS+4wh4fhIAyecix6Gwdo22JYB0d9YEemGv1c21OdiRR/dy1rcu41odxZxetT4MhKJrujZ0WOY4Z1vSCfW+wzUGR6kf5M9aSN7+eJ2ZIdU46zjfZ3Bo6sAc2O0EoCqToARuPxhADSYnHH2ka3t2Ab3ab57IZZmsfBOB0Gw4SqDWIbiXHkeSRwwilbY4wjINdIms3tzSCSydgwY9woz1aUcW+FGSldZw46F14HjoIMHcEiA/E0XEsAyQte87q2GHKM9XD6LgVJm/2noFNfxtE1GVljMHB6Mo76GibMdIYhxxpHFjgy6jhrAmST2A1PrBEmWxeCvM40UlYRAjLK9JV0zLdJ1Tlw5PNc7QrJGUnViSXV3PjqNdnnXXQc6k23YcCzePn7AUcCScqK1r0/tANHbc+HsT46IuhVMur5TI0aRy4Jx9FqN9ADOGKQtk1SNb5na3DDUeGdtizdBTiiXF1I0/uW4MBJ+5mMZY9p3bWt/KXer/fftr/jA/u6URu99d9t++UlW6BXw14NHE36A0cEBnYM0rsDCkAEoAbqHC2XL2n5hFpBL2m3WTORAfJy2/UqbdfrtNmsWHiXOusAWTjFEJQfpvubBesdgYEDMAVA0c3NLC1upunubpYewES6v0k3t3OBM0iKAOtku06vLy/p2eTqnl8e0/L1jfcEQOHu5oZsntlsnsajKWW5Xl7fyDL65dcv6cvXl/T8tBJwNADYMKU8HaRlUetoPJ5Tuov78s7kvXYAAYZpgqC6SW2pTotr1wtMAJiCveFI4GjDPQIMqilkylB76W7B+k73D3fpFjbBYk7Zuslixj0ejJDNZp3Wa4BGAN4g1Wf1bwgi+DIEoKGk1+YwjHI/7AeyenCkJDWmRAbJxZXEHU+0cfCo03IMHyhwMUYyCWwKS1bS3iOWPhKtvPaRBy2UmFICKyW1rASRsLYRWBmblJusE7az15QCI4fAyhFgotUUZHBF+yb5UMawIeMItYwgz7Zap/Xrkmye3KYGmnJTNCk41ghAnSpow1gQx1qsZOlinzAamDOGJAULOwsZuTuOV9zNBLKFkKqbjAiCYsxPxih4jfpXkOMD+CXgibaesY4IFvrcQS0kgkeSqGNCFGTlwCoaYwwL8ME/1SYSiMS6QwTEVNeIdY5Mqu719Y3Xhd0q4AhML5wD9Ykmdo0hbdURAh5gLgOoM4aRM55s+1DtzUFKe9hFnAfyjSQFpLHKcJrZrnjN/O6egWtse5iDP/LnAzj6/taMgZyus7lU3Qm+/f2X54In/mW/n2v8h35nLEf1CbZfe86+fkl93jrA1haUc9vYv1tfK56jD3AUz9MWiGuPGUCSU8HyD+CoHzB27RjKNFyCNvLzuR5Xv/29thhU6zUNR2EsqWUdz6t18LMcOOLY68hTyfst77dIcDX8zu9mHBVfvYxzMRX0t36jjcha1gbWsdIUxpEf6HJtAo6CnZhBHQd0rFZikG4kLkbmuge+US+oMI48+VH3aQwixm4MIHKpaHWoWPGWHKw5GFhHAJV2G6tnWjqknove/y5Vd3muHkz+Njdc72H7VwSOKANs8es+z+d7yflY2p8fOIp7UNce9S2MI8p7W2JSjHl3rW1d+6zWtgAUtWDH7tVwgNfAUcU4ynFtHPrTz/93xxJ4OlcuUf3iA/RewO0y72G49J3t3gDwU51xdCmY0mXstAcHpb3d9+dbgSOXeoIT7CCRM44Y5DUWEhZvafJbzSP347N3rwx89Wf7Rl1v3G2BQF848FvATd4LiK5GwKhms7W17yXgiOxgkxXwaztg1ASvTg29NmNEQWXbTnHeMLn8+LZNqmG0nqVWq8YRJU0siOHt5O5EFqW6SqrOjYdIX/akk5Lx7wYTHG6wjibjaZovbtPN7V16uP+JUnU3C0jxLOjMw0wGMATgaEvteQeOaC2IcSR1lSBVJ1lCthMLcxtwBKkYBm9ERabOrf0TQ8hYRmQnNf82yzGzjCJwdCJVZ+OYY7CHh9buIASKbomAiT3BoE+/JfQaR+paqbo+5wbDRoXQXaousD8CECDwQI3l65aJ9WTJRIBFKn7pmf5GZ+4NHE2ZJawp5fWVBA6XNdRrzmF4OWoU5fX8Htt/+8Ye2UZ5nzGpOpmG78M48uyl2sCoHeO41rUZIN4e3MeJ/RXgqBzvQCCOioBVYT5dYhwhuaGAh/GuCvuxjIu4tnRNLAuiWtHTnJVmjlrXHnuuPU7AEEqF/PifPvOp7T773EmfgFXcj/qc049p24fbbZLmWU/aNWTUx3087ntt78exfvG+rwSOwDAQ40hyWB5IazAVySnBWo+Q/T7tLEsFwXsyinZbgkLr1Vtavb6m9WaVtqu3tFm/kWXkwBFeA0wicwJ8BJpChzQ8HtMEiTeDlCbjEZkYqP0zX+D3JN3eztKnh9v06dNtun+4pbwXQAVK5+1RcwjAyjqtlm/pdfmSXp5f0uvrMq1Wy3QHptFslqaTaQLzAvbM22qbvj6+pl9/+5q+fHlKX7+8puVqm/Z7sCUQLJ8xeD4azchAAsuCTA3iALK7xoNxmk+mbsiY843n2hnrRjV6yLsYMPWDdgnBgvkk3YBdZbJ8BI5uF2k2n6cpWFUzXBPXk1TZFnJ1lFQDQ0SsMDKHD8e0XKKNAU7IrGT3u03Iv405DDviMEqHgyTMODZzzU10Q2FnU6U2s5AbM7J1+BF4Z1fafYE9khn6YudngADgowpkWK02bYsxaViybWLuTsmC0SLNMA4YObaFcTRyDGJM7gi0gVGUWVNkbePisKEk9cs23O0JHL29LPVdvmc1AXByY21JXk/7OUBC62wCQP6ajR0YR4QJkbVrICKl+Y47MpMgRQfC3HQy4nNNJpAtxG8BRvg9nsJuBCCDq6iGkYDWA5l7kNZD+7lssRKwBRyx3tBkKuBoKOBIok84F/ofY9ckEI21RNsSrKPtNjO2sCaADY/5QvDJJOi8xpHqR5kkHm1UAZeQwdM1JEPGpKXxMB3ZfwKF4proQSusI3wKO6YMsoYLrqb2D8H4CwoCF9fFHge8N3B01TpeMTYu335/X/jaOMLla5cj+uzDH8DRNS3aPPZaG8qPb7ML6746nZtNHyyeA/Pdaxx1BZXPvd/2GUF68WG1vwcWU1fAtA/w98E4qsYbpblLHeNoF9e+un+zTywx4ihtFVbagSMkIZVcvDa/412BI9tThpZ40/AjO/x3qba4CdB+x87+0ZpfqqJkqboMHnnSiQM9ZhcZC5t+pyjYspHYiLAlj8zngE0R91VPJOTcMWYTXsPG9piKEoSLqgwTj11CD7GjfRM4ij5JPQ9j8vi5cQRbuGB7/WI7eatvWQeuXQfjua757rWMoz77n+5FjKM65lu3tdsMf3XgqI7f5PhMFdfg6IcTF366cYUm4yies/bf2/z5ui9zX7kwtjGFSkTbcXiL77Pz5IPF9dCBp8Z++gEcFZcKr1jDpkLZogHdNdEuGTqSgVKQtM/P9wJHzjhiYNcc2wwSmUQdax9dAI68ddoWjHqhbJtMNXjDv8n2RVanFcy1AJCDSPW1vP1x/svAkZxNitdlsMpBq/KebxqXjL0y+fS0DjzEe2wzKuPCGTeo0+taED8zbQrA1gYcuYSY7oYD1aIvdTajAUc1K8C+4hm81KrkgiIt+MkYNQxu0+3dffr86W8ZOJpO5wpIgWl0LMAR5epAhTY9eWwwEThCn+4InNXAEQIy2PRFc2bQw3R0LUc3g4oMCoWC2z6mHKvB3zXjKLOPrIh2zlLuYmtXk7KmM+ePs4Fj7xCI6c84usYIUHHp/iHxXuc24EjxphjZKOCN5psDR8qK1mjT4PF5qPoCqi1AYAaZxwn1BPoyjtqBo+YmrKibCogreyKuB5fW5rbNN2+6vwNwpD6BEXoZ4PIxdi6Abz2QhlWNI7aDEcPUJlxprK3K3xeBI8p51GMuLxplzTFAsYBM5x0SSTmZAxD6MPZf/bqtb0/axoC0/rOkz+5ru15wAPp8q78R3pRFuXTuXvO6Okkcb/W+2Xafl8Znm4MQ99d6z+7dFifAUXyQ014FWM38A7AxUHyYO49AhQwOw7bAfjoEeCQJLYEE2nMOZH2ADbNJmzeBReu3ZXp7fU4bAEerVdpu1jwG1GixMywwRPYrshx3/AdmBuYUgujT6SBNJ8M0W0zSp/ub9PAAGbs7gkjjMVZz1J4R645tt9ult9VbegZw9PKSlsvXNEd9wQkSOMSkQMAb++vybZe+fHlMv/36lH759Wt6el6lNVhHAJCHCr5L8gvBdwuOIwCvooxpPBynBYL0ZSMTXH7cstYPah7tDxu+ToM9wQ/IlE1no3RzK1bVw8OdwKP7OwJJM7BrpqjthGJI5nAYcCCGCWTLJFWHAD32eDzDarU2drDYNWyLwEpmoAN2xH6YDkcwIFHvBs8pVhDtsFwbE31qyUgn87VlVQhKrV43kfbDYMh6Pjg/105nRcNGMS1/yW1qCXSmPuX8WBsJjrXYaLxF08gHMwd7JNpSsqgH1i7CmHxbAbxc55pQBJB4HmfbHAnCgWG0Xm3SGxhHBJPE4CGrmpmgclo0HwUcjQ04clk9W9Gs98UP12p84L1wvqhgkkBDBESHicDRhPW9wFgDy0ivBRyN03jqUnsAZty+VlAJ8noOHMm2B0iFW3DG0TgNxxq7iioZKHwQ0wjsIgd2wKCj6eVVmvDoHBNKWlHyylT1i4B4GrOILOohgE30nGTpOJsPBThCHS4CR5jnE1LODOwztpEPo6xg4MCRxkH56QMcxb300sp//vPfAzjqe4f1vnz5e38M4OjyfZY4cQ4f/khj49+AcfQt9kubLVzbKHVwsr5OtP1r4KjNZ297j1Z0SPz0v/232KsfwJH3Vx9grM+caxzDPRtggjNQin1+LlbU5zpZjaTl4C7gSGom7bmiDfsK8mk/mHHkSvOezczruW/JaIGzZItKiNeRLI9YLWBW59ofSsARR3iRqguso8xWJpPfaiVaPUVfLXUFB39gIx/ScCzFC0+4kL2uu3IGtwNCAp+UEOjnkg9pCkMZPEL8aGt1GZsxv9pnOTePG/NaFDfdV/Cj+4yneJ64dnzrGljf86V7eC/giIz8gSkWVInw0Q9Um6mWab12nq6vf17GUdv+1Ex4LqpYDla2xcfjeTDSlVgVmYM6T806wlF+vfp3bHfa3UzK14/cwQKEwu61mR50aQJwJJmHRvwK94Pb/GAcBTEfyBXkdEJr7DZ0r20Cn0cBVei97893A0dwVhnUBXCkxZoD0ILcGGxQ1PBBR5mSTP81ByjvLza4zsqutbMAfJBGUEi69k3gyLOHazm5eoJeBI52cACteHIAjtqCXDU40Aki5ZsITkRFk44GTJzobedsbiJiHLk0W2FFaQHR/4uNUX68Y2ywujPeGFz4zKAHftcWi7gQ2GsuKJaBOZ3M0+3dXbp/+ETgCHJ1iwXqJwA4GqT9Ecr3g7ROqdQ4MgY5HXNmiw4Y7FKmsaTquEDhnwd8CATtJEHHjG4LXEjYRYud9Z9L1XEMhVpVjYxORZ54LrzfGEcuM3KOrR3aLm7Wjb6qQSNPPXIDqIdDeY0BcQ1w1Pe8zqzBmGOWcdwUTDRDG1yspVVeOxXeDRQxjqzQ9HcBR6pjUQe8JVWnINEI+kKcEM3j9FZ748dz1hs7p5dNq/dgHGl9KcGk8/tDmN0tIFNuFzcretQ4ykZ5rsN6WaoO2e6nwBHNlDBDvk2qTpUkHMw67cO2fmwzthrvfQBHrSZFH+ConjNddg7e97XYbYTaKfO91Neh9wKOfBzSXrBELt9v3TYg2wbMGYDjQ2NUWHICQQLKxoHtsUm7jQCk1dsyLV9Qb2id1qtl2q0R0N+mAbXTlVnMZzbQ6LBCraQVvwsWE9bT0fBAwGU0Pqoe0B3Alpv0+eEuzcDMmQwpZTadQu5rxBkFObflckkmDq47OICXIMdrPJ6lyXRGMAiybc9Py/Trr4/pH//4Lf32FUAT7hGruKS5kNiB/OfsbpPhrnUVwMbEpE9dko3JA2gL1qZBXad12h+2lCrDc5BJtZik27sZmVMPD/fp/v423d2j/tKMn48nAEUEuGQ0woAdly0Dq0a2wD59+SrgiG0Jn38PWw02gLHP+Rqr8TDttpC8RSBfwFFxigU40bYgsOPBvXoqtEiDeeYBC2G6TEoBgggckUBsUrlIfNmhTTQGGJoxxu4Y90Q7GzWKcH9ioAFwIQDDUj7Ytww4ggwaABXW6tmRZbYE08zk/QAo4QqQXIO9B3Nju4H8347yf6sVxhrqdBlwRBvUJUQkVyepOtyTM468TSTOZlZ+bqjj4JC2lHS0+kcGbo4gXTgEcwmgI8Yj/km6EAAbwTDUOpo4aIOEEQWcZOtBqm6XDgAODTRSQhd2ANUXEjNIoBHGLsXxCBil9BmtrQAAIABJREFUtEWdJ3yX5ZsEf5F5z/5BG+F62VkzEEn1kgAuc0KSCQ6gGXMC8wNjVMlPLoOnYaCxRPcazUaHiRaQ1Xnkqqf/yJyzIuD0q+KY6wKO5O+IcfTXBI5oIZiMeD8f988DHEW+njlk/R6xz1EfwNHZVqoByTYfobZF3I50GwTj8hJw9C2gkdv2kBRH0kBn/CAG6kLNm64H/2AcVS0jdfUi6Ril73PMynY2JoH0rD1nSaRa+09/2oAj7GeWwdC5FGTGEYGjEqTNNjG3gOyUlZrqHoPjANb9uMKN350nyNpGaqHKEg/KdYodDCKDWQkXwcNsPux7AkfcNZGMdEiDkWwiqR7JxlVfFeAo+8uoW2v5p2ouiRSjPUuMTGo1g2MBjmKc0V/XLKPGjt2mBpT91GaN4j7LuftH2eqq6qr3PUf9/b7fuwY46u2jkV1ttloA0uuYavT9/t2Bo9i2rqTVBRzpfYNHaUKWeK+vZfG3j4WiLiZ7OPa9j33W9IItHhPow5rJvTPER93SzeshlR7K2uH3ge8Mfv7b/1NWtwsjFBlwXYHVGh3tvYDbNa8zPPWI1/+gEU6/5wsrgKOc1S4L5GQjaptwDeSfi1wV4GQgtgKO2m+FYwgFhKWpbXoeFuAlWo8FF24UsyO1MXhb+2CiY5eBI9Uz0uKrPYtZevyt80QX29y/BlUzxswjSNLW/nW/a4FRtiV+q/nlJErGQvIdUX+0DoT7OX8EcBSDXL2MvWCMWO4xHzu2QzyPB7LqY9r+phudgaPSTsXecI31olmrNncrozjPtWEgvkoFOrlR5YaLRZeR2bndH1gr4fb+gcDRTz/9R7q//0ypuslkxj6DMv/umNIaUnVW44jZxEbadxkQvBflSRQoQocrkMcAnDGOELzC4obsbSXPGgOJ48OzxFVcnEaAjaUCHIHGruCmdHJVlFoGnrLPfbXg2M4gA5c/a7by2sdrXic4XoOuDl/75IXuTZGqG+DaRoXy15kZhYATs20ZhjQGjwXSFZq0ntW58X3bTlrvU/cnULCMv/Zn0rF2DRZDP9g6V9Yq6fmX2kYZuIyydWSmKQMC6xDWKQJHJleXM6B544UFgOPEUHJZu1Eao1A6MoQDo0nzPNyD1bXgtZDZTgk2jXl1o/92lpSD3OqzpqOp8yq+4awoZb34mn92P+G6XIO4bd/we7DApGVO5cywlv0hniXuHY19xQEy1jiyhC4/lxvXxqJSZrxGjzLghbBQhsku5vYKVxijMXcBR836DD2Bowxoe6jOA2vu2HX3ZYlCn4KJPpYzMBZrPf1Aq0B7r2ZlvUrkNrTrsXmvCJxhHPWyXtzx8D674vmisYnrZVsm93/lYGf7wLMWw0Bxh833vVA/sAaVNPQaEVWdqElwDM+vQK7vau3tUrxqUum5DxTbrDgqCgTvsJfA3Boj2cH2AlsBS72jXdpuVgQGAAKBdQS5OoBIkLHbbFYEjnA8jW/Uf8G+td2mw3qT3pavaY16SNu1MYngGAPNOqT5bJxuFlPK1lHqjbWQ5mQf3bA+0oyAA4CE7QasEv1bLQFGgcmU0mg0TdPZgnsyahe9Ljfp69eX9I+//5p+/e0xPT0DdMDeCWYOnlsQl0arM3Swvo4kCbvd8ZqUGDPpMa59RwOO9ut0wL/DlrWhZrMxazbdP9zwvgUcQabuxoAwrP2DxLIyHF66Lm6eTOMdZOtcuk5g3eptQ4aNM408uURELknWStZukDZb1LXBvMI+oTp6ZJzZGCSDxWXwGoPGx177GBSuIRTD7Wusi7CZHVRTkovVJtptGsARjzUwBe1I4Aj29nDAvoXdTTY1eoMYicAOZ/dQym+3Ta/LZXpdvhE4BPsI7YK+m5hMIR5pswZwhLpckDgE2InaVWJxyYZQ/3Jvz8McfTJx6YTuFcPqGmGuSJpFLCP4BfgNgGg8tPcM6xFopD2U7Kqx/QssYy2bRZKY6wMlpEstTAI6Vs8ItYeQuLQ7gGWGPpctSuDI4TrYGQCa2NaQR5zl8I6yJlUPkf88kYXMo2HaQa7R7S7avWIf8X5yPpMxjrBmGHjotRi0NNleYOOCV7SEvKZt2LDOy7ZOA0PAUX+rLny9wwLsI7181qb5YR8aeNzrfN4WvQ7uHwjud7qrj3Krpdd+ffXZ//o1jvomtXU1ndsSdVzBE8HqAKbbH42YgSWqylfyMjmwz+U3qtZKMyBT/HvNf/nkxdfS52KZOlhQ/HY7vpFsKDWUkkx26nv6p7xOZn6Eyf8N46v5FfMxrVbNqdXVFpSK751/nRNET6y5PufwOz09lsk0npliEzLL2ho7haxbsyrlZ4cnpzyrvRFeo41pd7S0a1SfZ31W7JKWuOpfaLEwcu3ZHIPIrphf394ICYK8fjFxG6+jr8HbJKsboFSdrN1M8Kwa4MwgCk+RFWjUyO4DxTpH7Ywjr19r6i/S/LF5hbgOklT39D9pMxpLmLEEC07Lci3lCbS/OsY2EAgXEorVvvjnwJEC5OgjsoiZaOwlDvQZJHUVM3Ufve23t3iz1nsZIufHcr0GNOPi1+0idUz90vS/FjjqCx4pLqT4dQTqC4hniXUWK/USBOewAjmE3h5t0O3p016FKTAJtiV57FIj9vy82IBaa8TKEtASYyrwe3xMZIZ6jgHJIvQkqEJQDLhDkE2mhLI2uMK0h09HhQqBR1wizP+SpDuS93M6QpAJxxy1uKnNVgFJQOmdbOAT0MFbX0YGBTjyTm4G23xj1YCJuvI1gFD/fVUndwUbOjuxBKF0SFt4p+v99mO5zFmUDXtMDr5ZZ2mgaFDYcpPvLk9AHlvoXdnoSSrMWkApK1oVdgUEihk4z+533Pg0wLjwQUrBCrPGYJUDFlo8So0jZEY6cETH2AYiHtWlOU6mFxZ6Bl5tIGVjy9fck+3MbtYHvFP1tEhnHfdcJBnOtWWNVsBRvRhFpkAbKOXjlpyVfWplHMVzeqvWmQhxQfQFUvu0GVtDsGnKwl+DTtnsqWpD+PunBrSdl33uASrT689ARQmCFNaRB4fQReF1NtYsO4MwgOjL6kU7lwURtThoI4UUyHa/T7P5Tbq9/5QeHj6nzz/9Ld3ePaT5/EayOZSpO6btcZC2AwBHVkeBfQrpj6Ifz4zgzBiyTcWyNQEYSaZO4BGCZwSRKJ0TmEcZOPJgUgCOLPtT3WGgTi6caAakSdg5AGum0BkQphjyxcDPvRfwZls/3GDlmiHDcoA24NyBoYM5rte8xSHo9uovGKw+3wUSDfk5P+WGZ+e4uLbpWDVDbdDgHL4BhFWFRlwBS/jUGUVQWMNEeXivzOC1dY+gjgXCCAYx2KaAngqMK4tI3xPIUkAmZQNzc0NGvQFO3AoNIOK5GQByGnuRxkOQTu3iBnIEHiQ3VBt3DkRFEEmYqR9rG2qw6d2IV/8Z5mLNq7W9mV3P5gvhOb32dVMOYARyoiNMlzNfW/uKTi+r2Wc3sqUdrsF7fvf83EAfJf0PNM5sLcj7GG/SgSNdkCBSDn75nlavJ445tTOOsB/p+e17ZQrZtuxGume8m7Qj29HAU5d69JAan8PBWJcLUv/KyLIxYO3szIHSVuWOfEnMe7Y7DC2rQG0VaF6eTiu+Z51efFDtq5esEN894rEcL97nLZaMy27W40yjrAy8+trOMqaRaYkCtBHC9XgfFWDU+B6PFRBPJ8yCJYqjKhmAgZtGZknA5uOMbAGOVJ6lHThqzqliL9FOc3lSW2sgx8tV0OrdQHwLoBEk1Jyqb5yF7BDvCWxsWPMI0nTrteocrd7e0spes14L7ROBK2BRgBIx2O/SerUiuATWETKOwXNKCaAIABpJfE2nwzQZi2kEFhIAmNvb27RYzNN8NjW7zBrpcExffvua3pYrFjSGo4a9d7G4TzeL+7TZHtPzy1v65ZfH9OW3R4JHL68rqydocm+cS7YGs9/U2WSpbHdkxMxmkzSb4h/WY4whPB+k+VZpv1sROAIANpuP083NLN1Tdu823d8B9LqhTB3ZRgANCBwZS8fmLZx2tO0GAMlmY4CHEoM0TCzLFLJhLmGWmTRy+uFAqV4lutTk2CyBQbJixHVMAi/HAfI+1twLShCPcX+AEgbOefYwARMGMww80i7NwAQlC1HbyuraeMIVAoZoz8kEbLIxpdzmiznbBCwuB4/c/gCjaLvbpNV6nTabjUCjNwCUaKMtnxvzE6APwb7jMa03ADcFHG3XOGcNlvleKfCIAx5sJQZHzNbIu0i2UM2qYPEI3it+YywA/HLfAeOXDDqCSdo7InDEvqesm1Z/2dPGLmOAR2tH2RskFUd2HBN6YDOCaQSbHSx1MMwOZBth/FOezmTtVE9RMnTD8SRNFzceluIYySs+7RPVk+UY4BizNSZneZd28bw8jgvKW9pabIl6vp1pmTUnyBfdnLShIN7ZH+4Nui7tPl+D7Xtx7W6zJ8yKPP1evMELt/B9H8eN/dTacXuvnx9+amOcu7e+wa3ve77L3+Y+eMF7iF5x/bpuwTgb+3bjtYHErqeqfdGuWM33tv333G+0kzknQqA9/n0OOPLYAedbSaMu65+DDVyvCA0UGVW+1mzU+042wWufA0j8LK/dLnKgScxVd1GLnyqHoW0eldnvCYi5D4ONGEERO31rV7ctSw5yoY6Mxl19H+43atUz50znp6Hqi5bb4rbXIOHTkzFoGIfavxe+1wR1mt/LKydQcjBXZDTKt/a1lP1TfGHEPehj2z3rta+75nvzgQzgsDW92NOKWZR1XWwXgRXeLpLQi3/nrcED7KFXSizQahkGvyd3Q/Aj/av2uJLq8/PSMPKkzxJ89mcsXut1q4z8LmsnA3G0kauWkXwixQ9cpg7vFzWJABx5LIfHo2ZiZBy5reXJOh5sN88ZTCJjInkdJM+McTtDoBbiRki0MoY4gSOXpS51MOWrWCKpd5/XL+9QUlLHek1I8/k18MIcQHt5rEbzKA8PJkB7QnNYMy4aC2XQXLt+XgMcxTU0j5K2hD9Fc2RbBuCIs8frkFdynp7I58fH3/k1h1nk814yogpBonWxq9+8Ejjy+dkn0cHcKqXomQ+da3fBHs6Bo4GS9jiOCujjr7m6mh1J+8JFaiqfnQnLjI0plg+7VglrSJSCjLSSsmn7wgulTDjqzKIWrlS4BB7ZGo55wvntMt8eQ1RcULZzWTuaa6nG9eA//vP/PUaKXwQg4kDxY+rB0BVA79W5Vx8UB5cPunZD1pbZ1rCePivf4xZDe9adG2u3TKX0haNkuGvhUqSPXzWInOEtA6AUsMH/CtUvHxsyz/1uyEYw1NxOGoAoIZoloGivW6i5pdgvMiE12ChPRykNDS5uyDkw6kHYEkNmoWQu/qDnKgjhfV0MzZLlUFBVG+R+FQ8yZdqmsoLd4Iuso/jaF80IHF1iHHlmI7KM4/njmI0LRM0+iuCRP2vRgSwBw6uHbecXfDx7oNk3mjLOSwaDBeHN+S5juHI7aFBIVoVrjNUQ4JrEYDg1VOiESw8ehYjBJDqk2eIu3T18Tg8Pn9LD55/T4uZWcjksSg5nHqNikLbDkQJWBHesrpQIRRwnnBH2CE7VpDZwzipWMI4MIQZZ1F87SOVQui7q5Zt8jcsNWdaWAkySWyvGuRn4FkTUHl2Aq0Y3dNntlzo3fi8bF6aJGxhH2cAw54NgjReqpCFbDGRmSAldsLpGwe2M2VLZdT3notpq0vU98d1zdlbYIfLLkrkO6aVJLkzOgEwAhLgOWNFy3DnBIPvbASWCS8yGEHjOOUxw24Ne2ggdkCI4btfgXuT/bL12YEq1g0KWlUkyMviGNHhb3wQ0yQHSdyPIZOPM2jUG1XmsA1oW4CZI0RLcd6hPLW8sFXkt/K9OQhDrDAE504vlUi7zu+wP3h0CqzJYZIC/O3WFeWV7kztM0bv0IcHfxb3g83lwz1lHYfzbI0RNPzMiySfLGVwEqHOQ0J4aD+OOpIX5fM2Kbetbr/pH96cxYDfNehbFOdK7vh8jCAxGgOaD535m8C08Hx0wk7L0dj43i9wQbPgJvawJsyyif9Hxva771P5sYAgDqBpL9r/8WmCJvV/59AWsDA5mSHxREonJP7kBi3lJ+8XYedYf3JdBexf+mJlYDhzlIWP9oOzQUy847lRufNMltQ+6QykCjiC5hpbBc8OR9rxGFE/2pA7qoKNdwOQdIijtBY1LwXu3ZcH+wD6UgSMCSKu0AgNp/ZaZQGAVIegPkGlw2KcJ5q3JreL7zFjhdeDESgbvsMdetktTAEjjYZpNR2QeAXi5WczJTgGgBBBH2WKj9M+//5Ken1/JtsHNz+e36fbmIX16+JkMjfV6n56elunp8SX9/R+/pK9fnsjQYM0bmq+QRgMLRWAf2S2siaM2mE0mZEABPJrPJmRKAezaH9YEjQAeQfpjNgUIAqbUNN3f3bDG0QLydLOJ/sFpgdweZOqQcU0ASk4JQBmAIWhH/CZDxoT2J2PUtZtQ5gy/WbcOtsdur3o+cHbISEJuwTiNIGEGBtkOtYEAKqAmD8AOMMnMlvGaTriBRuIBRlPJYGWSCiTQtvv09rZSTMAGLhlElG9WraNsMw8S+5w1f1xmxRk5Q9X5mc1maTZFvacJQTSMU4Ax2/1WsnTGvNps1ulthX9LSs89Q6Zutda6aQkYdLgxtlg7cp/WGJ/bfdqsNmmzBM/bFH8tEHo4CByBfca9dyxm+AZtaCyXAx1+t/i1SqqrPIMX94DAjlhXAIMAigEYhJw1lQucicRsYYGFzBzm+qo9FAAqHFWOOdh5ZAhhXKsWYq4/BLDIamNC0hgMdtqfrDtUZJNlg4hFhHNorRqlwWSSxotb7cN5wSgri2KJvoLC1JCsXTMsoc/9x0207FxfsgEb34y1GE6/6HJDJRmn98n/AAd6G/lv3zl9cS9JTvLN6s/r71W+yh/gCfvegliDZdRcel3bFv+VLVEHINsCklHx5Rxoc20ws2/7th0Xgasa3Ir30SZH5cefnMMTz2jIUK9VUummVKF6iO4j+SJjQTbeZGEnEVDichrsMIvG+TmwqLn9lsvK2uC4Zjbk589T0gB7U7Dw2jueiKY7tR+3r8KeN6Q8qa+V3aNZILzP9zYLrYzs84yqSzMiXqN5PdU5tqiqASZKhdW1/XVu50rBwzwy8yDL97ArMPnBAuKyrwUQwV7QJmN96woWedPIxRUtaSgksKBSoEmzqoXlw+X+drWgAIh2zZO4b+VusP2t4btfnGg9RptJlXs7KsYZgaNSt0mhSPOGYfv6HGCHlARgT7qhrUBJU1c6kryvkk/12vNXM1BFBRmP5ZXXmq9+DX/ffHOvmQ2b2AENm4Ow2Wn3RcZRBv9KfLM0pT1f7rmO/c98VgeM9X1nN5bk+wxEVdbIxa7reUBXAkCfr8fv1uu/AGGzG0tAssE+6nON5jHXM46uuYZi7tdJ4rLXwvO1/u3sHLMzafXkJF+LyfswCUQSxjUcd3Q/PMffLYE4DzeL3VosbEKAyJQNDCCawI9ChiLBJIuDYQKBbWTAEZMjWW9WNrZ8ND0jgaMs820JDpwcsPGleGbDmLWCXaaZsXWAsH9+4Oia4dR+rDsOGGzIinPAkIt+BGYCxcw36ggcRWOlORH7A0dk6JgWbpzAonWG7HzPIm4KbUuOyYKLrEECR8+obQ4c4bnID7GdqAQlzZQg00gSFtn59k3UnTLLblWLlk1JmeGlkLEDTgXdLDqlHsCJUnX+ugapHND0PsnAjgMNuFPLUv1TAkc+T0+KcRbnTcF3Bc9KmzedYAVEkKdbwgXKqBSww8LBpgPvhYSRwQtAaLa4TfefPqd7gEeffk7zm5s0maKAMeREAC7B0QfjaMSsX8rUsVSRsY5CAgHhKxYBt42dqJJlgzDohn+qHyDDH9nGwThwpppntXt2A40AlyuSJdxwZrLx59lA0fjruVY0owzNL2Xb2Vd5fGz1gmxj8AXXLNU8RRRoVcd48DuHOGIQP14x2uo9bz9PyZPnKJt13hgiwGBDrQs4wthxJhHBnwAc4ZqTYalHwewIGIWQGWKQ0IpZe0Y8gcuy4TmbybNmPGOYTAEGjdVmxW+ylrN286bx62YgIhvnnuneNKCzoXAi++belgfeEeSMnMPSGc0uil6hxgjv1NdrLWD8coN5EqTOZJOEhIR8b1qz5eTbmPMW8SQHz8xsAY5KGzmTx29FoFokjOdVhY9jOwSnm16fA47EknGfy+dJSfQ4DQhoD3EQrJatbYJ43i+ygrwGiZ0hz7U8vzIwpgypvja7U84bc/i75191grgOhPv0Z1GWe85jy4CN1hcvGG9uXmXw5jEUElRKoAD2prMCfc+3vw2AiPYL5giM0Lyc2LW9k5md6Y8GSYgewJF6LyXIA/eSXArTNs/ZsNbr8d3lhUyYrHLuKbYgctSzfkyRUxNYsSXIARBSgMcqbbYAUxD8B6ABAAQg0zYd9zuCR2AfoU1wDBmzYG7AgT4AqNmkI48VmET20WSU5vNxWswmaTGbCoiZTtIUcmdjrIXj9PT0mt6Wm7TdwNg/ss7RbAaWz10aDKaU3cLnb8t1+vLlKT2/LDOo4pJdWmfVFqwzRBDhaNIGQ14PTBnUq0FdJrCLBgNULtyCU8y/UdsGMnV3t/P04NJ0lGVTzZ4pWB+scQPGCCTFzLnfHwvTCCDcRsAHpUOOx7Sg9B5AFgBmszSaGMgFAAH9sC91cbgfMNdEbGiAR2CjgInCHFewcrgOynmKPEyZqh4AKtmoGAhoE7Rfc4sVo4Z1BQGW0Ga2JIA9LKMKOAL7Zjgk22g+Rd0qPNM4TeYTgpUAGdfbjdhEm63VKFpRkk4so216eX1Nq/WGgCFkWwE8TdEmYyTp4D53ZCeRtUXgCMwnS9TJSVyy5YZk78JOGzNNAbJ2YoB7pqjytgu7z4F3jNtVBo4oYW1MIkrRQbmAoJrtwWAljcW04rhFjSPzL8TMM+AI4B4BXtW8xI03QCEmHGFuas+RJJ1qEYnbZX06kBSfJ50AjCINajLVd8isOl1T484cWQddy7f7f16cOAZfzy/55eJdYbkCHPUI3F2zv7z7sZVf0Xo9t3z6StX92dogjKQrpGj7dM3v2RLfChzJDG3KBf+ewJFfv74PmT9FNq4PcEQbxZ6ladtE+SVPNMih82J/ZXfSr2sBYWacm41rdeZon1iCY4Mx7sBNdBF6DJboD7jv4Dax1nRLjnScy87pq1NWNWgAR83KN123UdQfLt9oBssuH3rVEQKOrKjlOd/8qrMq6QE1qpRP6Kwysxss4aiWnCt+keodyRY13ybb6kOr7SxLXr6c29nm21UMurN7k33IM0R/rPbxrnz+5uHYSxVbyqM/S/77M34HcGQqF0wEhT2RpYHtb8YS4gSJsSBTqTEQKQJHx4HilFwPrIyBB7n1nknG03aCfW6NmOOZHhjrAo7ONerp/tfwQzxp3vw4+ex5Vn5Xb7V9+UcBR/V6+wEcxQmo+ZttRN9TFNTjT4xveMzeVoK8FniSbHxfQK0vGa62I/9Q9cT1DzYtfA+wjhBDazJrzZcyvxYJdyjNhvxGn9v0fxvrXbNGH87HuWPj1mvO5z0X0/QDOLK1mJ1ueuFhAHRl30RgI060NuOEzk+ocdSG7vo5okEUj4vMmzw4mawfZYTc0JMU0QlwhMw/CzByi7Dn9IoLecCb9EpmHGVDTYNPARh8OdZE8ex1SVTp88JU8ufyoI3/3cY4iuy22J5/XcZR2bTULmVb0GsPNJsEBz+O/d4cA8gm4gbNPdJp+B6ggyyaBRwQaEDBYMvmnN/cETQScPRTms4XaTxBQAKsJIBGkKpLaZOGlBjhPgwNeWZplb62EaIAHYIYVitCINEu0ImbwJHGW2GjtY2Vehx5S8V5kwOLNm5tpPYMGqvW1OWfAhwx/NHDE3RA2M/dtrbETefyPVx7hIxjOSIFOsr2qC0IEThy0EcGsG1SFevIF5LJCFnskkpyACgCR2QZuZydScnweTNLyesQWS0hXM+AI5di46oSjO5TEOI0IF4bQvXmfq4/4rFxXHW3/ClwVF+/7vf6fmoDsByvnuI6CGZRGHNde0q8z669zN8vI7pSB7ZsI679ZjHBIOJ/ZLCWPYGJ7DmjC9nzzr+28H3lMPVpi9g+sS2Y3kCH0hh/oUHaxkg9/87Nnu8xwq+ZlefGcjxPadOyNnUFhC71c5u9wh3F2YMtwaLIzuUodCkP36zC76Y+/Glr+LAlcDTUvtRrxW0pNtu27qu+jK6yP7rGtOwRGcWuAw2ABjrQ+AdwAoH+NUEjvOb7B3wG4Aj7FoCNbdqTSQNQZJN2AEcMUGKWKve3Dfc5gEyH3YZSX5MxwKNxmk6Gacbf4zRGvSGTFsa6CMBoi9o++I2EiwPAebBzZmk4hFzsWAH3XUqr1SatVri2mDhkHZkejwx+ZVKj32ALQAc7Z3ty7cD7O9a7G40PaTpKaTwGMHBMs/EgLVCj6WaW7m4WaTKx7FCOkUGaTQCWTNJ4Okqb3drYNXu2xZrSawC/UJdnS5k8yIeAzbGYzdMM/xbzdLtAraS5mEcDyJQpcQSJJqpzpH97AkaQeTMHiIMXGXiTlEZgwyqzEGEwl3LDuVBHKEtrW40CjAmwjlZv60YGsFeHQpvhNROtDGaBkUNYCoCS1cgj+2gwoEMHtpGAo0kazybpMDik9WZN1trqDey1dVq+rdNq9ZZWAI5Qz2izTcsVWGy7NBpO0nSOWliLdHNzm2bzmeSDdzsyo/Cd9dsqbd8glah+hi3GtXg0MdAI8nZj2nFoAzDWJCDjgJpeN4AjWloYr2IcKYPYgjgOFvG3fAlkF+O5ARxBqhDgJ5hrHMcAcywpCPNC0seHtD3gnxxZPOtmi7HgtY6whylRD4DXcDixukeQpJMsnSc2UaLOjt2DIQ+AyRi6l9Za90MuHVfAohIAuPSdPp8X4KjP0X/0RYRXAAAgAElEQVSkY2Q19/2pkz36fu/PcNzvZQu8V1v0AY667LD6/d8TOGqzabOtGmyB6BNGW9HtGfcjYywhngffaZOudzun+zcYR7nCUQESaGCEGjHBXnLbp1asqt3HAhJYoCYmyAUbmkx6kyHyUEG0paJNH6HgHKO/MOiuGfvX2NfXjHUG/8k4+pE/apkJExmDDF1OOHGgyoAHAz4EMhkLJ7ORdG/eD9ibwYg2r8SS4koP9/HVOp80A0c9Ag5XNZet95Rs5NOYNJ8n21mKh9mYVzGOUDaF0VX4rg4alZqSqi1pyiA2MWibOCCEOtgxqZh3KHv3MCzHZek0q6dd4k4GrBoLiWuEx3hcsSGykK5qNx3s+18de2qulzFOdHk894s3lJu9Zq76t+r4ia+fjTgU2Zj/Hoyjc13v6yt9SPNZz+1RrW0ZkjHqWF/sb4+hRcAIyhQN4MjUJSJwhDHvyg1UcQBwBFUKlc7NymH1nlnjDlGGMPr+eQ/9AI4CcERdVpfAaAYoo0ESB1cd+GkzTq4FjuKkrs93EhSCZ1f9yAHUYhYZR17riAsddcstqz2EbXh+6nNiYQtofg4MyfwQOKRru3OmexXjqDhsRX7NDTgfiA4QOXgU//aBG5//3x04Im38hKYczUFjGbEQoLJE4amXCiMSsSuMo7GydocIYs0SgSNjHAE8mszmZItgTlB33oCjNTJimbWNJGsFfYQNqa89uIyxsd9sLwJHoiM7/bgU2vMxUC9icdFr26jdiPNpofBJzoM/axb4GL1sO4RMo4zGnP/WHwM4KqIp3PzM/swAJRgAgdGGbGaB0za3LcMh1zMyJg2e3IEj38i8qPnACve1AUdcP5glH0Ejl8vSeFfgKpHqeynQjs+p91qBCG2OcVzT+wTbL48JGdxaFP11AUy6rlHvJ13GHNlLzkxziYyWrNC2++zzfO5knqwoNkgkQakBAxkpLzbqUnV8bHv8yDjSHFUNj3Nt3nXf7X0pBFRz6q8LHMVnvxQAiutL23ivHYu2uRSNUD++7bq5r0+AoyIFcWlZJHDkjKMefrDLnvo4iWBa2QckW+dsakjVGYHbkmZUPwb/9jCos1QqDGwwJgAaweAG+IPvAjwC6whBb4BF27RdrdMOx4GlZEwlMJDAOjoetpKp22Pf26XjdiMwYpjE9AFAAykwY3ZkbWwuGKN02A8IkkBSTcwjaiEQOBqNIPU2428E4MHCAVAgUEXyr9ori5QHXiOwj0C/KRPyflCsGDJ1w9EhTQAWTUZpOk1pNh2k+XTMGkeQs1tQSq+swbh3gCWz2ZSMk7f1kkAJ/r2hPhRrP0m2TPeE+ljKcAPLaD6HTN9Nur9/YL0nSL1BZg2f0/5jLa2UDmAqoTYTGEe7PSXqIGdGoRkAJuMppdmQmECJaTChd3vJ5G0Aqr0RoBGwLHsIDFgM180adZxKfR7mbFswCOCf7AWBSJltRAmH0A4m7TbNINokDcbDtDvs02q9TEvUMFou2SYAjsA2EqAEZtuW94pxif2VbXJ7xzZB2+A93DfO8bZcptXyjVJ1dAQpPYj1bphGk2kasR0mdOwl+XZMm40VviW4Yk9jDKRc/4iJI6D+bGjnKxCkZDIHkDw4JF9BbcL+n0/TzXxGyUWAR8h+pIAkZTIwXw5pvdulNfoDv515hSQiOLD0E8CSmkjODgknkNnDnkIwUIAYE0pMTllXH4ITx/qatFFi5kTH5tw3+EIozm2ZHmtRP1vAdqaewHjfc/4+x/05gaM6GPOj2uq9zvuj7u/ceS7ZDV32Z5fN/F4Agd9HH9ul9gHrwFeMG3CvB3O0hXFEK90YyL5W+PWjfeHHRTuDCRpW4zZen2o0znTQF2X3nmEcnSw5scaOL8wxm93XPltbIkBUMybb7Po/G3CUi9ldmDB913sLozaBI5eqogz+B3AkttWPAI4kLc0dvCdwFGOPrEBowJG8agfz9kzUyQwkV2sy4DaDwWbvw7Z0lYSc4OjRdO97G1/9x5G+8F7A0TX3cW3yRlec4eT9f0PgqHW/V9Yy40tcY1viGW1tGmMe/rrtON9XfZ9ykAiAkYNGkjU3xpG9judylQlJZMsH220h0S1Bz7iPtcVRfbzFWLwf5/fFGMEHcNQEjti4Qf6tK9jSZuTUhkkxgK5jHMXB5edoC+jws3CvDNo7o8gkjSJwJPtDg8el6niKsBl7wAWI/4HapUErlKPOgSMVYi736mymJnDkUnU4LgIAPhh9gHp2qP/dZgj+2wNHBOSysGBmIjV60KTqxDhSMUOXA/FwSKlxpCxVBGFmKMSN4MWnnwge3dw/sL4RNOIJISI4ReDomFasiWTAEaTqWLsIGb++64qXRoN9i2CagkLKSjXGEcCmY2EcefHFTLsPxnw07CPo2Ac0goEg1kq/aMD1wFEECs5btX8W4MhV+/Fk6H/JPqFHwVRzNlEpws7PkIGNegbIDjYQiBsf9Vm12XUBR22MI7FqVC2F/WdloArlv4AQ9SbsxRnbAIcuYylu7pfW/PO9/P3AUX0vZa/Ruc8xjroCHG1tUe9hV0nVQYrQZAcz4yhLlDlrMhQHdcGwC8aWGzaxjWMgofF8OW3z3wc48nZpA02igddmn7QZsPG4up27xlIOsJjT1VhZiREW6Y5zq+61wFG0H2I7nAR4+KACKyNwpOc33WuTQXN7g7KHlKWTNN3+gNpZAG7AhBGriNJ0BI7AGtmk7XqTNuuVwKYtACOwhMAMMfDosGXiBgW4wNiwNSyzOIB5BPlN5mQejN27PaT1GvWC9mm/PZKFMZ2g1tAdWTtgHwnrGBCsyLrWVleH+6xpxE8mo3QDdg9ZRQKvhkOBRyMDjiaswzRQLaYb1T/CffI7cFTIrkFNn2mazySzB8xmuVqm1+VrWi5f0tPTE4GSNSTW0B4mH6LsVdQTQG2lebq/v0+fPoHV/JBuFmA0TbJDo9qFx7Tjc6Pt0S+S7oP8Gdkp42kaTWZpPEFiC+TZHDTaUgrudblMLy/Paf2mfkFgAfsSmTFIgkGfcJ8yho0HIxCc2As4EmCEf5B7VlugxpYn5LAPh2KRQW8csn274z6td5u0fHtNr88v6eVlyfshoEYGFlg3qnvEXc1YNWAb3d7ekeV9f3+XJpMp+3b5tiJw9IZ6SM+vab2G7B2ATX1/MgVjS8ARZN9QMwg1r9ZAVijl5tJvWIcx7pEpWcB/CMql49ZAfU8vko8gRYIgcEeBdoCQQ0ktLhbp9mae5gQQsU+LeS6W3iGt9zuBRmAa4dk3YB0JLIMNC4CI/Yi2478ZASOCgrA5kLBCWWXJ3SF+xTKZBhxRUvz8RpzH1KXD8nmoVf/BOFJ7fQBHbTbIpbH0R/z8WuDonC1cn+s9nrePjR4ZQjEAVuIRxT9w4Mht52jftwXP4vXb7Cw9s0vV2avIWGhhHLlJEplE0TY6sZNQR8Ial2t2iN3w/oI/SzPMEwAruTrdafnxc/65gCMBcX1/+gXbBaeNYQc4u+YDOFI9cx/fPwg4Qk2hISWsLTkFTGZKbnm9I8UPKEJCNjzuAUoBRa0iAkeacQYYBam6wjgqwK1L1XGem20pZrkmBseKsY/qeFLf8ebrCk8Z5ILqdcnl5XXey+P52rW2jltcuv/av+v0s1kL7t+HcdS2/8gkEluuDTjq/E4E+6sk37jP1n3lij0OGkXwCNenVJ0xjvzavs95vVgm8IFxBBULSEWZDGWMccYxFmPyfoxLnfv94b543Q/gqABHcMK1SZdtPE7GSwaNHxt/a3D0B45qYzUDPUFGJhpHZAMYXdm/y7zMCjiiM5iLeHlhO2OoeOG/nMUCR9/ooapwXmi4KE6YpWwKWOTZ5yqm6FJ2ChxymWwU4ipgVM0yqsGl/Ewmf+XPXs5r8mZ/6hpH/aTqFEL3sRl5AZVcIWqDm0Y/Nu2D06adTccsTjjl0OQfpPEUGa/3aXGHgM5P6e7hc7q9f2CgB7s52EXIdAVotDkc0xoSMgCF0KeoDU5gqIVxZMCRQCNRn2upukJBVnavB5m0iCmIxPO7vm2un1Io5K4rq+8UUxl/0/31AnKXdlLb+JWl3Ocn5nldPj7WyNFUi+CH/i5rzHXnvnx1P6Jk45eyrbo2W8vuS1cXy0jAkLOC/LcCb3JitA6MEfSx12Q70jgcpXOMI3eCIuNIwJMV/o6Mo6rGUTR04sbmwFFcO+KaGd+vz9H1d32u7va+HjjKgfiL+05LjaOO79TrZJ/nZKDXHiyuLm40wqnw9aeNcZTXptYaR8V9vdTGNXOm83gDjuBs1EZYmxF8TabstUZ4//nXPLLLWK/f7wOSnwOmzxm2bfOkz3g3HmJ+IIwZ3qfJisQgSXzqHBC5UqqOK3uLYxbftx0kS204cISvcUxT2gyOkO9bbouILSGJum0AjiBV54ASGBO7tF9vyWZh/Zk1atY4cISaRwYc4fdhlwZHVXvhPzA3yH7BPHYWR2Fsg22EvZpJGDswR8DWgATcnoDJxICj+fyGDn6uycJ2EchFNgsk9Iw1hcxZ1FiC9BxqLN3czNNiMePfkzFYUCZRNwI4AoAFAA+cDdR42pBFhXo2AAnu7m7Tw/1dWsznBI7wDE/PX9Lz82N6en5Kv/32hYANgBLcR1xzMf4AiCzmi3T/8JA+f/6cPn/6lG7AOgLVCbaJJYtwv4fcGhlhwCtMuIRSqQAVAJYAdJgRYIBzBEYP+uP5dZmeX17S4+PXtHxZps16zWxVFJBlth6yBQGIjQH4oE0BkmHlMpY9+uuIRBOBRajnRHYYGEbclyxzFpmHJlcH4ATAEaT5VptVenl9Tk9fn9Lj0zNrGUFyToARAD6XmnMptiGBQDCOYHt9+vw53SxuuXeCdYb7B3D08vWR0ndgIYHBg3GC9gSABrAF7USZw92BUnUcaZAhNhgsHVVDiA+Qg0OqLUlpR2NYlXmqMSorQONW7TggE20+n1mdLmRDqsi8ZzsCOKLNmCRXR3k9PrfOhjpO3n8jYxzhGQSkgWkkqbrM+7LaTqiryZmUmVTnV11h2JcDNPksoWj5t67n9fc+pOp+VEtePk8dCLv8jf5HvOe5+9/Ftx15DXB0zjb2z/oF5q+/1/52cKxLVBQqGjZGYBdhDUAATDGQqJKib9QB3po90NZ+zlixAjlmb2gf5nMQZ3eGg66TGUd2o21JNQ2ZXzuOIT/3FwOIlC1qew+H+3rD5zrTBX8m4IiB/WD3nRtZ/YPtBThS3EH1h+kBGeNINqPHLgojN0vVWUIMknPV3l4I60OqzuujI+MDsnADSCYb48jrq+bEHVNHqoEjjwW5LJ2PaHmpxqofNlWR2P+QpMs1sYuMoGSQ9TfGv8/9NuDoKrvhHRlH19zHtT5rn3i2GgmLjxLuzgNj16z5pd52HxDtmjNzrUXFUk8S7PHlmq3VGvc3lQL4DF2MI167JUm9buu2tme80vYtj585SORAUWQeubKOn0uJW/IBVbNXygasDyt3rFWqzvs07oN+riz3bc/l9/UBHPkGC3/KpDByMcGQHd01yeoAj3d8c+D1B46i8XTu3D5AgYC6052/G4Ejk57AuWqpupx9ErLBFcgVNVQgjoLoJSgfgSMr4GUFbPXMscZRWZyLdJHTTpuSZJFp5ItlNAJqo+8DOOoAjixAlhllllDhsIwiH6pxlAYCjlDL6O4eLKP79PDpZ9Y4urm7p/PObF7SHfcMAmwIHhXG0WErYEcydQYU8h4sEEQJn1KoWuNKmb1gHJWMbwRsHDg6BRbjolYb+nHhi5ubv49MYQZ9emwgHrzqcaitHH3yXnW26xhHVwQ8+t1scSW8mGvjCTSeuPbB/mXWD6uCyGuh06Wgq0CeIi/nNc0YBMIxVkvkPHCkwn5ab1yartRG0vuVVJ2gNT5tV8DdN7bYJH2C8358q8FQXe98c387cBTvwZ+xue94V6BtTmsc1e1S32dsh9rAwWdXMY4g/uggITPxzSEPBrknC2Qnu6Ud6321dvy6+64QLv/qwJH340XQxCVRLgKQZV9umyddxm/9fgSOGtmzoUZcreUvo97WQ6yJqHHUkiV7bo51rffZTmEijRzLPQEV2Rq0IZjYorHKWjoW6KGhTEk6gEaQfAMbFrJg+AcDfEP2LJzP4w6JFFtK1YFxROAI3wOotJOEHQEkSNYdAByJuY0AgwNIYnOIK0w2LJgwIChx/gwTzC6XrNtjw2Wto2maTW/SdDonaIR7LvUkHTxCkAxOwyZtd2uynwAGzWfDdHMzTZ8+3aWHBySI3KbFfJKmU8jmAcSCCBjk+FDn6SWt3l7TZvWWdtsNWUj4zudPD+lvf/sp3Sxu0hQsocE+PX79NT0+fUlPT4/p119+TY+Pj2T8APDgk4BpagVdxVK5Sfc8F0CST/x7OkP9JpMMglQd7AlImlndRIVvBBigHQAsABTBbyQtbLe79Ao5t82WQM3T83P68vVLen1+pWTdnm2AIrPjNEJNniky9iS3B6k8sKkUexMrmrYygSIwsCYE3gASQerOxH6NkQMQBO034u/tfsfaRk8vT+nLb1/T169f0/PzC5lDcOA4DimzhmeFbJ4YQNPJPC1ubtOnzz+lz5/BOnpI09ksDSA/t98ROHr68iUtX1/Ty/NrekN9pD1qU4H1JZYOCuCCbQTwaLMDcCSgyP/ZSDO5CssezZnWyuz1XOOyXpf3xSjac6yCeYa6TrMZwDclkNBuYp2wHRlwrP0BthDrRyipSFqJaCuxjCg3SJAIfWrJTOhX9rNsTyYE21i3WZTSSCyzspK0rxbX2XJKh/7RAMEHcNTbOP3uA68NnH33Bf8kJ7gEHNVA0CV7+Zpg5vc00bn7OOcPxu9h/4nAUW3f1+fxPSvaXO32hoHq2dYq8QwBRyZ/GkCPNlCoYX85Ubql0fK6RP89WFsZNNJ7XnuDf7RJZHoCzcXVUzdxzZx6t3ERWCGXxtM3AUde48jjXJVUnYNWuS64SW97P7u4e4yR5WRd26dqP6f2xS49V/7c7MNLe1/v8+UDzRp9B8YRNvDB/lrgqNSulcVUEoWlJmCso8A4ynPZamLxbwOK8Br2OWUkfZ4ZwJvnagBG+o8jNeB7SdVdM6eumauNdadFBcTnvj2d1Gb+DYCjtph7bosGcFSY6V37VNscPHes9x/9D/gUI/ksAI38nwNH/rnfm9u68FcdNKI6gTGOIFLAWWMsu7b90/vXz+XgkZM5PAZPwOqDcVQxjrj5tjOO4mSKnRw32Ph+GSTXAUce5KgHWZ0tw46k/EbJmtFgtSxBOO1WyJeD0TImxcKwBdS5BqEgNhZmMkNML7+wQGSN8BnJTrAMTMqASG7Eg8tlY3PH0e9RwJEPUh+U9e8aHPBBGycKXvN7yvVQ4V3W39EmU0CJgpR7m0an8pwRiix8tWiQNLx+V+74RgEdonEak2v02sajyQQ6T0wnbTrQ/lfkILFtMuvIdeMt8DKEZv0tZVIgT/fp88/p7uET2UfgEkMqBpm0CM54sWPEsbito3ZBG+MoWKxHy/KQkdUhVWf1tNiBbnCb9IkKZYNxVBhI7HdHIr1v2v62DCAHjvp1m8ZNrx/2zRXAkesFW3e6LEr+7fOKF///2Xuz7UayJFvMMI8EGTmUaq0r6Ul6kP7/U676Rbf76qrVNWRkBCcQM0Ctvc3sHPMDB+CIJLMiu8hYXEQADh/OaGbb9jYEC5ufu9H9VkayC277NzXnWIEj537ZaHJwB0FXq0dEoMALu9t9oy4BJYCMdXgkVccAYldHrcn0cD4W9Y2cccRjglSdZ+ydM8J9001PddEoyi13yWFuZph9G3Dk8790KKrPegwcnWqLcjycOy6tiTaaj1aUCzWOtA5VAGaTcZLr28U6RJfuOQYyTvfJPwdwFPvxFGByauz4Xlm2t++bdeeOx9atKfFz579yvPg8s/nqS805sB4zBTWOYq21c+tYCZxx9U37hX6T/zeqE+wMBLEVODIJrsCI1kQHq62DhIZXsIv0l0wMsK4JHkEvGiyeHbMZ25AFg4wa9kXIAeyspg8zvFaypVTbWvZbsF2wQWJfw55CNCTZZ8peMbm6VpvnPByyAw9Ndtw7mEigySCDrsNaR6iBo/eNeeeyBsjkxDnx3ABLNgCxtmtpvW6l1z3IeDKQHz7N5McfbuXHH+9kOh3KaNglcESJvf1WNuuFPDx8ltUS4NFCdps15dju7mbyww+f5OeffiLYg9o2EBF7evoqz08P8vT8KF++fJH7+weZz+cEbLB3U9rAnKDZbCbTmwnl2GazO4JRo/FQpeoiA4zUkjaBE2eeOnC0P6CO0Ct/t7D3wIDebuUF4Mx2Ly8vLwRrFLR55jMA9Ou2utLpdqQ36PKafTBmRkOCYGQddVSeDTeiMnQq0afAkRZy7kLaLgAsidVP+QrVIUQdoweAaF++yNcvYGPNZblYs0YTwRNmQrYpK4caW3gu1K0CiwxMLNhfM0gFA1DrKqC2Wizk8f6rzJ/BZAKLCayjbWbotDqs/wTgCIVw4SweEnAEAKbD8aOMYpUd0ddW58jsJM0ZcXkYt21SyhHnCp4ZYBF/wbRC21ituZSl+LqXdg+sIgBC8DXcbtD3KFPH2onGMAJIZCwiBbqM4+RJT8ZgZfiIznuvkdVFm72pLZdM6SbpRc2trQ/gqHlb/dYjo5z7bz1X3d74luf8Pc/VBDgqbYhoO5Q2wbVB1Wuftc5eKe3iS8BRjMP4uoT78DES4wB1sQa/53M2lycsmeVB3zX5pa5+kTNmedgl8MiZEJU2s1rUSQkn1DzSkwaVnFDzKJ0jLmkBOGrSL818Hj1TY7+5yYWrE7CxKxzjOucvExhHBhypO2+SZsjc0Q1E37MkHzVzNZbh9XISY8KOY3VEJqGnTaVxzd2LTfMHBY6Q2cIkKQqJeIIoAuSmhMR9PdfwZYQpJbgqwyj/KFuFcnUEjqoJYOwvsI5cKclsgAQcWQRdu9LYgYUf4fHIi/1hB7wncBT9nnP3c22NI1/j49+47vu1tG69xm1KH+zb94Lvh3EUY8v+/DHWntbAE4yj2GZ1e2Vux2rSc9nWvjeVMnVI0sKvg0he+yjucQRGLXELwJH/KuMIvoahAj4nav56//oaGmPo0T74qHFkPeqx+SS3VejJnjJk4qYaOzG+1sFxPXAUB1vdudOgg8Pqz2GDQQM5nmEL2TIFe9TJ0+CCCVOZ9EZejvisFcaRZc5wcU53ZeCRZmoiWNztQrpE6x5pFqwemxBOylT4Yo6gTDVDpw44wvfdGImTG699IP9zAkfZINFWPpaqy9ngHgpwRgEyQZVx1G735NBuy3A0kbtPPypw9OkHso+QAYsgAwIeCFJQamUP6ZFXso5ijSMF6DSrlKBnCjRLsYEb2whBOjKOAE5iLAD8QxSIkSANXiTgzyXusnGQFzi+UgPN9WptnCbRLWrrKmja9KfpRt0oehEuWidVx2lijoHOvZCP/67AEYCp2CIlcBTyj51xxCxvneMO7qhcndY1Yz0jA45882O2ObKLrdC1AsswElH/yEEkZS9Fp85rHDE4TfDbIdJqVnDpUOo6l2uv+TpZ97ccD3XnKr93KbCegER3MEo2Zw3rpjS+yn0l7wW6AJc1jk6BK+eerxZMCF9I4FFyVHSOeXi1bYwj9pn/Q78m0EjXKF2/E+xeYYqlPSwkavjcju1eHqfzxCa97XV1x5ffu8axvcZhbrqu1B13qu/iHuffuwQc1cmwnBpLdcGkc89RB04l4MgDG8aecQgxdFHl1L7sYJsAJgKspAlEXgZ4yvZI+4Il0jDTmMARpCt0adXaNgpIOHDkzCKARAB6VFs9F90lAAXGkbGN2mCC7A78f5K2A9OCQNJS1iuXr1vLASAUz4n6R3puSptYEF6Hvq6he8izAShCsgT/qnRd6+D3ilov+DVbjAaZOuGoXdTrd6VHcB4nhSza1sCrlbRbaxkMuzK7Gcvd7VQ+/XArN5MR5esgUbffA2RayWYF4OVedhtlG+H+ARJApu52diM/fPok0ynk6sDUAYCGGj5zeZmD5eMsmydZvCy0Fo8xd7Amf8J3b6YymYzJqplCpm6oQJjaEAC80E6waFB7QKVOFVRAbSJl1SzXW/4uVhtZW92g1RaMrwNl4RaLF9ZbAmizWi0o2dAF6NbrSH/Yl+lsLMPRSEbjkUynYHD1CW4xHodaTKhnBB3+NuTgAKxpcAP1fWyXtECWAmNMyOqACNMlwPjwGEE0sK92fAYkTXQgsUfgD3UjYfXAPulJtz+Q4Wgs0+lMptMbvh70BrTXwd56fnyQ56dHub9/lKenF7KYnMWDM+xf24LmBiAFECmzjUyizmockbVFvXokieSkKF3bAeKGQpW6gqfkGD476145ywpAJgA1VolINj1qJwE4ArsLrCMmFWDfJwCnYBGl6NivLpvclsMrfjHmfceINomys/DL+VHsGXVrVwoENl6gm6xCjU/GAz+Ao+va67cc/V7AUbRJfsv9/aO+ew1wdMreLYGW936WS7Z4BAjqgrwxXuBBNbeFygBraVfEZ4s2RjVoagkgXIeylFpqa2Ma8TvObAgsn1NM7FqXj+ZuZhrFmke+YrFkgZoSR7aUK+jw8w/gyLpXfRL1FRUIUjzBQCHEJdheVak6Ty5JDBg/XheJBBZ9AEdqQ7P9EOvZ7enD08a6UONI52cz4Ejabqe78g2Av/oaR1GqTjGpPDdLX+J7AY6al024jh3oa9y52HY+5p8HODoVx/fYHMYuABwy6q2Bynh/3ENjzOHSnuYsIo9hOVAE/8QZR3jtsbV4Hd/jXKYOwJHWQzXgaO8Rf1N2MCnH5DMH4NTHfhmjj/vfB+MoMEmYGOpZ9ydkdcpAT93/y4F0LXCExaLZebVYlw/gbCCqfj6NJ89qNT12BY4Q/lNJDvz4GdIiwgxCD+o7cORoc65fhLOogRaBo3qpOpWFMSb1CysAACAASURBVAq365MG8OjUYP0Ajswa5AyPXID4OoAiNhhYxDknVKjkB0+hciH4bbW68trpyHA8kU+ffpYxJGzuflTG0XjCbFgg1tDUZ3FjBuIUOIKGPW0q1GWgtmaQITapOg6ukPmBLzCbm8ARWESQqlPgCIYC5Oug0ePyQSXyHZ2FqhFvARBnh8XskVc1VlxK66TDozE4/TkXPzA/IZ6naY5qGbiu20hyPCRmZLyVm+YBfAsORSfDxpY6GR4esz5VJNqKVWuQUwNAucYZgSNkE5MlpCAQKa0IHBlwpN9R4AhSNf7aWUzu7HH95LmrjCPqchcMIt884/uxxlF9G+ceK0HCc5t7MzDBBs9vBI5KB17/H4AjMtKO26OufZoaid8sVWf7wDU1jk4ZrOVIP90fUWtD7/ySEfxHBI7q1rlo7Plr7uMGvpb9XdoS+Dyyccs2L+dEDDzFOUC4OIDe/Ay5aR7EKEmNxYUwmh04aqIj6oU6LwFoZDCxBp/WLXIwxm0VB44sVG5tsbM6euDSan0XXWq0vh6k6ChTt4dee8eAHd3PYCtRpm4LY31Jtg3+bjdrq9Nnex6AI+x3tufR9aBkHf51ZL+FkQ9ZWJwPQApugGkP3LzBPgKrBp8rcJsz2MD+GKJ20QDZaViHkcQB0Gwlh/1SXg8LMotY52g0lJvZWCbjvvR7AEygi72U7RpgEY5fcx/22kyUbBv0ZTwaye3NDUEfgD/jUU/6PYBoa0rbPT09s7YQQJv585wSfmg7BexaBI5uADqNhzKZTnk+OETojz0BPgeOAHt0pNsCM0UZM7BFkLiyWu3k+WXJWkZP8xdZrDeygQycyZlt1lvWAnqeP8vLizKfMG7IOu51ZDAayN2nWxmOUVcIQA3YU4MEHDGYRHa+gUcESTTxBHJ07DOTqsFf9AE+a+OYTpvsJ8j1gXn1+PgkyyVqRYl0ITfRH5JZ1O0N2K/oX63hpLKsnV5PBv2hDIYjyhGCcYQxi3G1mD/L45PWkcJ5n+cvxrBHL+FcaEO0kZ2T0iJoNwOO+H+Vrsv7uzm/FRCmanf4GOX6YnVSdW9XsJJ/mRSSEzoASKGtW13YmXo9GwSJQeb3wRpMtteTVebSdPYd2qvGqoO9gIx+MOBtwT9rGDVOAHKzz2pVvJW1patHfTD3La/xPufStafpz7dkOzc9d9Pjyv2v6fcuHVcCL5eO/94+/y3AUWmH/p5tcc52j4HdU8CR2yruNx7HZTIj/lQSivdlfG49Vn/1HqvAERaxxHT0uIedyN2C6L2n8XLGXuJ1zDdTkRFNqPO6tPCXjtzWAkRKgc5oOl8YrM18Hj3JNfb1VXMEPnzDL3gA9fLhVeBIYxAZOIKNpm9kiTSVFbagikunBeAo7zcfjKNY4whxndcdbFa1A/VXWdwwD/z/9G9R+5O0JLfD2QlVxlFgIr0WNY44Bm3+cc6GAHlmHHlmis0Ik6+L9gJs0Wvsh/diHL03cOTzJM7zo3WX/v0/B+PI2yEmMae2McYRAJ1Y48j3yLq1MsavL7U1a7CaDx9l6pxxBF/JgaMY6/B1K9Y3AmikknVI+IdqhakM2BoX98xyb6uzF8r4/AdwFIEj01SnHHdwpk5NqvL9aJhUP2vOOHJadXnuOJArAzUwjtLGZ2IPOAecYJfERaagZoib62jx0yPgiEaAyrS4kRQ3RRNX0aCGZfFSaz3VOKqyAvLeauBR0pTNWQIl48ifxa9bGn3xcwQnaAYwQ/dYqq6cCDhXDJydmjh832Z7yplvihJctlwqCEU0XC9L1XEEBPPv2KxyHoDKDKqBSdERZm1q4ThqzPe6MhwDMPpBJiaVMrm5Zd0jyNShvpECR1vq6lOujm1cBY6YYRMai0Fkso+ynBABIwCSyEAx4MhrUaCIuGdnk5uGPjWjO772vioDql6YsvxLW4TzuajBokotahv66wgchdfp83hsdAQaZL+qDarj1Odv3Egq77XQU2YwNRlvXpPz4pgzZ4d6CIWbUQGOdEVgAJZMwQAcOajjmfsOHiE7nLUiMnCkLCMFjhKIhGxjA45KxpEGdg2McuAIToNlf5dSdafW5RI4qnNA81pZbbTy2HKzLzfssskT0zK1bwboS8PCz3UKvIrrvL4+DRwdH3s8cMo9rfwO5SDtgfKKYlpiOmoTm9AZR3hXZepMwtTnVKWebXW81RlYp/bbs8+V0jOr0pKn+rvOsT3Vn9c4zBenXXFAec26MYf3joMVtl4FgDyeutwj6/ZMv1Y0BOvuvxyT0QD2c0TGkYMYDKTbWsu+C8tM2svtggSOUOOoIeMoFuqM87eydxoDlcEigkfYV2Bn5H0gA0dg8qhT6vtQ4ue6c9qyWkkEoA6sPaRolyejWj3IvdZHQs0jZxyBfeJ7HgGm3ZYsIEr1GqspZwADgNFagmQubZUlpcBRl3shPsM+vINMGfc1naXws8GMGY36Mh72ZThEhpqCRyJgDS1kv5uzjhHq9QBYGgE0Qn0jZpdAng/1kBQwGvTb0kPtHvyaPBvOhXMC7AEjZjIeyWQ0kJvpULB3Q5pvuVxQpg6/kInD/9EmaGPcCqTqANYAOIIU23A40Oy9VzBlXCZQGUe9ds+AI9SzUclcsIvmLyt5eJzLw/NcHp+eCRzBLlEgAiyeA9tosVjIy0KBI2ThEeTstGQwHMjtJyTGALwakwGF2kt9q9VDe9ZsZqrPQYbOQEQdN1YLCBKHZCe1yPKi09dpy3a3lef5nOAO7m+1XFN2D2AQWESj0ZSsox7YRO2eMo8IeqnMstYO1ASMru2VGDeQ3HsGcGSA1OPTnEVv8X0CUK8AjBSMAnikNY7A5tH2IyXKwCTOHWNxKTPJcpKS3G+YtI774NsM9GCfN4ZbF3W3tM6RA0dctwBl4b1uhzU0GVe1IKe2nv1SPtmlahUc9JIgfJ+GmyY6+ZytAEdXLLx5ZwuLT/q+Pq8HD6847cVD/1mAo1N72sUGesMDmjCOTtlc527jmgDiGz7Om53qW4Ejt73i37jvXnOD39KGdXZc7L/oC5a2XRkvwed1dlYJGJX+Zeln5uc3X4p2r8ldOYBE3/iYzUB/2BqtlnF0Ejgq6mkYiMS11kEkS9ZJz1PjN7oVXgtanbBRr7GD/4jAEWuEW78pa9ZZRgYYOUhoNoz75V6PWYMrWi5BT4NXWu85x2hyZ5zyTZrOJb2dpjCanvWSz2pHaaJAWeMID0XDxCJIBrAlO4gPrSBPCgCxPY4ZR153OwNHVSCJ5/RHQwwkJW8VQC1NA7XbD7DPjRVNm5/1qdSYSsFx85eqwFEAj4q6L2iPc4l1ZV/FOXIUl4q+WqgtHVU4zvV9E+DoVMyi6ZiK36+NEfwBgSNKQpdKTCfidHjmaDt4f/p76TMDjhBfSutuSN47t7+cir14H+FzZxypgoTZ1kgmQx3WUOeIsTS7ro83xw3g6zhoBOCoZBxV48wlKeRY+t33O59bPqc+gKMAHPliX9Y48sW3zjguJ10M1uTPrgeO4jXjwC7PD/mHcnNQu8Kk6gwkwjFw/PSe3HXT7IlMustLDaVVAmyi6182OTS73DNeVYaD57bj4mKq17TMHLziLVfrEEXgKKKhdYBZOZg5qLlxKarKbTzUOIpBMjduYkbBOcP6DwscIUuTBgwCHAgcKE+YwBqM3XZXBqMJ2Uaj8VRG05nc3N7KzexOhqMp2SPUxwRYRNbRVlYAkFDvwdlLSUYH7a3GEhemEMftgt3EvlB5OmZuAzgiiISgklL+wYBDtvPrHkW6g+yJs9ScnaadX61xVHxmhyRwhDVYHD1NyE3ATvLQ1Ll0DKvkiWEfJgeAxZyboDueqVSznfvmw4/MIUl2ZwHw1FkDhT7vJYMBXVICR15sWq+mQRst4h1YR8bGVKk6Ld6nGRLOYGNOkQHKBiRQxqdrx6o8Hb9DFpJtgIlh5JlIubYFc/FdJshlFow1GdfCco0uN/+4dsf5HkGm2G6XjO06I0GvqWcB2BmNwzqH4dQ1TjkXbwUclUaM/x8MjTg9+Ch8w6z5IFUHOUpnGLlUnR7pe4Ix1GxMl1Pk3LN79tbxHqJty+/azXng/9KYr/s8nj+dNxx4aQx8yzXxnVNjrhx/p4CjS9ets0nK5/P98dK5/PN64MhSSIJUHbolVbsKEi2VAI05U3QtARx54PrCzZTZW9F49raiw8dBq4kMXE0TmIkXJjaSouWHwJZQyVTWNnIJVatzRGCJEnIi+y251hZtx/l1bwM4hP0NDJE9ACL7PwAksI/AQoL8G8AsbQ8HIWxPQy0mynocEhPFpfSBNYGRtAVwtNuxjhJsGDoZHQA9kKpDTZ6uDAdwNvoyGg6ljzI5r2A/PSTgCABQfwDHCtJ5qMG0FSi2DHptGfa7Mh73ZTweymjQ43mxJ5MFL6hv0zVHpku20u10SFCILCoBkLGn4wLpuqfnJwI3aBdM2cFwKMPBQMbjkdbw6YN1CibVXrZgbBkbGVKAg95Q+h3IMnTJpCFotARo9CRf7p/k4WlO1g0kdLcABl9blrjQZj/BaXpZvBC8AgMJ/YMAT7fXkdF0zHuYziZye3ur0nsjOGeQ7bM1BjYJ6vn0e6z9hJpRGANe0wcDAWMEDh4cu8lkkub1er3hs4N19PKyJCsbDG7YWsPBmNbOZDwjkER5toMQBAKTZr0GaKjyivBOMcZx75vlggwqsLmenl/k8emFEnjbHdhwCj6RcQQQCWCSgUbMFMUv7fOutFtI8FJ70CXuOOrJBjcEyycMAh1WT4MSHcYi7g2Q+dhjX/Yoo+HZqAq+4FwIyAE4ImnOAnJaLUnrOqG/GJOiM6BAEuoX6etcSUplmWxTZVBLz3HtD7+REiM80OsqCnkuNrTkGl/+nwU4KveuukCJH/MtIELjBrcDyz3Qv+/vv1uQ+9ob/R2ObwIcnbqNt7KBTgEwp8bCpf6Le78HeaN94JnbdUy4EizSpcHBY60VUXe/8ThnnTI2YzZuDpe4ukpccxiNzok0dSDROWaN+e9mACe1AawvrBlj8txHfR0SaU7ZwNE2vMZPKc/3XnOqYlNemC94fkrkXvwxMIIxsRxA1T7UZCH+qAa/Njtjaup6cNdyB8lYSQm4YN8qwzfLmNTf0LXzS3Gq5rtU6eOcbhZ7qgQcaTsow1ozwPj81Hw2OT/3cS8BRzRw1P7y7dx9ZeCdtKmMtY2+4DhKwJH2T/yehieszhFrHIV6Rs4yqijdWP9aIrLGqAIbKYBMETiOQflyneK8N7D2VGzheA25rq5POZfLPax5356fDH6e03u2qR6EddLXwlP3eHH6MWPO7bhq4ufl7zY4guBqSH+1mFHZhvh/mXAS2yPuI1hnlenpmosxXlU/JyPIc+mufUzhO84yivWNHEzCcR57873P6xu5VB3+4hcxne0GyXSw8qv3eGrv9XW8jD/EmMEHcBSAIwceXBO2ySZaF6QpJ+I1UnWOHPpm7ueK6Gf8TGuOVDMafIPjpKgFjlS7XL+FzeDYEasWybUhX4BHPjF1wKvzmNlIpYySZmvyCCQ2cLM9DR75oC4pgz75KoGipE+r4EUEjiKAFDeFkqrnC2FcELV19MdzHppI6lxaIPLnud2j4fomjCNjAWDhYIPbL6VAMC46PRmMpjKmdIwCR1MUr57dyWA4xm5OwEh/d5SqW6HWEQI8qE1Bu8IKVHBDAYvLnoy2lj4bgCNkgHCBYwBqq4Y5axxpNjINCgSddsjQRjZ1tf5V7Ddvu2ik1n0eF0WaRCEL/lL/nAWO0ii30W7F1i+ds/nnGTjSOMrlIEnzzVvPjYKUaR6lVxa04cPn17SbAwRHo411C1CzQMEjl65DVrNL0KQ1MEjVobZDAo7sNdeuWuBI5XuYKW6MI13LDJAqwCOuK4Vx4Jt++X5sr2s29ro+jOdO6zDJdrq+RcDkkjPs56/bd/T5bP1km7mUlo/D3C7leer+X3cvbwEc6cjxe9FaU/i5osRYBVg51RaekK7z/NsNz9r+a5yl13xWxz5oAhxxz7kSEPY178geCPPCP7vm3OWxaW5HINfbLAY/PPO2cDg8gEsnH0FrFrpt9nOqvyqJJw4cuYVjGYU2UzIYznVOHwLjk89J4Ahz15MbFEjSunuaXLnbYPo5cGp7ldXooWwd9jcmRgBQggEPxu6aTCS8pnyeAVNkMVG+DkElTbwgG9dJSbz3NqXxyEjaAJzaEYhCBmUb0h60v1B7BswjgEcAjjSw3++/Sq8LqbaVtGTDtR9MItQnYmrAKxI1djLod2Q86stkDBYRahCNZToeyWgw4P6Ma1EqkNIfup+3DnsZ9xVsQWHjHhIEADQJHJVNkIrbcr3qdroEGfqU04MMnWb7UubPkkk0iQRMpz5ZR0gu2L+KrDc7eV4s5OvDs/z69UHuHyHdNmdCC8AFyMD1+gB/VAMc53wB6+hlLnMCWKjhBImzg/SGPQWObqZyd3crNzdTMqGGuC8wtbqoW6QJC1hzAWgRCDxAQpozk/UY0Q6o7QnnbjQaynQy5WuMIjCNwDqav7zIZrVjDSPKz/VH3Ndubu5kMr5R2WDUzGL9pj3vE3WaVuuNbFawlXays7GD8fPyAlbXkjJ96xWAJthlqmOuMnUUoQbEJ68oaNxSwAiJQnyN/dpl61BXC0wlysMBPALiZJkidI5tTzXmMBhi6Lcu+hAZkIM+Jfjg0GI0eZ0jJE0oi1C9CG0xgHsKlaaEFKYLOf7atu+Yx8IkNM2od4e36RpRt5JE+9rX1vw3BAYbr0TN1qsP4KjqB16z7zRr4dNHnfPf3yvI/Vvv+T2+X7b579kH/jxlELWcj01t67JPcR5nIkf7pwSOyusfrwFBGSPYXXXf0wXNEx4tWaxw2sk40ovkR8Mib9sH/hyFGs8AR8lPcuam4enY+zyQqH6a2SO+7tKmCfWpi4uW7cn7KuzFaE+eG5/vNadwy5HFfukefhNwZH0bgaPcZLqz2tYYUqfVHtJYk7a1lnFw4Kg50HNp/lu45CIg5ecpfd8zq2ViHKVjUO/Qhq/XOtQdW5OlfA5cZBwZcMQ4YwKBdN5UgCM2l6sSZcZRBo1y0mACjtrKbIrxwLoaR7xnA5PcAcBxHLMBODoXNI/ryyk/JK6tx2tcrCt92Wet87tiv5Zz9dLYOfd53fOkeU8/SX35unU8vtf8Hv5xwFGdXVAmGMS4u4M0JXDkpRpKckPc866JL2kcXdlGLksXZeoiI6kEjrDm0S/cbul7qUwd/Ack/sMf833o/FpUxlLj/+N4/ACOvjPgyA2huCikQE2JcqfMax2qPiEMGNX3kohHZBx5XSNzmGq1vdXgOPqp0GSd7WSsAwsaZiaSZ+BrXRS9Ia0fEIEj3XDj5ht0ZU26Kj5fnJgp2wh3y6LAlsF84pzlRIjnqjNmIY3BBTOOk+ar44Ujfx/gCKEYFs9saRAGVwXjYzgGcHQjo8mNTFC34OZWppCpG4xY1BggEYIZyOoFcETJOtQTUKUe9fgpUVcwjjLSQMKoBsM0I5uSPSb7o8CRZvS0WOMIwNEu0VySEeyZIp794kFVG5/st0QTd4NdjWj8eC2ON+u2dCLIQGJDfTvDMDKOEIwrmUG1z+AMrIsPqGBDGcT3sIl3acrKd0CwBI6s2LVmCbmMjErhQAaR0IHXUgOrqKuMowgcXaxx5AW1WUcFjoNm9qU1LtVX0rYvDeS48ZdGQTR0msibnGrWemNLh4POCWcdHTtjdetZfK8eMNHxwOcx2vtpkKk6JuvAhPIeolSdAkDe8c0ZR28BHNX15VEfu+PsUhLfEPA7ayy/I3jUFDhi89ckdZwaj9Gx8WOaODgXl43iPs4DRypPmjdN2z9LEIwsYZEtAJoUPD5/J9EOOhq7yXEPjKMKcJQ3cM6iytKqEhlRru4YOGIBTLJHwDgCyONDzvcwZfdatrLNf2UdwYjfyHq1kg2AI7CSbC+EsQ82C/bHDmU+wTAB+8NpvZqUgY1bpey0nhLOd9gB9AETyLThWwCJWmQCQY4OAFK3d5DR4FUmQzz02hz1Fuv2tFusjsPaR2MCRiO5nU3lxx/u5HY2kdl0Qkk67J+8/zXAr5Ws8LvUmkgdgOOoh9TGdZXpBPAIDbzarBTgQpEfB7gg/dZF4oHtdKyPuE0MTSZ5QJpMOvyH12CnwBaZvyzl/mEun7/ey9eHJ4JHyzXqSLUIzAwGqA80pOOFuUC5OsjmPT3KYoG6U2tCGSrVN5LJdCJ3dzO5ubkhYwiso4HJ/IFpBeBIpQUV6CMoaDWqNHsW8n3KvgFg9en2ToZDNHRLNusNGVEAr9YrAHYAWPrS7Q6YxDOZ3Mp4PLVECoA6HcrxQWbvZQGAaCkLgEPrtWzRjquVbHcbWS03sliuZP6ykMViI0v+fyPrDep5wS7DWt1Dyg5/X1s9nrsFppEzg63uEeTq9gCtXHrY6W2GyqtKnO3vHbCkJgT90H947o7JaaC/yT5VdWImbrFmFQIyFszEfFXgKOUxJxCJXorJLqmsntrxSdIubGVcTVKGUpOVK69FOYAapaXUTtR9yzKsrzjtpUM/gKPfDziKe+U50OjaffVSH3/vn/+zA0d1wVwfA6XPf+r/R2PGbHuufGbvZxPUGA36pezCeRbeiXzAZHMXA4rLXwBzlIVpB5l8ktYCPAEchRhGOrV9vwlw1HR8X2OrNj0nHz2y2C98EfdwLXDkvlQytbkPmvoC7Ru9aEq29rrhBiJpHSTErzyJCEfDxnkv4Kh5vOG7AY72aEfbX60USAkcKRHanYe9xQp1fmXWkcUUjXEkbZUJjHWx66TquAZYUgxetxwsorRdViiK8/9UrNB9j7q2/QCOms7s3wc4KuMese/8Th2wiXdeCxyBRW8xeAL2qVaX1/rWefmt8SWc28GhCByxBqvb2iZTF4EjZxs5cJTrG0Ea3ZLKtjkB61wPnbIVyrnwARx9h8BRrSxMTaCUg9TC49EAULvCg+b5NSRNOCEMUEpD6aqisNG8MeCIxlMGkarAkYUS+bmCRqChRqk6B458cJZSdXWTvTyWSqeWMFnHOIoDv5zc5wxrDTIpBMEWbb5nN1hB3wE4ciOHtayQgUqYiMEKgEeMR2GB6vVkNL4hcDS+QfDkjn8n0xmzd8EoImDEX9QwUKk61Dyioi2TtbVAxRFwZIwj9jyzWU8wjiBVx2icMo7ksGEmrxV3qGSRlIZ+bNyyb8v+peF5BeOoQce51c7glmYhv9XAsJAJ9X6bAUfl+D19/wYRJQavBXXt/unj8HUSX0grBXOtWOwJbxm13Ar5IbinRawRrIIDo8CRA0uQqsPGVwWOEIAylqKtbVVNWYxXuGUmfueXvsA4Ko26umwQb686g6FJ358Fa2wYuCHLMFkNTToaNH7P0ZCJ7+VjnbKfGUenDKPSCIrnPvUd1C1Lx/2DgKNz4Ef1vuOUazZPLrXvKXCtyZi45pimwNFbOOJ1fV2uj5fuvbyPJsBR+o5n3vo+GnT+Md6uAY5Oydbi/o8YRyZrxSC0y23aBp7+z9XFwF3XTHdGDQGgKFuH16qt97pvSwv7HhMyg8Z9AC+dmQKnFMCIso5W3EcBHKEWjmaHKRMGv5CBw65N4GiXgSMytHaaWQ3giGDTdiuve3gDSLRwaY8DaxL1ewA0OvztdPYyGbXl06zL/RX2F1RtIDsGthKAptGgK7e3E/l0NyNo9D//lz/L7exGbm+mZB/Bjtis17JADaPnZ3l8fGS9nfnjo6xf5nw2sm/abRmOhsoo6vYMRNMAAOoLORwAaE/ZxwAXtLahMwi1jg7uVY2MDpkyLdZWBEjy+PhC4OjLw6N8vX+Ul+WaCS27w6sMBiMCN3C68AOQC1J1kM1bLlYEZdAvo/FAhqORjKdjmd3ckHkEgGw4wvsDGZj8GvAvgGTMrgUj+oAEmrUFpl4JGAFoAmCG+7yb3RJAQkFaMI7QXpCtQ40tJEpoHVBI7+G7Qxn0R9Lu4fvYC41dtX+VxWpNZtHz47OsVgu2/YHyhwAMIQW4lfliIc/zlczxuwCYt2etJ0jUddqQw7NEDmcdCa4NWV3s7bpfA2TaATgyUCcv/uYUd7SWEderTofgGpliAP5Mts6lalnjyKRssf/vDDgiIEQQVQElTVnz/9uICNksPD6cx1/7vfFclrl/jcV1PkBsCRkfwFHYCtzyurQ7HH9+LvGjua16/XWjXRftwHLfv/7Mf+xvnPNvf68nizZEXXC17j7OJfa4XYNzXWIc+TFxDamsJ2eY3eV9p/ssgKMKQBTPd8gCQb5uGcm51mM8tabxeV2+wEB2uuAngKP4fJ78SrsvGvghOer3sn2/Zbx5bdsm3/VY0uVjLXJmQYpKkjRliZ0dlpkhDhw5bpcjYXq8XltrPyPN8b2AI1cEufyMekTpa9Z/z9Z7l1viF9+GcdRCW1J6tx44ijWPNLEcY90ZRxzlTHjSKaCBAK9xJB1n1GX1ItrLQarO+5J95NkrJmlXMo6ineBx2BiPjHvJKRnMU7YGjdo0wT8YR+8qVUdPKiuenIvBNAaOyLxXcKcpcNR8/qlkHs5dMo4cOHJQyQEmHI+x5mwjZxlVahwxYR9hVa1leilOWbc3x1g79xD48D/9/H++RrZHCviFYnu+GEcan5/g5MbadFW76rgc2Pot8jTlJRMgYDVy/pFSdbHjqmBQVYoIn6n8Qwj2uXwTNwsHjrLhAuBIF7vLNY5Od8sxcKTDUUEpiyxXClHm912bNBSjDrJkdQt1ClLFjJtCygzSGHhayHVw404Z/7lAXgku1I3bk84lHWszLa7xVi+O7XcEjoz5Ab15cm6YPtrWrM9WWzq9gYwnMxkzcHIrN7d3Mp7OZDSZSrc3kO0r6I0OHCHAtZM1ajVAUsbq37CvUYg5MI74yC5VZ1keR1J1Ow0WHRD0CsBRizJ1Wmgx9tepvovOQ51zFG3k9wGOEIKJlPSLKa/yZAAAIABJREFUHd7ggPcGjmKmR/V2crUzDd6okWPFs3mobT4sHo7aRbqeOJutFjhC9jgCa8Y4ItOo1ZKuBcv0tDmTIwWH+Z4CRwr8KQjJ/xfMy1JrOK6bdVKXcax8C+PonJOlhq2P3+sYR6cAnVrgyIzQOue6zlg5dc+xrb4n4CiOzHIfdPsnORIZ1m8wv6qO1LkgVzOHq9ElKwf9nsDRNYbrqSf5ZuBIsy542qOAodUlhFSdylpd/om2QPlcVeBIQQe16y4BRw46qrCWMo3sb5CsU2kOTZbogNFxUIDHrxulfb2eno6fVw2i7xQc2u6RBabAD9hH6zVYOaiBtJFep6dMHNStgePLLA/NlDyQbYQEjo0ylPDLJIu9tFFTpv0qwOH7xjiCHB1+O+2djAYis0lbWq8bgjeQq4NkXK/TkuGgK9PJSH78cSY///hJ/vTzj/K//i//hWyjG2McYd0FYAIg5PnxUb5+vZfH+3t5+Hovv/7yi7w8P5EZAwcGbB5ImkG6jcAK6iTxb9eAosy2IvvYJN802xRAkQVcjKoBeTskHsBuWUGubr5MoNEX1BBaLOXxeU7ZOiQiqFSdOoyoJ4VftC0kG9COeO6b2Q3vEXWWUN9oPAHgBBm2rvTw20OiQ4cYy3a7TglPYB8tl0sCf9Dl91pNdOywv0lbNuutPD+hvtMzQSPsowCzhsMxEycQQ4HsHroOF8B+2DcZux7P05PdAbbXlrWZOD7sF/ePYreQ53t5WcnTM8CjJQGk5QpgJPYdAD0j8MhUqo6sI7SHJnV4DUIHjraQqvN93eaLJ3x0rB3IKOq0+Rxkk7mfwU3ZZGuZ5GJ17Zhj0qZznYEilarjWpBUAVDXyNK2CWqp+rF7LtV1QQ1vZnaz3lap2H5+/fgAji6vr9Uj/njAUUy49Gc5ZR9d2xp/5OP/2YGjKP9/yu+P70e77yxw9PpKJQTd5gOz6B2BI83xU9uGTCfWK9YaR5rMqfWe3Z5KvrMN4D8icISHydVKLq/zjSTz2HYWvKdUcrBAP4AjbeQ3A46YPaz1kZxLbPMG4UgHjpAo6z5dq51l3o8YRz4YcH8dtSZicPukVF1gF2mZJgX8KBd9pjxCGX86FZMs/ZzS5vgAjuLcfV/GUa4xVmU8R7/R13mXNfX+Kt+PUnWIddF/R6JUSpw+zTgqfedzq5cmV2ui1inGUZRgxWusdRE4AnjkwBF9MvqoSHKMRWsur6HlWE5+rtd7+wCOApPkOwCOyi6NQbNy0BPQM9CkElyrAEffxjiqBs0iWhJfpxU8F0o3em422DX0S6GpxDZScMABgnJQloZu2QY+qFOwyHR8kaWLbM4IHNWBDqeMwVq01YJefzTgCPIkJFfTW1cHHwsdTaV2Rzr9oUwmM5mgrtHNncxuP8loOpXhaEIZuw2CF2sEt3aUicHfNQNfuyQtBImYFjKwT0jVcWO24FpZ4wiBMFa4CFJ1bdRbMDDp3Ebu88ATsDSDPBS4TJrOjrED6NBx+3a4n45r1GMwEbU38i0NOILhxGBMk8wUDag0+/EaBh7QzbIHvLKmsSnTiB9pAEj3i1xzgMCRbZwAJcEOOhjjiGPNGUcROGLWdVd1XBHgQ1DQso39+Pw3M47sbqxeW32NozpgxNegEhyKBt01GrSlYXFqbVbJHjVGM/W+Xq4uBjjK18fnt/Fs4FROQMx17urAjrr1sw4wiSMopQfwkr+fVN2ltT8/iy1rdECawA6ZQn5uT/U++BZAsdn808yif8TPqeDItfeSHKfaGkcGdriBebQ2a3DD4RrYs02Bo1PzA+9HjXmVUTU+NdYuT5z0NcwZSOnBvRoLjGyvceSyc1qriMAREwY70usMCeoom0iBJkjUeflRbZ+82cBGA1sFex4ZNpRnQ+3ANSXNmClG4KgjWPIpScfkCsi3HuSA+jVgGmH/BQiy28geLB8E0Ftg+giZQ8Nhl+yh4QASdSq11m5tpdfZyaCDpIwNWUYAPUYDBXPG4yHl6X7+6U7+9PMP8vNPP8if/6c/KXA0mchkMmJ9ATgn6+VSnh4f5fPnz/L1y1f59ZfP8u//4/+V+69fZPEypxwcwCrI1U2mY60jNB1TFg5AEkAYBYtM+s2YPNxZEECw7GkVPtPkBDptHdTrgVzdgewayNSBcfTrl3tKtj08PsmX+0djdkJzEHaPgn++DvNc7TZrEN3OZgRBRqORStSNFeTCvbe7VtuIjqGu4zpdXykVBwYTngFOHmojgbEE9hLApvXLSl7mL/L0+CzPz88Ef3ASXLPT7XNAKPCzI6gEpw7sKmYYQmpvNDbGlIFffI49gaPVYsHngXQwahvNARw9vRA4ms/XslrvZIshegAAo/WN+PsKBjBed7RWFtdy7OlIImrLFqx0Y/lg0GoQp0NAi/WLHEQzZxZ1qTzMpgl2qjaQAz4KLJE1RiayIkG5xpGG6zSElMFd1kc0UrOuDZ6k4kCSgrDsT4z7wFxssn4dA0fap/q+X9FkH5ucsOExH1J1v59UXRkwrk04sX57r6SQhsPidz3sAzjS4Jr/nAORS7u4EXDEE78xcBRMWrUlQi1rN/wLxpGtaBWFlKOaR8mI0hfnfINrgp51fsybDXKs9c1MfO2JBvLObBc7aYTaFHszqTpes8q6SXkOlsyoF7REaEvyeX/G0XX+Q7O1zhIF3oNxZNJwZB6ZxLqOPf1V8AhJqGYH8sVxjSNlHuEzT0AHoqjnjMBRhXFkTDDtJmccqQNAiTp7L8Ygm8SecD73Ecu44an15QM4iivC+wNHZNgX+31d3MPBmHh3MXbkTCCy6q0GkQNHMW4V59kxaHh5NXTQ6BTjCO9H4Iirk/uS8A23qHm6TsAR/Er6kTSs4QM0i37Gez81Fz4YR+Y2sE2/E+CoDILWbco4Bp2qjJIyi1oz9Lm4abiXr7XYbzOpuupmU7dR5ciIn1Hvw0rY09DJGq8JOGL0xZgmJ5glvvnHQG25+cWNggAaiyxrVqOp0yYDog48Kg2McrJ4mxMwshoyFne6vAI0PiJbQ9Xr5xN4wF4NlBCNSlwM72X7jp/SGUfIWsYosEWPi0e7K8hunUxvZTK7lZuZAkfDyUQGwzEzfNf7vWzWxjjaIWCxkzXkdcgU0vbWGkdngCNK7FhgjZkdWmQagTEGxVDjKDCO2q/OODqfARI37ThWThn5ylgBwPOWwJG2+/sCR5mxcm5IlY7h6WNVIoaGsVviJj+XMtQIejiYpIAj25i1qlzKDhsoJPqMeYTXAI4oU6dyOGmDQ+APQSiTqlNJHs20duCIRQYLuTr9v4cQNYxE8cWawq3le74entrU49xvyv6oa9O667rkkvZJlXEU7yuer269r3foglqFBTPjOcs18tI+Ul5D17cMsPLVdwIclW3ngXl9Bg/+NV54eWBt/wVGWzOH67pr+nWv+da33kfpQP8W4KgcS2y7GuCI10hFoHPtuXK/peMGG6aT65tcapMyozze02ngqK3AUUi19USDsMtqEDkxjhRw0HpFLlenJ2kLmDrHwBEBoQjyew0uZ0ngPJQSy07r9qBAEOXrtlvpYq0Fu8jl6CBJR9m6g+w3dux6TbbSbrvmfoo6Rf1uW4aDjownA7kZD2U8UvYME+NkJ3JYiuznIvutdNoHQf0eHIOaPpPpSO5up/LTj5/IOPrh0638+MMnAkezmwnBkW63Rwd7u1rL/OlJ/v73v8vnXz7L3//6N/nv//rf5dfPn+X5+Unmz3MuH2DtAHBy4AiMHoA0e0jTpjVRAwM0R5IMCWcHbVfI3nUAYEDTuw2np80iry+rtXx9fKZM3ecvX1lH6OHpWe7vH9mdSJSBNByAOfQnAxNguEIjvANQbSC3s1v+deBoYGwjgCJeg9NybRR8a8OCPhD4Wq2XBHNwvtnsRmazGZlLAIfWi5WslytZvqxksURNpY1sCPapzC8k5pCAA8CIwBGTZ6wgbq8vg+FIxpOxTCZTGQ0BIo14bbDLABwBcAPze7XaKmD0DOAI9Y4APkKqDtLEbdmDBU7QSIGjA51GlaYDWKQeASTqMDraChxZREydZIBZfemydpPWMgLTiMwjStwp8JsSDQJwRGY39/Muf807URs6fc9zvbXkNjPowVAyE1f/GvXIsuvTXEWQjrW9rrPlzgWLUxY064VpAfS3+vkAjn5f4Kjc40ob55RN9Fb9/T2e5wM4Og0c1fmMMbGnKXAEINt/Ku3dUKruaM0x28rPyXGbNNLy0VGqTs31nEDp9eXS2ufmfDrpfz7gqAlo5O1EwIH7WPDTzF5LiZgxIZNSawZ2OPChVgcDuM4Of0/gSP2xHBB/u/XmfYGjNsEjl4VOM4U2YGIcUZ5faFsJBHRNtq5kHDlwRNevcxk4ct+jIlVngNIp4KgOSIpt7b6jx2Hr4ofH4MGHVF3F50pocNOk5+ajHQl+jB8FkP2Uv+/AUF3/Vhg+KPUSgCNNkDLVnaIcwbcAR6VUHZQM4Ffgt6xx5M/lwBESIwAURcZRBThi3VP1r8791O13dXPhAzj6DoGjUxnJ5SRIzhgz2/OAUGdZh0cdcOS5fhoYzAJV5YDK5zzlpmVASVkXOjC93pFKpHmmDMK+CBZhkQBwlMGBtLCfMr6KIF88XrN9FSoqgaPyvHFSlLql5YSJxpZe448lVeeMIxTZVrBIHXr2Sacr/cGQEnXT2zsDju6kP57yfYAAAI6WDHQg+xnBjj2ZRwCO9kC50eJIFafWCAI2zkrJUnU0oJGRTSqwSox4YfAK44ghjb20DmAcaT2BEuwr+8tBgdjHp4x8PrXX4Gq+9zQ48o8IHLlj4Zt1qGfkBcvjBmOyP6rE4BC0jqcEHGkVbcrjcNwFxhGCUB3b+PjagCNkkUNegWvMhRpHCvz5WlbPOOLKU2ze5zZ1HyvXMI5OrY9HIE9iHGW6vd9f3X3WAT71YFI94yie81xgpB6MypmM3zNwdBwAyjZQU8ZR4/6zbLL3YgZdCwRde7w/Z9166O+Vc+XSYvetwBFlI+wn3Y/vpTA/uh2WymuSUPp+wJHfYWQZUUTPpOsMQDpgDepItz3QRFQrsEvjHXJ03Lv0R4PfRdFe+zwZ/a8a0Npjf92p5BwkPfZbSNlZLSNoVG8Pxjbayo7AERhKS0rWQWhs0G3LaNSX2c1IbgH2TAE6AKzH/eL7L7JZ3MvrfiWdlki/j3o1Q5mQcTOS2c1YPt3eyN3dDWsb/XA3k9lsKnezmdzezqQ7HKnMLeT1np7kL3/5i/z9b3+Xv/7HX+X/+bf/ocDR05M8PT0rQ6eDawB0gGxdn3J1gyEk2XBPACAA5HQsYIB5rBIlWaQMknvKxKEtCTaKCKXYFuuN3D8+k3H0+dev8jR/kefnuTzPAawYyLbXdnX5QDJcOwD8OjLsD+TuFsBRZhxpXSRI4rXkFXIpLqcCJhfeJ54HmcC1bADYHQ4EtMCmgtTdZDzm+Qa9AeUGYQvjmPn8hbJ+//7v/y5/+dtf5eHhUVarjbQgK2T1EMiQRy0nMHqQzDOZyOz2VqasO3kjo8FQgGcpy2wnqzXk8jYyny/IOnpZrGWx2MhmfZDtAcwwkfUa1lkvAEcAjxQ02qs2nFpcYJLhXgncqNOgSR3Yp9VhhcwgJOvwHgM6BuSglTzcloIouhHRFvBaSjr9laXE2lb4HhNQdMZbdUtlG6V5Y+dxm8N8GU1WRr2E95GqQ7BKW+btfj6Ao98POAJYHH/qQKMP4KhGNvbthvvJM530r8+wQ+oCfWWf4ryXahy5nE9ph9QBaqVd9L0DR0k2FBKiH8BRI7YRG8qk6j6AI58V7wccATTScs3K5Mqxa1Xk0BAAgvIKIqmdkRlHtCAoY2dJjSnR6FUxtFaub8Q5zexxiyH5XxZZzMwkBfnsmCBV5z4GY36RrRQUbcp1Ka4j5WvOybTGfQBHeYN4Z8ZRqyNtKuDoT7muRzugBI78M48fZam6XOMoStXFWGTdHtN0e70EHHn9I38W9SFUvaIEjrR+LlQNkLgPi9bbojlw5GM3xmJT/OBDqu77k6q7Jgve2TU+Odx3owY4ENHAOPKEFd03PbMONOC6sE2gRldQSh94pithu3CeiAEsInPBmB4M3GOxUIkyBwfiRDsX6IrP59/JWcaayQvd+JKjcQr59Y2h7vrlfQA0Aljyx2IcwVlvEUxjUMCkxRCEaSMoMBwSMJoiSIG/s1sZjBQ4QpBozSAFZOp0UcLzo/gymEeb3UYzRck4qtY4YtsZJsEFxxhHjYGjgwV8XHNWV6/KJq6GhNXWsc/T4pY7NAUjtRz0W4YD/CJaj+H9pOreg3GkbUn94vCjNFYDAcN8B8hoTWysI8wCG08mLcQgEaVmvJ5CZhwxCNXzjAlkLyvjCOdViZsqcOT078w40oxxaonbHcaNOgWt3KgMf/24c87gt0qSRQe2Gowwp6SGcVQXfC+NivPBDg2tKaChRmjd8XVrZaPjPKvR25kdz9mmt8ksSH3dgkyljRN9FZlKDu7lzLim6mzR8D7dxs6ISzy5Mpfyoq129tzvDBxdvLlwwLUAT2VOB2en3AevPW8E0dKcq2McwSHzAB6Hq/bR0T7scnVXAEcR9CrH+G9jHOk8ogwWUiIoPQJmbZap8xpHr9jv9mBb6XhPMqmRPW3MChr2SJgAG8n6wiW90J5qs2hCBeTPKCQLhxUMI+yb/gsgxFhJETgC6+j1sJNeW1ir6OZmKHe3AH8mMh4PpI+AP+yt3UK2iwc57Fe8BhlHk4GMhwMCOwCZ8BrfmUC67mYqNzdgHCl4BOZLr9uno718eZFf/vY3+eXvv8jf/vp3+Y//7y9yD8k4gjfP3FsQDEAdJeAHAF7AfgJoBHYTrkdQiYwoDRaoZBjaXW1WgFusGWSsVuwFZMi8tmS93csT5OmenuXL1wd5fgFw9CJPzy+0U7aoA0UgbqcMMZyv25V+tyO9bo/A0Ww6k+EAgJaCR31I+1EGQrMTlM34yhwI3CPGA6QGUeMo1WUCp6fTFrCVkBk47A/lTz9C4m9GsAf9+/j0LH/561/lX/7lX+S//eu/yi+/fJXV+iD9AWr8ATjTmpNcVQEc9ftkL81mt/y9u7uT8Qhspi4TJyBXuFpCLm/N2k4LgEarjSyWO9msDrIBaLQ9yGoJG6onB8jUHTqyB2h0UOCIv1Tf0dpGO9yD1yMKwBFk6lAvCvfUIesI/QEQDTJ3xggyiTuupYV8EjnCJo3ny4Byjhxw8mxv/F9rtVYYR7rLKCsxLWrwVQ7SYhb/tVmqxrZOklL6f5erU77TB3CU9w8LJF6zWdmxp4I0usZGSelvOPmZr5Bl6BKpNfZg3DOu3f/e9k5/37PVASTRx/097uYfCRzh2qVUXWmPlOPG26QJcKTk/xBDUaNA34q1j3ThtZWt2uohbyJ9EEN8abw65cWPsrW3bcARWZ1uc9l9uRBvjPJ4LKP0C3yOfMtcfbc5xUyDJqlF1rZhLzo5tq2ukaqnxKpQAeBg+4V95gLjKIEWIMtAiyQo7rzdHIOn1Zxx1HyevydwZEmfLgGYdnRtW2WcqzQwXiNhBXFC70YHl9x2thxgyjQTGzCpusSMcPYXQaSQoF4HHAUAqWRWnGIdxZiDzxMHnD6Ao6Yj/X2BI4BGdYyj0gbQ8Wd1i8Ktx9iRA0dQJPDyDFp0++0ZR0xyY61WSImfZhzp0p6BI0qfG1jkzCMqWRA4uk6qLvZgCRr9TsBR88W+6XDLualvd+4ECLCgssk2kDkTN6KqTFLety1g5gVji7/OwDmFftYFEy8BRxXDIFgXyQggwqpOuIpSJDPIwnuaVXmecRSYQ5WmjuyjwHLyqzCQrpOqhVTiijav5nc4cKROG6cAbzC+9omhA9f1UPP1XHIL0iQpQIP+S3Ja8XzqsOQfZCkZvRintGuobJrSvd3g4x0zcBAhOousfssQ5PXsToJwbzRkSxs0pWhcI1XHLM+WKONId2cwibDTtns96Q9HcnP7iYwjMo8IHE2otR+BI2jq6+LzmoCj1XalTn4BHHmzeRVk9gWcOWZvqDwdGEeQ2FGpOg3SwThDGKN12LLYN39tYTy1cPliXh6XRro3oo0dB47O4+3NVyE9EsCHjfcEa/zWQaHzAcUhqd9rg+XcfR854ydvwebKYWdDyuYdnyWXm3YtVARtWGjcC8z7HGWbmtawCxNDwgZWHCUSIS+kWdRkGaFWAuob2V+cU4EhEzWm0Zgpvwrm2HjF2Vg0XaEJl6tjdrRJ13GNsawSf81N3Tb26NDocqPtEI2Da3te13Vtt+x8OZCjgTDNrsIV87FuuPh39f/Vq8f7PQKlOJXxBc9eCveBcznVNEE5gZnDddnvsfq9pMGAm3FAwMZFXn8ycIToocNFDhrZjMjrv7P8AsB1uZ2DVnzRp6ktrL+Ztc6AowsiNWOuaK9ZO7BJrF1cZ5CyrgGYPnHTcSm//Fz5iGu+R+fT7ZAL8Jj3Qyr0mwq+5j3NZ3wCbc/ceGV3T+MqZ29VpeoMzKNUmGV+m2+gzB29EOed7bHcQ66QqvNbrQt2VIAjv5b1Z71Una6zNoM5bziOCBoB6NHfV4I+vk8J6w1BwhV1f2wyVdjeaotoFRgHjWA7+P1l4AhAe9ZZhwwZg9cGvOE6ZOril0wasJC2stusKV22WS9lu1nJYb+W9ute+r22TKYDZQ7dTmUKkAaACGrl7VdyWM9lv1vy+QB4jMd9ft5DLaSuSK/dkl63TbBpNOzLZDzi7wyyaSNl0+D2ILH25fNn+fXXL/LL3z/z9+n+SV5eXmTBOjyozaeAS7fXYr0j/AIwGo0BsigDCWANgaMWnB/YFypfTOCItZm8dg5AFQAW0N3rsobly3Itzy8LuX/EdRdkHT0+PssWwIrJNeA19gcAUP1BX0aDgQxM9mHUH0q/CwZUn5+R/QRJVTqDFshwEKn9Kru9AlGHV63J6Bl+u8OW90lAajCUP//8Z7mb3cl4OJZetytP87n85S9/lf/6f/1X+b//27/K588PgrJHozHqQCmLx51Pglv9PoGsm5tbso4+ATgaj3nfuB1K3q3WZBwtIIkHEGm9k8VyK+vVQVabg6w3B1ksIAnYJXDE34NK2OGvgkfK+gFgtGt15EAwqMo4UuAIAJ8DR4jQeKJHVV8Qawnnsk1QtcFVtlYBJF3xaKcg18idXvtOSswKNY7MCtI1I+6PzF7+duDI66tVfI+kuvD2wJG3S+UZrtks/mHH/rGBI7ezyr+nEkb+Yc38O1z4fYCj6/yc7NO6XLbOjNLnj1aS2sFuY+sn1b1fkz3cl3d5MaxHWWLIJP0pn1sFizNw7FdNjnltTKJyrwYOdWnbR5vVXjMjwJMo7byUjc/tduTTFfJ0yd7xeEoEjaxd9CMk4mXlCLU+ckyF/e/SonZRflravv4e7Wvqw2jcpGFXswZIE9DmyjFPBklD4Cj6gecvYxzYi8BRvLalVzK/xONr6FJLDILtS0asMtOz8s7bRB0s0mgS7pcbkaPNx+HZwz2mh7nir60+b2DLWHTUDHmzidEOBNeCHjQTsMz/tWqF3LPT+6lKosYnK8BRi4lFJePIc1PcRmM6CYVO1MnwWpaMB1rdIr5nY4dXRCxM0VzKaSvQp8dQtSgASzGxvFS78XXIk+k8gO/+zSlQ+qPGURyE7w8cMXblHp770JWYhJIZXJ5ZFzqbZbauch/pqGy2llSwNc5e16naNAdrq5PS41GIm7lEnf+lZDTjaZpw5mMOf+GPOHDk4BH+RuAI/oC3xeWVw6Z4ih8Epp778D/+9H+8RuaGZ2DHDNNI26ubFKeyMlx+QhcjTqsi4l6JoseI+pljq5vvqUa4ZgPzTdTv04u++saqzxFl14J5U2S4RzSaAVQfgEWhrnOZHiVwVDcQ+V6gEJUBxixV55sdikTnQDSzW30oxawKfy9lS0RVRDco1MJQ40K7SmsYWTulQFwGkbTrVaoO2byZ8aDGn//o6zxeeMse4CFDQceQ2m0IOBjySgMg6K5Ty13BHmQHp2Aaz6aSJhz3OB/lO2whQ0axCWuQTZMCG6qEWx3JOfBO29EXp5rX/Mje93PoU2erLM+tPL5033Zrzzd1bee8EBSGSdr8DTiiQ65yYgi+gAGCQsw3tz8qcDS7lcl0Jr3hSLoAjlptMo2gyQ/giIGvPQIoe9nsd7LYrJNBqf1Aba7MNOJmrc/GwBcLYmvA5bAHcKRFwiE5opnc1nOHXOPIATzP4olGLF5zsXcZtZhlVUHdLEBsDsepApulXdzMzNO+cAAl1586dj7UQsdAjaPHGHhsJnwev4fgG351JPrYObng12Rx1j+rjez91idtJeBTgkcIJulaZOI9vI7XHlDEg8/PfoDMjzGO4LjhF1nKqJfQcbkbZxxp5rKuXxiTdaCR1ThqaW02BvIpWWfrDt5z0IYgUkZgGEC34COO5/ltDh0AqGvkis2ZGUfZYM7zKhsSHtTM+5gWBNfLal/qGqxriTprea/ygLEDTdm/ygkKOoH0/3UJBd7/yt7x1UjHjgOYvj7m5nCmp6/RGE8+drHm+RoNIAogoc5bgP5H8yCwjHiWBDDlmlh6Nksc8PbBO0Y5qpTWqpsq0UKoOLa2Dtp7xLcs8B5W/dNTpJhi7oSVzrPhZlxbMHZ0amob4np47TJL3FfsgdJrtgneBxjuzry3uW8CWvy1dpxVNhKtouZa7H4N7SK9dgSL8uuD3ifHIRwiA0XM/sL+13b951Mbl1ZfSeOsHONMTMEYSV1vV6chq2GKtOf5ns5tAawam0W0B3T7bRKbOBf0i4a070m+VLkOljqzeS3zeI8a7NqeAIq0vpECSARtXGIDz7YDo2Oj1e1sDauyFhU4UoaR7p3c99yJTbrtsA0dyGeGheaRcq9F8AGAislu4Hw4B8GjDYGj7Xopm81SttuFyH4jnfarjEZduZtN5dPdVKY3qDE0kH5dorXOAAAgAElEQVQH4fu9tHcr2W/XIq87rqdgGQ3AZMEeA3tsD1AEgB8SOA503odgwAyG5sT0uKbvtgd5enyQh/tH+frlXh4AGj3PZbVasSirSo10DCzSGkqsdzRBvR4h02bQV9m6NqhFSCOCTUDgyNilXdSlMqe/3eH+0QX7pdfPMrqrNQGjxWJJqbr7+ydZbyDbtpTVeiXbzZ57F0AXyL9NJ2OCMgCSYJMAPNNaPgYYef1Pau5bIA4SdQcwmDayRcKL2c9gHeF5F6sFE2EwL3u9gXyafZKb8Y0MByNmDeKYL1++yL/927/Jv//HX+TxcU7wZjJBjUlnOXWkS1YWwDWtuzSd3VCmDrWY8H88B9hncAQBHEHubrmCPB1Y4XtZADxabGW52vF3sQDjyEAj6cph35YdhhQJbQE8arVky4SPtrzaM7OuFDIeISvY01pH+D/2co0hYi3PwBHnZAKOPIkLxyD409Oah7p6WhzVd0WH+63AL8a61ZwgiBUt42DT+Q6bFBPSwhHs6LAL+DpfTQpLd2R2rAcx3h448ueIZpO/V/Ul8hoY49DmmeQnim80M1RP7onnP6C19U3fLZkHcd0+SnL6pivUf6mOcaR2kI2CmvqYb3j5q0/1LQGmpnGNupjMqTjNdTfugETVXyk94+MBa75DADRUdcSPrNrarlSi9pnaQGoBqk3iQXnfV12ynkfYfs4ENWO5aYwre/CasOjgCN4P/hgtF2UHqfdVvMZ7CTjSJF03YOivmdmv1/CFzOwei4MoYzm3Ia2S5OtX7cVUnZfT0dqCQ9pr8sF+ge+l8Q5dp5XdybXGnttvxVmcartl251Hh/d4O1iXrYvKpafyvvks3zI+y/FXnoPjNkgeXxqv9PlOAFh5lB0DRz4/tC/MSPXrWh/7kms5Jmbj6thSAELBSfU4fffJ+1mduZ19kfNBJL92bh/LtKAv4TtjNUqlj9GkBy2OYyzfnEbq37fYIZ9N/Yqk72NzIbWZ+74G0kCCGZLJ+nkAb8xlhxmoZoRK1SFITv9CS3PnJHg+ogF24Tsa58vB7QT6RLYRhpAzUhnzy2ykiiydAaUuf6nzJ5/bE04ryajG/EgrmS1qx+vtabDk1F4Q3y9jAnFv82s3nX+n5lzdNbjO0AfWn0sYQLN7+O3AUV2b+bV17fcYjcfhMUsQ43Bp7AwcQcrak3ztKZk0rcCQrq9eh5vXsJrxdXjJpfXp1OcOHDnjKIJHXuPIgao4Zl2KVRUXFDAiaGRKUah5qnJ1tsBfuEHfM2M/l+Bo6/buf3891wHlQClPdmow5bU7Ggz62lHfaraJb0ulOe0LV9y2zIgIBmE5iZoNXh8iuu7SUcdbxEBy8EuDcpZtV2SP63XjZzGT22R9WlUqXFx06iZqBO0uDkKL3DQBjqCJr1Iiuvj7MHJZu6M2TEPNtkAGbS3Tls2kshVsLWQxMsimgUO8bhuA4XFxdZ4QlAFwZOweDyYl28ve1yWqGlSPAfZ00mybQasd4Sp+ZACQn0Ozni1w1EIdAUVpoWmv2SFmNOE5fGOkDJsGkBAsCCunSbWZEc397LKBVfalGnKZyVQxCNICHWoHWXvqeMvBdnfwfIPDONY9VucSJF6SS9zpymA8lcn0Vm5/+EkmszsZTW5kMJ4IUo+R3YsdG/YSpOlQe4HyL1iMrMbRClJ1Vt+BuE8K6Fs72IbtwS4aGRYQUxDJ6h4x01iNLtY2et3zrxvR0RhIwyGBiHAQgmPrBq8N6mQQG76a1ykdV2rT5P5LHkxRJ+fS/ItsiwoAdAQGufGhxk8VRCrWPm5s+qtzKoK3+Y5S3KDGsK4Fjiwzh/MvMVaqT+j8ROckEjjCvDLjCdnK6ceBI7PwECxSVhuyMzRDA5ncCNApywgbcVdesRGjxhGBTAWePOtDmUf4v/4q7tNisXRdnwyyNiDJN3E6V+a88DWR87BuGUuFG36MUjPI7SuhA0C6CThr08Egd0RtxJtBrqBN1TjPxqbOaTVUYlJBft/as/B19NjqPuft7gkZ+n+/T28fzsbcVsl4yscqK6vKguI9or19oiVHpH4G6FpqYzM4aeVeqH0Gc+18ECru7mxNbxYCJLmHqluAucYJvKkH73O76XhI5zhzDTp+FhDNc/zcfmTndbgtAVwG7PGidicWsIiOu4N5CJ46ZMdAKsk7CrDUAVURiMtOfr5PjVPkxAltZ0h4OaOqCNgY8Ml+Cw1l+RqFD+rzS8+h65Sfz/ZDDhPN2kz2XtjrAeRWkjoKpyvapqVcXhyZpQ2bklTDwPIxq/uKdofvvrokB6AGn7jjifunbaifU+kzzI98bd9PMnBMKTpzmHVSWuDcEl/0fBaoAFMLv7A5zM/G98l2hq1C9tEOHrDstyvZ8nfB1/K6kU7nIJNRV2azEYEj1jrqd6TXOkh3vwOUIFjOwTICeNPtogXAAl7LZrWQ9epFtmA0bbecs1hzewBuIDeKL74KnZHF/EWWi6W8vCxlMV9RQs3bttNrExQiADIZy81sqsDRGLUTNccATCMkAnimKOwB2ghcthWYgFQf7bMWpBsAcqmsXI81GFGr5yALgCiLFSXhfv31V3mZL+Tx6Yn3BrsFtYsAGgGEmUzGlH7AQ6yXS3MSPQiBtc+y1DuaYYg6RGgDAFq0e3bqiG1MDmK1WsrL8kUWLy+yXq1ls9nJZDCTYQ9soz7bC6DSer0isLVYLlgfku3a61DCT7MHhSDNaDhkvSS0F/4OR0PpAygzYJ+O2x7JPButc7TayHZ7kO32VVbbvcznG3l6XrLm0XINrRwFblB3EGwj1Ifa7dSegz3IekettqwQ28QeTXZRj+wpsI3wq1KCukcj2AgWFe7HpeXIqGPWrs7xFCOFPd3p89eBI1vF0u4St2AHpLRWgSej5VWhnNsORfGcbncHcOko2MJsAF+P/Lzuf9idc93V+prBwrlk/jX+nGMpbgFlEpotm5eCtepXmc9jNkXTm7gOqEArNAOOPOBx6T7KgMSl46/9vMnz1YFI117nrY6/FkSLcYNL91BKsV86vvnnOsvLYKpbaGozezwkBxl1xObN2FmI+bomqV6xP5PlViTWmcRrSoR1OUtNdqnY2rhb81VrWStqILnxlmMODnCFe473z60cdlRiK6rdraxlTUaF7C1tKJ3UFjfX9uN9OvuBFl8EjpDY48luITmIRpgmBLkhy+Qh88M0ickSY5iomBOePPCrzFKP/qTTRH2CylBg8pS9E230umidmkTNVs9y7JdxsPj/eGxd4tmRPW8trH2UTdbqGDfgyGMwjPOonaoxo+xzuE/k9iA+SWFYHheBQ7+g27s5DkPb3m3xYM9jvnQo9Y69R8eLJqnphqFgZIiLpnET3svORXVnKQDK0yASTFzbw10aPvalgz7JsNYGojVgvmCKp1g7WvQpx3VSjU8DgJI/b+Ar2qfVYkITbcQOEldhl3kbW98YExG352oAHs9RINlsbostuf+BxGftQ52jKV7mibeJFaUgExO4aoCjY0Comujp4+xoP3JEOVhBJQjj10sr34n5VBffvmZ/aL7eK1jfsnpBl+L/HBONdOmvB478+er3nhxf8XvwdbEKAFms10avJiGoso7GW5wg4knFOv4ge+eJ0ohnWWn3mphObtm6/qjrb/+G+1msd+qMf/vrnzlQ5fu7s42ccUSwiApRSozAnIZqN/yEvKKd731nNMWxX8o2tma3/1u04c+eMeo4lgM8L+452OUBrrKxrjWYzt3UKUPw24Aj1N9hFJyX9I5XypsH2zwop4FJ/YlsJMu4NkDJzxNZRG8LHOXNOreFmg+8TpCqA/ihrCPIP1k/makR25H3HILVag8YkBaBIytaXBmQBm7k97IhoS6aLeqWbVsHIlYBxdj79WYAw4cthEDUwU1JFinzwRxb3+RRaBkFqFFkl4+VF4vqRoFdw6TWEnDkQSEFHvSUHjDKT91kUmUXVl+5Y1WFCSwADgOOD6YsjyTnxUmm1EUGFyzYBQOF30SQBcxcSJRgnPb6MpzMZHJzJ7c//iyTm1sZjm+kNxwz65TMJK22IDsHjohkQ+N/J1sEL7abJA/AoJdNmeRmmiwdAaLtVsccjWmt58AFzf4iw1tpYxopI/QXgod1m3Scm5XRUZNZ6Mf6cXHtObWIN9v4ilXpUocTmM4a1+eXbqVhp0kYjFgdAZUZp9lYHjiJx5b3xMwkzD9jHOkql24l26Y65pRx1E1ZbKoH7aAXGEY+d1RyjqCjFcZWkEgDTy415PJzGGcdAEfdnkooou4Wj/O/BjQxeKfLcbdYk0sQhk9hgIgyAbyNMqCUjwnPjVgR28llFtT50vP7+3ouNUDqHKPSpdIkBPp3XGDqgKOqj5XsQ8+k4hu6Vpdrs95N3mfzMXXSHiUzyq97/thihB0N1ziWvZ2q8zIzqeACwzEKt33ao4sAcN0kSU2tG5R20aXJp8Pc+//83LMnB/jZMHCWnisFBlWv2+GFKJ+Y20ARbQe409i0Mef3qO1c57oXTwEHM2SHxk/rdk2VArMbPtl8+k2uBg2aOM0qPHwFAIryND4M1An0cHOdjchRHgLCVWbP+V7UJCC76QRe6bxRP7dMUAnvcS/N2ujpWHeQud/ac6S93xxouy23awh+WEgdS0d6apPH4H6NRA+cB6BR2ivhvCqolCXrjKUrDhyBcbSU3WbB+kWt9laGg5ZMJ32ZTIcyuxnLaNCVUbctI0jHAbTo4rdN4KKNBJr9moDRYv4si5dnWSzm8vL0xHbCEMa8BUunazYwZIE2q5Vs1hvZbBAYs0QiJS/S0YfTMxoNZDqdyGymoA1k6sDuYUCgq9rg7h9oDShdiH1dh5MP+wOjD3tQvz+Q0XAkg+GQQBb2os16K6v1WubPL/L1673M53N5NPm67WYj/QHqNo3lZnrDv5Clg3MImb+UFu6Tgxmvel/CYIUCR7R5IA24AWCzJqsKTKLlekVpPkj0rZZoj610WyPpd4bS6+JZIQ0B9h2+jyK1Cq5p9iISJ/Qv2gB9AbYRQa7ZRIGjoTK9aOsZeETgaLuTNZlGG9b03O6FEnXPzyt5eHyR55cVWUjS7slrAo5ENttX2e5Qo1I1zwmTtNqyxl1CThbSfYM+wSowjVjXyGRo1SYEW0yl9VSCMTumsC/TPGWnAh0cEDg6NKzHkJYXD15FoDmZ2BpEBWMurQ3heF8RSuAo29XhPivfs4AUAr1F7ccme0WTY5xxe+lYD142WW4ZVzS/7NJ58bn7702O1d2yOXB0SV499k0TgKfZPX77Ue8VZLvmjq6Ng1xzz5F9dc09nT/W54myWNTfzO/5d+M+fU1fm3vb6HYh3VoZz8GAduBIQ56wi0yW/go75vJN6HPr7leV4jUDIwEKCdbShZKnTtGjwrfz66r1WedrKMbl64PHDTxmxXXRvlauIRqaUX8rl2Q4/6Tn2DvlN9P16m+7cni5Fp0CjnztTuOoycJ4ufPUDmypioyO5QAcBZszR/MwjqyGmrnnfpk627gyty/cM2Xd2+gT8z3NMtboHXvUgD0bPwmsbPSgFw/y23OJZcrnekwsL9xJ2i2DaskIdpqbHh0UUJCyzNjOYaflCNxHQhKRxR45H/j+QWscdbvS7bXV7mRtRZ242qYa6PdtT2OaltRViYEhbmd2vPnRLJOQmIfH4LeOMY3RkJ10BjiK/krzddnl5bkbp5idNlkeJHX2y8VODPHqJsdedwxsUK917YyxY+ZRXP8vn/964ChKA0bwKM3DUCYmMoGybGlMtvdV2EsWaHwix/xzaRoHoDJwhIQsiymEmKN/v7yfuv6tiz1GOToHjpx9pDVY8/2XwBEAIweNHDji/ky38lW2CPnpE17sGthyJTj3ARzVNJvFDcmE4OJdCVKqE6mDQplHeYB4J0TgKFBUw6C6BjhqDHrRENB7qABofMeQ1LA4p42Pgf6s14qgxTFwZJRrH26JiRGfLxbpc2slmUTRPLI7CpTSQC89t3BeHOU57qvAkRffPZG57BPWJ1kZgPZ7SRMHxbIpHaOBDc1Wtu28+NvkXv2YFAqEHErFWc5BwrRgWSAbWVqJ/uxSQ2aClsARZbxMIop69gTVutJC5i6Ao9tPcvvjnyhRBwZSdzBiriV/jXXF+kb8xaKkkj0AjhBE2RlbyA3AaAQgooEMaYJDW2zWMB4gEWbBBisIzu/yM60toen1FkQLmR6pzcLmem6Rrgu0+3vvBhw16PxmjruFFtPcrmbAloAuL0t7x/WfwtYQDFYPsCvzDruIHW9BoYrRb7XeMLQUOFLGkTMyeSy8kKD3Sv4hM5I1Q5mFCS0Ap4wio/rCQEaGFWoedXvySkkwYyMBODJ2EkAkZH3jB1R2pbNX68xFBzX2uRsYR2tasVYysI9C97aZnnJefKw1NxA9cc3WZi+4XhgmGfzxTnTKvu8rGXCqG17nnK14z+X+cOr/jfedwtA9NRdT+7+CcdSsoOs19+CB5hQEvjAHrzk3x2/DwFm8bDlG6tYiP/7SeOMubokADZaXqw65ZixzzfkGh/0SGJTFqmzNu7BnXwMclUG5uv9Hu6N03ErDOT8LBr/agNXny0BVfN8l2DhWLQ6rATcPvGmGJNoXkh5kLvt26Gwk4kXKNKI2O1hCm6VstgsDjl5kv1+KyEb6vVcZj3symfTl5mZE4Gg66MtsOGQdo25HgaMO5OD2W9luwFJ5lPnTo8znkJ17kseHr5bEocBRD5Jutk4T30ISCRNvXskEwuxmexlbowOpuj7uYSQ3BI4mlM0D46fX16AA2CsK8Ks8oNYP8ihaS3aQ+KPjr2AOmDAsFjsYqNzcq5DlA1sE8nRPT88EcZ4e8XchYARh78J3xuMJ2UoAZ5DFuj+opJ7rlauDFQa4yVDgc7CNHDQCUITfJWXqlgogLZcE0XYA0Q596bZRS2lIWT3KHxI82ip7ina2avrrlqP/V01zBdvGYGndTAl0UVoPQRTsiZYctNnuZbM9kPn0emjLDsDR9iCPjwv5+jiX5zkkA/esNwh773Doyu7wKhuCRgoeMYcHyUHtrmyRkITzW40ld1gpT5eAI92PuCeThaW2oNcXpdUW+k6LDwwIHkXGUZMF6pJ9RljKMlrrjo3zMu6B59eiDBxlCdEmd9v8mKbJSOU6deoKvOPvCDhq+nxl/zRvwbc98pr9722vnM/WtK/r7IVL9/Q+doPL60bgKL/n9/TtwFFzI0Nlz92H4Uzn5RNo5HVPEXxncsbxfV5qw/OfaxBfyRBZxsvZDcxLYYA/od5Zbi3WED0JHDEd+Yguk5L7rFacr3FZNzuASuXXHTgS7A2B/njmQZvMk9hrHku71LbfDBxdOnHjzwPjqDFwlBM/LwF/18y/Jm2sj2U6IInZ3/hhzx6YgSPj3yfZXosh2RgmEFMbZ3BAyy5TBxxR5UTVZHyOap0ovbq2pwNHYMODad5ROxF1jDzlyoAjApo4I2WOc9KWA0PJvvb6pDxW1W7UFgiJYc4+ShJ8UHQG2FUFl3zvOgVaXO6ND+Ao7H7BqWy2Nl8CjnzfwXyKIIu/hp1dN9f8+DIWfBQbtvWzDQnmEHv3Nbj058vxUGeDRr/T5ehwnw4YwR4vZercBnfwyGPZDh75+w4cwW3c7T2m9G3AUekPfzCOAvDwhwOO0opbgkfKOMKP1fjVbQcjKC3StoAbsHQU4PIsWBv9ecJ938CRAh/H6H05ab8X4AiZp7kmggaU9EeD5Fmr0zIAncVQ1DiKgSj2O7NiWgy+AwhCseIWWB79kYxvbmV6+0lmDhyNJtLuDbitwxZHoAHAEKVNkPnLLNVXBgvw//VmwxpFXvSb1wsAJeolKKNoL/vNJjGOInCUssDeATg6t5BfCkzwWRpRbS+bCeUR1wNHZiwWzoXFnHLuACNBnv1Tn1OgK4Qyjl7FpOoYfLAgqN8sDgzAEaXlKHWtmfrKOPIeV0abChG7PF0Gjij5g8xtK27OYLyx2lCzIgJHZPN08Tlo6gYysXi6hu9ZDiMAL0ebegDPS5Dev3f0l8FalWC6BMLUjalzI8DZgXrT5xlHnnmv14iZLOeBo/J56gyXEmwrn+MUuHZpdEeDJ95H2Uf6+M2Bo/Jcp+8jr/F0Pi7bQ2n8XHo2XX0V/PyWn7cCjzhj3zzgoU90zRrHIdnMtq8013mwJjCCXO7Cvn0qIPxWwFEJEuGy0T7w1zHLyh+MpkUAjvK5fjtwhDWOqzEdVsupQEFfMo/gyAI4wnV2st0sCPpsd2Acvchut5DDYSW9LmoddWQ07sp0MiRwNBuP5NN0Ir2OSB9OCeXYkAS6ltVyLk/P9/L0eC/PTw+yfJnLavnCRARaHMY46qHOENdmfNHyPBA4gxOFRJMDZNByHSCwisCaAQgCxhGAowmZNH3p9xXQgWQbwBXaCWTk5ACAufYqC2jMV9TbgSPlUgrbjWp5o+4PwCNI1EEWDsARQCT0DfaS4RBSeWMCR7g2AhGsbcTEBmVrU/LBM9MdOGq1ZLPD+VeyWOLcz2Q1vSxe5GW5JPsIoBJk9VRptyOdVl8GPYBUyozCer4/aHa8S/KxtpXuqgYeGTjW68hw1FfJuhutc0TmEeo7ddDOqAf1Kts97hf905PdoSWrzU4eHuby69cneZoD0FLgCGyfw6HD4zdwHgkcwQdgiIbA0QHMKNYwUgdVHVWvRahS1DmpRBdZthcJ5NpfTLerAEfKOJJ2VaquyVp6yT77AI60Ff+owFFpNzQZE+9xTPNg7Xtc3fowBFibXqVp8ss1geum1461JDPj6O2AI879hjejdXKNka9GY1ZiiGzq3ws4yhTkCpPgW4Ej6n6YakiyPfyFM5eDzeuMxgjclAwu/QxsEgQ+P4Ajqt9cxTh6P+Co2bBX4CjlnTT70sWjvlvgqNch+0jz9vUuUTZCY/YaH4PNGdUBInDE1/QtdJ2ogkwXgCMmiwd7tKhzVPo2zdblD+AoD8a3ZRz5eHC/VmWgLX5EhRuoHZwHjnR5NNWBSpKvZfxxvVXZvpJx5N89NQ7K+LPb0dEe8nt0qToHjCITyZ+JyVuWjBaBI5eu87gBSQOoa3pFjaOScUSXNNYLQ9t8L1J1zSZeNrjSHtpAnurSyumb7R8NOCqzO1IQkIPeZD+M1sqJ5fJG/nkFRMpWCM9DNkgMzrmU0/cNHJENbh1eFwzyCYvJhslQF4CuoKvvzDhC5i+C8h600AmqD4BFwuvD6IIICaBsPVI5J/1WsyPQS2QdITsX32NWaV+6wwnrGk1vfyDjaDydSX8wEun2CRghyIDgAgImLlWnC5QOBwBKChwhI1hl57homkHDtkMQyBhHKObtGV8AjoiCs1aDyQew/pEXTmSFqkZSdeX894W77q+3ZblY1y3m8dhL68a1nzcLAmt2jQYG9HUty8jAQX+mJsCRzn/UP1Atf71GliMJsz0VVgWgw+MIGmEMaB2CLOfmhbINJDKpOqRVa10j/O2CumTFBQEsoc7DQDq9vkongI1kMnU63vF/lwsy0ZQLwFEEQGJQ/BwwwoDka/eIcXQKRIpj61Lfm4yyzg3rwJIhlWsoebFG9qbKqp2ocYT3fdzWPVu5j5bB9vidc8956fnKz+vOla4F1kAornntuU8fb4XsrwCOml6bq2esodb0iwHAPDX20H/nQL54qWZrhn7j2mBYU5vrWsbRKSO5uv7qONdjbc0LgbS6c1wLHKW18QQw5O1cZydUbIAY4ON+W2Uc6aw9fga8S8CHP5cZRyg5xGoHBsyQ0YFfgEVWJ1CZz3sFjTZL2e2Xst8uZLdbyuGwlE57L4NBW4YjAEcDZRyN+jIbDWTQ7ciw35U+6+uI7LZgzMzl6fGLPNx/JXC0WsxlvVomxhGAIzA8+gBtugBFBol9hPW92xloPUQwc1aQSUPdJdRA3Eun15HxaCjj0UgG44H88OlOpqi7BGbNaCT9gdbRQUITpNwUWAEM0WISAeRSFDjysa3OIAGUHer9ADjayGq5JlgEEAcMoMViReAINh6s3l5PJevAgMK1AV6R+WS1mxSQUWY1bB0vfAvGEa6zXC0JGN0/PMjj46M8zZ9l/vJC0IrH0wdGzQqAa30Z9AEcjUwOUKXdEOBIGa8GGOn41AQbDW68EkwDQ2s2m8mPP/5IEAkSfWh/ho3IBte6l612nw7harOVr1/n8vnLgzw+g221l710WNtot2/L9gC2EZKCNDHI6xcesD+j7lO3x/03aawDOELyhuvEmo9F8MuCu5RQJFNLg2/5h5p/ZBy9fgBHqVmaAvVlQOrUtvM9AUe4x6bPd8U2+q6HXrtXvsfNNO3rb7n2+5z7nRlHVyTJlFJ8p2xZvE+f+opzN2pvxlWUKexrt76uKpIkZgpOWiT3eQIgbbfiokj85HcLJC3K0GX2UQ52fgBHjXrPLLbrgCNnoHC9izteDdp5zfxrDqbrzs24TsNEuSat8T0BRzAd+mC4o1ZmD7ZqT9XvbbJQqs4eCu/BZosgdmZbaHxJ7Ukv46AxP23v88ARQSNnNJr/EMH4o3neqEM+gKM8Hq8HjuIaXwfcRcaRA0fONop/3Vf2e2EcyNRt/LNoH6TXBOzhn2lJlFQOoQEGUfqzp/xbB4+iRF2sbxSBIx/rsc6Rv07+K0Gflhz2qsZ16ceBs3J8H4337wU4amp4nkJ6S0OwaVBEXXrdub8X4OhS58bPq7XqnXmkgXy2SQCOSAzgILesBVuMU6G/uPj9AYGjnTnVJeOobpJ+L8ARMl8pPmMIMgMR/FFj0IEjXdgUtNM54KCRFuv2Z/RAI4WWvAA62UZd6UBCZTQl2+jm9gcyjsaTG8rUvUK2BAEGyKAgKLPdEEBSthE2YZ0nYB2VjCMGQg3w4X044whZYQYcRak6pzzzOQ6ok2CRMg2JNAKOzgXP6zaGkubKeX9CarDpWnTNPKXf0Mh5ceDIs+/UOSmX/IpT4ciOLRQkNacAABVISURBVGZ124M6MMo4qgBH0QS2L5qIpT6eyXRqkMgcI/0gB6oZYIJ1h/e03pEyjQz8IWiUmUgAlbp91IFQ4AhRTIBFUaZO6wl5hkhmUJZAb/y/9/u3AEfnAJVoYDTtcweOeN4rGEcKGtkKYOD/peuXRk48vklbnHr2ps9aN98q+zGYXSnj5Zqznj+Ww87kro40PX7jZd4DOPJ2ugY4usYBvWbdusY++lbgKK6x/jqtuQFouQY4avqMpaF7dP1C9rQEj+L3fd3WY+A45BU2O/2nZGybA0de1s7JKNxzDTzSDdhl7SAVt5bdbsXaRnuwjvZLOeyX0mptpd9vKXA0Rl2grkwGHZn0uzLsdWU0BLAB+TNIvS1Z1+jx4dcMHC3nBIASY512CDI/ewSNAIpAhg4gUq87lMFgrLJxYP6A8cM6SS+yXq9oZ0KCDUyfwbAvf/r5R5ndzmQ8HcnNZCKDEaTjoNW7l91BQRs4+vjp9ftkvuRu0owgNAMAm/UaINFKwaIFgJ0FE1lY92i1luVSgSQAHLhXAEeQgZtMhqy9hPpBvb6ybPBTBY7AyNJfMHsWy4U8PT/Lly9f5P7+Xh6fAB7NLWgB1hVquHUVOOr0ZWjAEZ6dwBgZTXg+A8dS0AJZg6gfuSGwhOcCA2s8Hsns9lZ+/vknAkjTyVQlAZFQYTUqkJDRavVl/9qS1XonX74+K3D0BCm9ncAWhjwFAKMdWOT7FutcanF1rWVJmdjhkIwjrUWoWZmp1iDZwXmsQz7Q58U+yi3mDcdq7uB7fXlFnaWGEqVpuXbbVrWe1DfzmmQWYEU9iHPzOQbifB8677g7eI2kmm+gVjbYa75l3Tp32g/gqEGjnznkPztw1MzXuLYN3x84ahpELxlVF4GjEAS+9qnrjuf+mLLD/PVxDTWNv9iPLzMh6Y82Yc0F+L0aieAY76kUaHeVjFj/6IRU3QfjSDeVaxlHuXbVZeDoGsZf0zHP8hOsIPifGDhCzcdOR3r9DkEjtaGyT+yMI58ykUWEdnRmtwPLqJ2ZgaX8uglw5EBvCsIXrKPSv7m8rnwAR7mNvh04qpsvDnj4vn4OOCp9XweV3D/3v2XiJwIzhBz3Wv+7CXBUgl1pKwhjyd/z+3CpOmcclcBRtH2deYTx7jFtB5TMdOb97nHPDYAjfCfGSuMYjzb0d8E48k6/PPF0Y45GUZOA36Xzfk/AUfNNRJ+qjnWkY1rzCKKEGDJHfbyjxpEbLQ4yxYnzR2QcwVmmhEYDqTovIFYGouOk5Ibx7owjLYqIwEXOltAAVck4QvYve9Zlw5IGq7+XU1+ccURB/XZHOmAbDUbSH98QNLq5+0FufvhZRgCOekM5tNqyQeFrsI22O1ltNrLdIhMYMjLGOAJwdFDgCJmmDnaVwJEzjljAFFRiK/jtjKMIHMH4/i3Akc/tc8HzuL6cCijGNaKpk39pXSk/b+bM5cx1D6jWOhehQCfXDMtmi1lsx6WNsVmDZaeMI/3JUnW+lpTAkbcZgSNjH3nBjhSYcaYRQSOAlsYwslpFBI5Mzo7AEaXqjHHEY1SizgEjrafgdONj4Mg3uLrMkLqxUDqW2qaAB1AkPrfUuQSEa4LtSqQwIN9qHPn3NWskrd7V186KNoA/abafGGzn9r9Lc6Ky3n9D1nBdm0ajK31+gOxGs0Lb1+x/7w0cNda/s74pDc0jw7PowybHX9celzOK4nrZdP26FjiKxqZfIzpf6b0kUWeMGvvg1Bqt0l/NnrEE3C6t+7Gd6xzFbBeoVF3ZL3ROo2RXSkzwdfYy4wj7IgJGTkjxuBQYR4GGxCLDh91GDvuNvL5uWN9oDwDJ6hx1e68yHHbkBlJ1w66Mey0Zd1tkH6GODuTaOu1XWa8W8jJ/kof7zwSO5s8Psl5CAm9tCRwq2Yj1ijWGen0ZDEYyGg6VVTMAEDPjSrrZbGXxspCHp3t5enqS+fOzbHcbAifMHB325c9//pN8+nQr05upzG6mMhpDzg1SoZDA1VqIbNeWyHAwJLjj3U2p3D2YVjtjFS3lef4ia8rULShRx9SIPdg1O1mT/bTm/5GQAIYTABnI5t3e3SpwxMAErqH2E+wZ2jIAUFCUudNhogzOD6bRL58/Ezx6MNbRdrtTGT20T6cncugY42goo9FYBgOAX1YrKBZDboExhbqRW/6iHhN+wZbCc45GQ5nNbuTnP/0kd3dgad3IeDQlkIZfrReov2ARLQEc3T9Tqu7x8UXmi41sDSxCUVxlGgEwsgQO1iGEnFxP2oOhvDpw5MV3g1Sfs5Mw/smKNzlBisAYOz6JKyeJKIBSfdZYqobYLq84l+ap2sUfwNH3Bhw1XZdLm+PyiHifI/6IwNE1tsA1xzZv4fcFjnLS5OU7ugY4oroFpT2vtejO3YfZLMzgZOZmtgk8q9NNfItHaCwmoznRkqmAS2psJLaRf5a8e5eqc8cw1Z/WB/TjKjKj6di2dLg2f0jVXQscRfZXGkvW2KVVei1w1Gy+/hMwjlqvZLT3B12CRrA5u70MlHliEdPfmZCTaxzp/zWOpkk6sFcyWKQAUnPGkfd3nT8QYznN+g4T8AM4yivq2wFHvpc78OLxvjq2UWQluU+ncdYsS19ny/A9KmQAhLHQTmAaRbsm+vUxlljnY0Zf2e87so5i3aN4746D+JiPEnVRVo68WPgCW2VLXfop7aLynlP84HtgHH0AR9od7sBe6twceHGJlPx9PU9gHBm7CO+joJwGIu1zO7ZkHHHgU9MiAxF5QH2/UnXIrIQCqgNHpyYqnWDbYPy54oSpbBTvDByhxhGZPCbd5qAQ+8vlvloavMnAUWQbWRZ02Ves38KTaDZpbyC9wViG05mCRgCPfvhZhuOpdFjfqC3b/UHWLL68JXAEAAmMI20r1bVHIIUSLQCOEqiUGUfcUI1xxLoFoBJbvYQEHBnQwf55Q+CobvHO7ZjlhXxclH99Xv3hgCOlAuntB3bSsaOkFO1Wux444teNjpvTKRBwcsBe15sESVMvWxeUV9AZAUJRpkaZRwoCtbXGETLLySBSZlK315NOr0cwCe+rPF0Aj5D5jMAT1iwvo1RQguvmbrmXnAKCfHN3qbq6IH5pQFwTbLiGccQtPfHvQ4FfA/fOXbcEb849xyWg4prni3Ot7nXlXO8CHNkodBCu1PSo2USbG/gY/b9Nqu5Uv5S3dan/rrnnpnbDtcddCxxhzp8CYrLtooEXPe4YOHKDOp7Hs8ia3H8ZgD5nC5z6rFaagsOuc/x8tc8QUowbSNWx2DfBI618rdujovWUe2UwCcG7HffY19ettASOs4JGu+1CXl/X0um8Uq7uZqqMo3G/LdNem6/BOOr1AMAdZLl8lvnTo9zff5ZHAEfzB9muV1qyzpOOrM5Ct9OjXBpq7kA6bTgYkW00HE555G67JcDy8HgvD5R0e5D1Zs1zQX4NsnQKHN2x7tHt7Y2MJyMFjpCeY44+15K2yGgAgCsDR2D+AGwBy+hl/iLz+Ys8PT/JarUhYAWpOiQeEDwCc3qzY20igEhYW/t9SNQNCR7d3t4SNMIvai1R+9xAEzqRqPNDOb8OpXkJHD09yefPn/l7/3Avj8/PstnouVEzqtfpy2GHluiSHQSpOgBAAI9wbbQBQDSwZZBYAUYW7m+zAfD1Ii8vc8rhoQ4RgD2won7+049yO7uT2exWptOZ9PoD6SGQ0tV9E0AQShYBOHp4fJGv989kHD3NV7JhPSNICIrsaB5gLwWrt08gjYkcSNQA46iDYumZQYz7yzUzTHoOo86kiZmrnTImFefM673WOwSDHXU1MVeu+fkAjkIA+kzDfQBH14yq42OvtXV+29Xqvx3HepPzX2MLXHNsk2vrMX9c4Mhlpy6Hzpq2hvqunhTpdVS83ZkAokZMQnKaAkeaU5a/dxE44p4ZatXaF+pqHOG4D+BIHeXvBTjizGqoRqKMo8zAaTpazx3nUT4mheBA7P8GRgLo9PHoCb86rgMIm+Rv7CoBREWSkxaARF1lROdy3V6KZ1US2JHUasAR62D2ZACbp+9lMgJYazGJWOPI2RcV4Ag2C8EjjX3kNfe8VF2LxWG0ZWI80PuqXLubrbcfwFEeh28DHLn/HEGiEkiKTJ4YM/K+bQIc2ZDXWNihfbHGUYy1+OtLPjF9H5PN8zpHse6RA0fehg4eRdZRlXygYBHU0ne764Gjc2P6g3H0nUnVXWtM2lLPsZSNYQvks7B8xhkTcGR1Nxj0pY5urvXjg9Kp0un/Kavl+wWOkGVZ1jg6BRI4lfUfDRwhSKIFGnONIm1z37zN3GTRNq3H4uCS7tf4nm+seQxw4yOmhCBAl/Vk+qOJDCe3cvNJgaPpp59kOJoQVHLgKDKOABwhqxa/XJwIHmlG7xFwFLKuXlEk20AlBLhcV6/tBgUl6vR5NRAG1pGBGldI1SUjvQHy7xkFlwMT76fX3tQ4pFFLo8WKZ/uuVVh/BAY9sz3WI7PjCBxl7NesPQBHJlnH43Lhv0ySibRWo+daEFOz6h19zgamZrA5cIT3DTRKwJEG5wgUETjqSxsyQcZCUmm7nnQoWaffZW0kkyODhE909st5Gz8r5dnOBfFjjaPqGuqynrnRy437rDEeGUeQnIvGeBqv2jlH7KMgKfotjKP4vN4WTUAjf/5zz3W8H9hqFZggpXHGRKsg73Xp/M2McJ0UWvCyRsux5iLN5p8/D8U+L93q0edlO5djqvzCJcCyeVuEteDquz7/hWuAIzxPE6q7Q9DaJw4e5cXqeD+EoqWuC01+6hy70hZIa2eNbGm8fnXPUMbR8XczpJ777HrgCNuhlraDJJ7t4QSRFEmi3Cgc8QPq9wC42FGuDjWONtu5ytW199Lvt2Uy7st42JHpQH/HBhz1+wg9HFjPCCyjh/sv8vR0T9m6zXoph90uFWB2YiSSVrodOPNDGQM4Gipw1O+NuNYD2AHDB3WSIOX2+PAoq82Kc7PX7VCq7qeff5S7u1uyae7uZgRxej0Djg4AwrRmWafdokwJvud1sPZgQoPVZOwigCxgGUGyDr/bzdbYOApUANQBgwdydQCc3BHD/aOGUASOVLZOGUgAknoD/T++s91t5WWxIIsKjKNff/1Vvnz9Kg9Pj7LZIAHjVe+325PDTpm2ANhwneEI7KyBjMZoq4GBSHre9Vrl9AAePT8/8RfXwDm73Tbb5ocfPsnNzYyydbe3n8j2wnkp4ccaRsKalIvVVp6el/IA0Oh5IQ8PL4Jb22wVPNph7TXQCOzyDphGANnAhuoP5ZXAUQipenaZbU7uQcDmS7IvQVLO6yTquq82AEAjl8RrMl/TMUkOV+WYTacuSdbh3B+MI1sx3U5oyMK8Zv/L0PFVvdfo4KZreKOTfeNBf0Tg6Lr++8aGOfu13wE4KiRkT92OA9dcomyd8te0qVjT2YxrJF0gq/RNfywQzQRbt2FMqi6BPkGiAYmcvCeLufi9BOWIyu3FZMDwQV2NI47lD+Doyt79BuDItiP8ecsaR9GWPP8QmiAaVYSufOjaw79n4GgIe6wPH09vnYyjUGLAgSMPmOcgusescg2ka4GjupplpV/gfdfMT/sAjvIAvB440uX8GPp3nzMyjkpAKUrXlecogaNTc4pJ1YyDwb718Kqt50VSc3mOU3HoEkzyZ4lMI1ctiHEV/56P+8g4qvirV9Y4OtXG5fN8N8BRpIqdWwzRKJHSXIfsNX34sHfT+vgeahxdAxzxWGMAVNrBgCHf4FK9I8skZTZpqJ9RBxx5cUZvo2xo///tXWtzqjAQXUERqbfW/v/f2I4XbH3QeufsA9Y0Suj1gx90xmlLA8YQsps9e87eMXD0hZyGy1J1/iG9D+BIAp4GHGGM+z46CoKCSHHgSNxlv6jwxkyzl02qbjqbC3C0XHWMIwBH87KibFoQQkXtNwINkKsTqToEX8A+AsOobVWajmVlvriegEnVYfESuTkFvxxwNAHcrTrPYByxoeW6DerIK+NI4YnkGkfhJupaANZQ/NDIxwKJ/MwkBifHOm1pGz8Noqq8H9fHicXF3TEJMCoI4eUYfpwnG5ws74EjcUPVKetkDoSrZFfULZIqMmgWDrOLYMhFmo5ZR/y2zGVjG1m9IyeTg5oQXPQyBI4goQTmUV9nwQyp2YcYYGTrfQhYDAXlsYnLTpBK6h2SSwCLzYvUuTGGceSBI6txJP1wTKQrTpO3d0PPgR8rv7bHjl+b32HgJQbOdcdGAEdj7B+GiOeFRNoHH8c0514uA9CI2XEJL3/d2LjEnN3QR/HnXWo/1JUxY2dr4dA1uZ8Rrf1L56HvcHSHHWXxXITVEwReXCKF/5zfAkexvoRzwbcJf7d1W45jkewZVV3bCPjlpUb5WdalFucYm4l/agFBSNIpAUtZR/o3Av86RmJnJYMT2ZyZAkfH9oP2h5ra45aIjizv8VTNGCwCaPRHgaOqAgMG8pwn2n02LFX3dwO20YZ2H1vafaLuUUM5APvOMAiQxZJsszlVZcWso6IoKc/mzF7ByACgaZqa6rpmEGTPwBExOFSWBa1f1wwYATharZ7p6WlBswIsIdRQlNpGrO+dZzSF3CmD7WCHC9tovzswswiA0XYLls6WwST8n+cdEg+UdQSfBSATwCOANBhXAA4AXRYLMJ2mHVAEUAfHFqiDVFVUlCUVcwV4DnsBjuq6Yxy9vb/R+2ZD+72AXQCOoMs/OYEVjvpRMypmws4qFwCqKrn+AkwkAD9T/j4AjdA/sLPkveH6TLAxaAtm1HK5pOfVC72sX1n+Dkwv1Ab8BkO8FYY4GEdNs2OmEQCkt/eGGUf8PkKCD6xfyNwhCCPnT8BaAuMIwFGGOpvudSZ31POWkZHcM42EeSwYp8wUs9WY6Ogf+xZOBjZlrTkHafuMXz5X0qHZP5D1K16nMrYeX1+P7Js8ahz198g4hyl3bVybVB9q3FXHtQ7t9Lizb9N6rL1O2z/cpm/xq9wRcBQwNGL+J69JXJOwL3R/U8YR7JYBR2yf9aWJkbZIWfIeR058gpWuaT+VIYRhHLq0nYf7H1J18Gnz/CFV9yvGUQf7CVhpSTUyz85fY57V9H2JKbT0u/NbPO33Bhzlk0zYRnP4UGBZI1lERvgncIQ6lsIe8swLqSkJpRzPOPIJakOMI+x7ev8jBIzCPULaPXwAR26RdFnN6aB+bG8cStL5Nv5/kmR6noCM+4Y2VutU5lg8lsCg/QmKBohzndP+Lu3fQ9UKu77/DD+XfLzLahulAEeebRfuV0+8X8UeLc36xcY4PPYP2PfjV4V2E9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data:image/png;base64,iVBORw0KGgoAAAANSUhEUgAABo4AAANdCAYAAACqCo5XAAAgAElEQVR4Xuy9h5/juLEuWoqduyds9Pq842N7HU68///f8u591+sNs3lnppPy+30VSJBNiVVscUa9i17L0kggCBSAYqE+fFWDAU02tNc/VLchGqBS/bzX+nusbDMkIrzif4PBgPCyv/Tfm82G8Ep/ayqXXs/SS65Lr08/x1v6672iPgb76ml9/HbVizaMRqPwrW1M6/d66mPd15iEBawXNMm3LuPhsJsO6NqmfN3+JBBZq/u76+NrSufctudI/fnQdtc+ZdH0fPs1P6OaxsS+61PObWNc/R16q7RBYtduK702zemuzqM/xRpCW0e0ZpsrbTfsR7OX7P5E6/WKbUrUPxwN5J1fpa1kc3CwXtNgs2YTdDgY0GQ4ouloTMMB0XQ0ouPplC4vzuny/II++uAD+sMf/pX+/ve/0+d//Zx+/y+/p48//YTv9/b6LX397Sv65ptv6H//n/+X/vHFP+jVN9/QL7/8TK9fv6abmxvuyXQ6pfF4XHn22xrB95PJhI6Ojrgc3vFv2AnpOjo+OqXJROpBv1Dm9PSUXr58Sb/73e/o448/pg8//JC/s2vrtga3YTqlgdogm/mclrMZ3d/d0/x+Rm/fvKE3b97QTz/9xC/04e3bt3R7e0tzlF0uabFY8PtqtaL1es33Oj4+prOzM7q4uKCTkxM6Oj6m8dExjaentN4MaD5fcB13d3e0XK1oNB5xPzcDovliwd9/98P39PPPP/Pr+x9/5Pfbu1suDznYePLMWA9psBGb2l62ztCm9GXf493ajN8f2NzDgexINhtaq22d1pnWY9dCnlG961koaN/7/dvQhkxGvraEbLlH7KX2KZdQm/d54451RZ8lXfrXZa/xvp9/aZttb5y+s86o7cE7DkHDZXg2lXuCXfaZjZ+1xZ6FadtMN0X3dj6dkfpc/K4dzzM7Ks/oXLb662Nt41zX5xG97LWvI22OlI3KLlK+3g7v/iG9bpvt3t+a8vcw0r/omET651t/0q9IvX5JwHaRF+xls5nsfjaGqe3ja4foDOmfX2f4213Vn23X+XRRXM9Fxq+tjb+1321MmnTGrudYRBc16fnoM7LfcVkn21SfzdxXe3bhCw914JCGg/Fem4It9Z41RQaO6g+OyIMvHV3Pg32vs+GJV+Z7SMY7GTFGMnBUlW9fYxIfRbmiPpZNY+szXLq2IF/XpwQia7XPdkTr9m5sI/X2KYsMHJUHRfqUc2S8xbn1awOOyg3iBkAQb8p1Yz4E2CCfVbuXn9crAniEffBoMKDxaERHQwAygwfA0YcvX9K//uv/Q//+7/9On//lz/TZv/yePvrk40bg6Isv/sEg0uvXvzDgAuAI9wfIY4CPbXbwPT4DeDHgyMCjFGgqAKYRQCMBlOwagDUGHH3yySf00UcfMXBk9zIAyeYJAx2TiQBHAEfmc1oDCFosaX53z20GWATQCMDNL7/8wkAS+jGbzRgwMtAIIAzaD90E4Aj3PT8/5/fp0RGNJkc0nBzTak0MHKEOAY6WNBgOGSRb04aBI4BKP/70I/3y+jXf88efBXirA0c2lh7gCG2rA0h1UMnkwvUmwBGv2cQesDWcvuPaunxj63F76ffvxMjA0b7Gcp/1RJ8lXezr1DG/zWFc71MGjmLAEeQHvZkC3ybTuo7xzh+fzog7VK2t3nZ4y0Xnciof26vVZZbq8wwcNe9pI87aVBfU5S+2VvVAtHfs91ku4j+LzrlI/3zrT3oeqTciqwwcFbM0Abl8LuzI+EXG5LdQNgNHGOUMHJXP3wwclev+Eafk6g+KXYjgPh/svwWl5e1jfw/rKmNsV3sycFSVTl9j4p0T9XIZOOoquadxXXTjcCi9ysDRoYxEczvet+PMJ51fEXBkJx8fMNcTxxgDSLZJl3cAQzxWYCcB0QBwA/bOcERHYBwxcDSmk6OScfTyxQv6l99/Rv/xH/9Bn//lc/rsXz5j4Gi5XNCbt8I4evUKjKP/TV/8UxhHAFuur98yUJICR/icblDxGWsbgA5Ao/SVgk3sZKQRDYcCGhlwZIyjzz77jAAcgXUEMMnYTXVGDP97PIbXkvu+ns9ZDpv1mub3BhwJ4wisqV9+eU2vf/mFQZ/72T0DTOvNmpbLFa3BONqg/cIeAtMI9z45PqbJ0RENx1OiwZiWCXAEgGixXPDooS2rDYCjOcvp59cCUgG8+hmA1du3ck9lHFVshfWABngljCNzJqYn9g0oAthlQBLeDfSqrBsAeYOEnabAUeqkbHJSRRyUvnUK9tz7PbEIRLVkHPkiQ4RsuUfspbwy9JQLtdlTYc9lovZLl/5l4Cg6iDHGEda2jUsKHhUuz4TtGGmJT2dk4KhJpl77OrL+ImUj4xwtGwFW0ro9B5O76Jdo+9vKR/oXHZPIsz0F2dva3JfcMnBUaNEMHLVNwj3+noEjCDMDRzalMuOo8iTNoer2qGveeVX9Pax9JxqswzlUXTn0fY1J18mVgaOuknsa10U3DofSK+/GNtLePmXRdDDCe3o50odDKZuBI/8z0MPYLEPVjTVUXX2ktzHXcYjDQmxJSGQBjBCyDmFi9ZQ3HPMAj8A4MuAIbJ4hQtUBODqmq0sJVff82TP63aef0H/+539yqLrPfv8ZffDRhxyy7Zc3b+jrV9/Qt99+Q//f//0/9MU/v2DgCKARQBKwdAwYsn4DtMCfrT/7HQwcvMDewctC1hkIhOYOBgIy2TUo9+LFCw5VB+AIL4A3FuoO7+acxD2ZIQO2EYCj9ZpW8zmDRrTecFuvr68ZuAHrBy+wfvBesIWWS257GqoO8rUQewCP8Bkh9YajCS1XRPPlmmazOcuDQ94t5hwKDtct1ytmHN0DtLq55vvg9eb6ugiPt1ImmckM7wwabWQs+d9JGOg0FIuBRAizx1s7DVFXD1Wn2z6GS/g+Ot2anEERB1FX/eRzAnet3XOdAEfy5wex3I62DBx5BuFBmegzu4t9nYGj6NDsFziytR/VMz6dkYGjptH12teR9RcpG51xkfIRYCWtNwNHIg3vMy2yXrvoZc+YZ+DIpBTXcz796RmF316ZQwGOvGs1MkL+dZ2BI5NrBo4qT9IMHEUW3KGV7e9h7XeaQSYZOCpnRl9j0nXuZeCoq+SexnWHspmLSsu7sY3U26csMnD0WwlVZxs0/zNwf8ARZnuZ7ygFjCph6zhknYAMlvNoyJchIPyaxgCORmMGjPB5OgZwdERXlxd0eX5Oz64u6eOPPqb/+q//pL/89S/0u99/Ri8+eMFAC1gyAhy9ov/7j/9LX371Jb365mu6vb1hMASAhTGEcO80VJo5JfB9PVydAUcCwiA8HXLpjGg4kLLWF4BLl5eX9OmnnzLbCKHqABzhewBMFvLOZM5yAHAEoGW1YvBrhVB18wX3B6ANwCNj/gBEslB1YAWhP+hDGrLObBq0swyxNyYajGg2X9FssSpyHEEmC+RHWkuYO7CJFqsl13t7f8cyw+vmTj4zQKXAkekrvKeh6rY5d2zDh/ainwyBKHCU1mU6E2HzivB0TkXq31Q6K9Ri79+JYRAaQKN9A0egdcXyGsSk5y99aPZnW8ujz+wu/cvAUdso1H+PA0eooS1UXbQVPp0Rd6haW6PtaSsfnctWXzo/0+9SXRyd9177OtLmSNk2WT3m9wwclYdLDmVMovPTO/4ZOCo0QmYceSfNHspl4Ih3FznHkc6lDByli+oRp+TqD4omx5rdqun0ctPm2HMiZA864VdTRX8Pa7/TzBw+UaF22cxF7/E+yvc1Jl37koGjrpJ7GtcdysYhKi3vxjZSb5+yyMDRbwU4wozD88/vXPYDRzioA8bRrrxMpbG+Xi0LxgjaVOY6KmPKy7zcMEA0GgjrRoAjCVU3Go5oOh4xcHR5cUFXF+f8/tGHHzJw9Ne//ZV+99ln9Ozlc7q7u6Wffv6Zvvzma/r+++/oH1/8g776+iv67ttv+DcAMYvFkllOBvasVmvOjbRei80AFpSAWchzJEDPdHpEx8cStg6fLWTdaDhmAElAJJlf+O3i4oI+/vgjBo0+/BDA0SmdnJzy9agHeZFY5pzGZyhsI4zaCoDOnBazGc3u7mk2u1fg6IZZRwCQjIFkjCPJc7TgfgHUASDDQI6CcuMxQC2AdEOQmOhutqTZHMCQAFO4H3IcATBiAGq9Kj7P5jNmH83mcykLUGu1qgBHBvwAOMJ/qc1ct5tTp6KFpkt1Xp2ZtA042nWK0eesjWhlKdtXvZGWCHQUS4idEL923ArAUR9hMyO9k7KHZn+29SD6zO7Svy57jaY9q30XbXObDJp+r4MJTeBCF1n42hIDjqCLrC1N+8F6272nqH06IwNHTWPqta8jczlS1jfPupXKwFE34KjLoRDvWu1LF2XgqLD6MnDUTV10uioDR2y1Z+BIZ08GjtJllIGjTkrlUC7q62Ed7Z/HcVavs8tmLtqu91H+UMYkdTKlBmOT8d9l/N6HbPM9H0rgUDZz0bHxbmwj9fYpiwwc/daAI//hCY/+VFgF/FwFjlLwKL1XGbJuhdw5YKdoLiPLZyT3k7B1otvXdDSZMsMIYdoYOFLACGDSdDSi46MpXV1e0uX5GYer++CDl/Tf//1f9Ne//Y1+99nv6PLZM7q5vaYffvqBvvwawNH39M+v/knfAET67lXBNgK4AtDI+ox/1x18WCsoYwwhC/tmoessVN1kPKXxWMLAmcMRwBEYRh9++CF98MEH/I5wcWAhnZ+fc8i7MTOWRkX4NegIyGG9FKbP/e0d3V5fV0LVATgy9hHAIwOOjBFkoBGub8oXhFB0y9WG7u4BAi2ZZcTsJgBBCJG3XhWgUBG2TgEl1D0H04jLIo+S5JDkNq8BvK1piDB1Sai6FARInbHbnNdWX6XeHYyjukPIbASfszailaVsvN5d4Gr8/gIGp+Egu9Sx4xpmHO27zfE2Hpr92daD6DO7S/+67DUycFQFsW0cU/njs+kv01cp68j0cvpu5drmhV9nZOCoSZZe+zqy/iJlPePbtUwGjjJwBN2T2iz22fd8EJ0hNonfzvfP1xj72LN/KO0X1qaupsRtLle1v4lChwAc+eZyfDj8ejwDR6XdQxPfqnOPx7bY9O4K3l/BDBy9P9nv4c59KZZI07q2octmLtKu91W2qzz6am/9IZGBo74k/X7q9RsB76d92+7q3dhGWt2nLDJwlIEjz1zeViYGHMEHvaHVcsnA0UBZPKORjEHp1NwwCIGN5Mn0iI4mEw5VB7BoouHqRjgqNQRwNKHLCwOOzumDly/pf/7nv5lx9CkDR1ccwu37H7+nf379Jf3444/05Vdf0atvv6Efvv+OZvd3nMsH4Ic5B7He8G/boKJddvoc4BBAIAv3BsDH/s05jQb4XcLWgYVk4e/w2+npKYNGL1++5HxH+Pfz588ZPAKINNI8RwDJ8GLgBiHilNlzf3dHd9c3hFB06BNeyG1k+YbqwBHK1YEjc4gauANm1XK1prsZGERgJwlQZNv49UbC3XEYOgXOMDb4HuXASGJW0mb9ADjCPYabEQ0YfKiyRoS9VYYl3GVfpGHruP0YH82P1bbpSYGniM71lo07MfYNwiQSGKTOZm8PWspl4KiTIKPP7C72dZe9RgaO/MCR6UEDuOtjlI5xZPx8OiMDR00Lz2tfR9ZfpGwnZeC8KANHGTjKwFH7YvHpz/Z6foslMnCEUc/Akc39zDhKtUAGjp60TowY4dGO1k+k7ro+Utbq6bKZi/bhfZTvc0y69CcDR12k9nSuOZTNXFRi3o1tpN4+ZZGBo98acOSfeZ4Tg+y2VntrjZBkRQwsc2jXWEcDPREJYGiw0fBvD4EjQRo2dHp0QsfTKW3WqwI4AvNoyMDRkI4RAu78gi4vwDgCcPQB/a//9d/017//jfMJnV9dMLjy7fffMXD0008/0dfffM25jn784XsO+wbgCOAIh4dTttNqKeCJgVv8O0Cr8URC0x1NJcTc0TFNkN9ojNB0YCyN6OjomI6OTor8RZYbCd8/f/6Mrq6u6NmzZ8wywjtC2DFwNB7zPQGsIWTcYjEXptH9Pd3d3dP93S3dXt/Q7c0N/fL6Nb15/Zpev3lDd7e3dAtQ6faO7u7vaIb8Q7MZA0yW4wgsorWyiABKIQTfagW2kABHswXuidB0whTi/I44eb+RvEMIDzdAXimMhTJ+JISdAEgAuVC2DtQY46jcqMhYG3Bksqmf+K+Y8zUWkwFHRXJ6LdwEEqX2mH/m+0vGnRgGHO0LQJL1VSw7Bo92/200/GJbufL3fbXVf8d6yUOzP9t6En1md+lfl71GBo78wBF0p41LnXHEjz3VS7L+0oMPu2eHT2dk4KhJil77OrL+ImXb1v1jfs/AUXfgyHShR/6RtRop67m3lcmh6gpJ5FB1kYnzyLKHABzZs/SRXXlwuR2Ga683A0flfiwzjsr5koGj9rVzwCX6elijyx5n2GNE02Uz95j7vatr+xyTLn3IwFEXqT2daw5lMxeVmHdjG6m3T1lk4Oi3BBxFZp3vWbkdOEpzKaUgkn5OHNwyB835lr4TnR4bcATG0YDGgyGNhwPCf5PBgNlIF+fnDBpdXpzThx8AOPof+uvf/8rA0dnlOf388y8PgKPvv/+WfvrxhzKfz3JZCMcYR2iXMYYMTAFwAsDHXgB8itxGI8kbdH5+QaenZwwggWlkjkV8Rlg6AEV4R114Rwg7Bo5GIwZtkDfIQs0B/Lm9vWUQCKDRtYam++WXX5hxhFB1KAuAyXIT4TNeuIZZQRpO7iHbSNhCq+WaFsijtADbSMAf9MmAI9SFURuOAYod8fcAjxjAsZB2YB3h28SZyvZWwjgyARtoZKEBIZcmh3bpZKmGv2MmFhhOYGapAxdlbeO4zQaLzX5faZ8TOK3LQr/tC4wRB7OtIU+r42321NpvmUOzP9t6G31md+lfl71GBo4eBxzVx93GIDJ+vvWXgaOmNea1ryPrL1K2bd0/5vcMHGXgKDOO2leQT3+21/NbLHEowFEfftg0vOzusc3AkcknM47SmZKBoyetEyNGeLSjfSisytTjEDvV02j272hbD6l8n2PSpZ8ZOOoitadzzaFs5qIS825sI/X2KYsMHGXgaNtc9DwrtwNHVutDBxjXOwAYYOCSvNeZKCh2enzMeY4Qqg4uvxENGTyCiwEA0tFYgKML5Di6OKePPviQgaO///vf6JPffUpnF2fMMnr13bf0xVf/lM+vXtH3P3xPP//0I81mdwyyAFzBn4VFw7sBRwBRAHLgHcAJQswB6MELn6vA0YhevHjJ4BHKGhhkm90UcEpzJaEuyAXtABBk4ecsfxHAo7dv3tLrn3/m38CiAmiE7y0nETOAFCTCdwCSGNjRV93RzGwkDjUHIIZoqcAR+s1gznDIuYtS4Ajtx/cYAL6fhapTMCd1pEKebcCR5YwyhzauN52UfmebQu6LhsWzsHUp08jGz8Yyome7lI05MWI5AiLtEeC1nW30ruQSabun7KHZn21tjj6zu/QvA0dto1D/vbr+toHV+N50aco4smdU8WRLQPLIKWqfzsjAUdPoeu3ryPqLlI3OuEj5DBxl4CgDR+0rxqc/2+v5LZbIwBFbwEnazvSA47ufEU3+lyb7Qr5DpA05iLivvwwcpZLsETjaNmCpEbprULdRaiNU27oB651E9XukGw+r09sP7z27lOuyifLex+MMQ137MCajY9rUh33U4ZXNvsr1NX67xqRJTpG5HCn7FMckMrapnE0udflE5OWZ13VdFGlv32Ujfa07I6xt6ZqI1Ge6KNLHyPysGy71+2x7ZnjaE22Hp859lomOwz7vvbsuQCT7YiQkd2K/sr/eengenIngcGRgenCoOQXdBiM2ajeboTJAJMxcyYSoMiJw7Xq9AmdFEwHL7wIijPR9TMAnjjXHEULTIccR3wm3JqLpeEQnYO2cndP52Qk9u7ykTz7+hP72t79wjiMAR8enx5zXiIGjL7+k77//jn748Uf66ecf6fvvvlWgRXL7GJAF1pABGpOJ5DRCvqLjY7yOlSV0TqenJ/xvlMU1tlYvL6+YbVR8p3l5aLMRBtN4TOMR+jegIf7NuX4gvw0tlwu6v5/R7e0NXd9IWLrr6xuazWd0c31NYBrN8PvdHSHnkYFDS4SdW5bsIsk/pCyqBE/gMHMYR7RJ8ziBwbMAeAS2ke6j2IHBI6gsIgATlpdoVPaV2T/av6ZQddPxEU2GE5aNAYMPAULJdZQ6adP8RyloxGDXWphSDGhxvqWS6VSEr0ucurt0WNNzx55/9Wdf+u+IbpMVmDCNNOdTmz7x3UMWQwQ4MlZZ2/1lzGTc3vdfF5uyPraPtRHftwx23d+7r2wCS+y7fex52mTkaWd/8207cNt0Tzs8YLrL3ne1zzPn0vq2y6tf4KjvsW6aU+nY2+foum6bG+nvPv3ZNmPf3+/b+lr/3rOm3l8vtt95V/8i8zNS1rOGt7W4bS8cmW9yvriZ/Wj3b1ov7eNojnDfIZKmvb7d42F/Ywdf2taq3Ceu55rkss3Gi+qXdvk+7RJdgaOmXm/zdTTN3/R637yIy9mvBwQ4knb0kBc0afq2eZl+739mxYAjj5wzcJTOs56Ao/hU9l3hn/BSX1dlWL9P0329wIqvZ91Kde2f527e/kXHxHPvLmWe4umKvsavzzGJtPkpjklk7tX7V5dNRFbb7uvRRZE291X2MX1tctKY/u6rvag3Mj8j/Yusv0jZxzzT+pTj+6u7T+Co3Ky29S913vMWT0OTpawOgAmDIeCcEW02ABsGBRjExjnnCULYOwMGiAEKAEfrzQqVik0zHDBAA6AGbBcASLhmOh4zqwjgCr9Qdo27DDi/ERhJlxcXdHZ6zMDRxx99TH/607/RX/76F/rk009ocjylH3/8gb759lv651df0nfffUc///IzvX7zmn74/jtl4wA4WvK6wXoAuIMwcmAMCWg0LVhGYBhZqDmwhFDGbAoDOCaTI86XhH5aqLg0TFxd7rZWUAZMIctrBGaRharD9/h8fX3NZQAY4T1lGxmzyPqCetP1jc/pvWwc0c75csV5j7CPStcuMA6+jgdSgcKhAAkYOYA2BUtLQaZ0fhxPjgngkbUD72l+oxSctDKW98jKmeyKfE2rJS04D9T8AWhkba/0YQuIVC9j45Lqz9R5kn7etvHbvaaQQMvW9m4wxq8/FaBN04u1LGzME6+T69cCHG1zwkWef2368hB/b7LlrJ3pmjT97p0Xh9jX9jbFHJ9pfU1OMpNfkx5psm/rct/d3rhDNWpb9jXWqVya5lVdd3ocXO1j++so4fVPRHrrf5ZEau1W1tu/SJsjZR+719i2pzNpxNaUz8739y+uMzzPh1KvdNef22dLvM11WT9e13aby0/xqn0CR/Xn4/vW4/51IsCRyKI/xpHpgrrtGdMRqZRjwJFH12bgKJVvBo4adZrHWeuZbH0rzKgCipT39s+vhPqVRsQJ3G9L/LX3tRnvc0wibX6KY+IfvYfAQwaOup24bgOOvHoramhE5mdk3kfWX6TsYzdzkbn9NMr6NpThvtROObZdDxZMCfgI6GCgj8zJgbJQhHGEYHIAj5inYoAQwIYEOIKtLsCC5KhhsGZINBoNaTKZFsCR5L8hmo7GNBmPaAzQCO1R4AjADLONTk7o2bNndH56wnmOXr58SX/847/Rn//yZ/ro449oPB3TDz/8QK++fUX//Por+uGH7+n1mzd0fXNNb17/wgwfvBiEWK95MzEeT+jkRPIYGdMIYJGEqDuly8sLzkt0fHzCoBKc67hWgKI1LebLCgAkuYcWtAIrSFk+JWgjoeRMtigDgMRyFuHa2WzO1xpghN8BnHBYuuUyAYPAvimZRIXewBjIImOgDgBRKX/592wuwFnq6DOC2gPgSEEkA45srUvGoSrwdATG0QgyEtCpDhptA44MPDKwywC4lHEEeRjbqACvdE7Zv61tu2zf+gYvnbu2Rpocx23r58HvvDb2DRzJXbCGJFRd+0njDByVMoo8/8LjfQAXeByDNrejz+wD6F6wCd0dn08FOAoKpJfiGTjqLlbvniB6h+geIlq/t3wf/peo3nqMjNPnRZNOiMnZZ+f7+xcHYTzPB9ufyTEw/8Ez35yIt9nqTe22unM+tdseM96+PjydUhk4wlj9NoAjz7zPwFG6djNw1KjJngpwVD6ofArZs0Cspj4MF18ru5WKOIG73WH/V/W1GfcbUPE+Rdr8FMckIpHMOCqlFZkXdRln4KjdiZkN/KaV6dtQRtY0ly2AIx8Qao5+AEiCORhwJMCPrI2EcQTwSJIecVmOBKBhtDgsG7OOpNX4nVlHyvLhfD9HU5qCcTRBGDfcc0MT5BYCeISQbgCOUO9mQwhddzo9ovOzM3r+7BldnJ3R+dkpPbu6oj/+8Q/0pz//mT786EMaTob0/fffc6i6r775hnMcvb1+Q7d3N3T99i2DLwAgAB6hTQCNEJLu7OycwSEBkE4UKBIwCQASyoCNNByOuB8AhlDHYrGk67c3dHt7V4ScA1MI4A9+NxaSAEir4nsJHyfyEOYQ3gVokjB6wuzhkHRahkPNKUCXbqblOSmgHIN7+qMMjYR2Y2DFQsyt1zSfLRRQKsO+4UKGB4V2wqwj/qyMI96C4V42tXSOpPMSoBFC1e0CjnaBR/jNAMYCPIJMEK5OQTPrT1ouBZJMdl7wqO743KXXQ2uw2Je0O18wrD4nFELVyVrz5jjyh6pDvcJae99/XZ7D2bHUfAio/szNwFH77H4KwJFPX1T72sfazsBR+3zaVqKP8TB7q3ur9ndlH/6XLn6BrnKuP4esHrzH15/Pzvf3Lw7CZOBof3P7KdSUgSPetTxJxtGAsCf25zjy6LgMHKWrNgNHjTrsKQFHXiUc3VD2Ybh429ql3FMEKaJj4pWL34Dy1liWi7T5KY5JRCIZOOo2L3Y5GJtOqsctfwUAACAASURBVHke7KlD2DuGkfkZmfeR9Rcpi35F2uGVw9Mt59tQhvpX5Dcyp7XPGWwMEXM+mHNegCFhHA0GyPEzUsaRObw1BB2DSxthJnF5uU7qAcsFeX/A8hkXoeHG4yENR9I+gEZgHTGgNBzRiGA+C3h0zIyjU2YcMXB0ekpXl5f0xz8lwNF4SN99/x0DR1+/+oZzBF3fXtPd7S29efO6wgJCXwEMATC6vLzkXEYAiRCOznIecY4iZkNZTqIlh427v79nlhAAJABHAIvu7u75Hb+l4eMMAME7rk1/M5CjydkDia6QG0pDr6XrvMlZZ6Cc1ZVel4IpKDefCeMoXbec36gJOEoYRyk0XABLycQEaDQajDsDR+aQsXnHLCsAaOsVA37MetJ2G5urHh6w3q9UHnU5o/+pjViRRwLSRXR3IQ7el3CwxdZcY34nlI4A1hik4VjWkE/7n42sAsDtF/RaosvzIQNHGTiqTsruJ+afCnDk1xv92VwZOOpVFT7pyvvwv0T3Gl0FmIJEtmdJ3+P1+ux8f/8ycFS357rYDfFxfDpXHApw5LWfI88z/zo5LODIKwuw/Qa8f9jfXwaOUllm4KhxZmXgyOJati88vxJqr+sxJSJO4MfcZ5/X9vWw7nNMIm1+imMSGd8MHJXSisyLuozrzob6xqOPTRTaEJmfkf5F1l+krG2+/AZUZDY/xbK+DWWoZ5Kkxh1qwnzkAhxJmDEDGzgXDsCbFDgiBY5qocpkfmmOI2YdGdtIgCP84R7IbYSwb2DxjJDfSJuL/EZHkwkdTSc0HU84ZN2Qb7+mo9GYTo6P6eriki7OTuns9IwZR3/687/Rnz//nD766CMajAfKOHpFX736hl6//oVu72759frnn5nlw5sTWNCTMZ2entH5+RldXV0V4ejQJrCFihBvyAnEuYhmdH93z3Xd3YJVJCHp7u/nCiYhzByAIWEzgZ0FuYHxISHyBPyQ0GElaFOAchoqUBg5AvitNhpOjpMR6QzQXFJV1EBC0PFGGv8V4emEUYSQdvKdfF44gCNjGvFU0r+NslF47SoTKdUpgPoAHNk447d6uDorb7/V31PAi9lYGzCvRHZpqDpjazG4xEwtAcNSfegBE+qbawOeWJZJCMbQ+uOLI8CRjJz/T9hBnmu4P+66rV5/S/ooGXlOFXNTx6pp32NlutTbR//6qtNzotyeu9Fndl9t7q9e//Ov3oYMHPlHJQNHflmlJSNO0i53OAT7uo89T596y2yx9HmBz/W9XPqdf2x8dr6/fxk4Sm00G5NDmPf+OdFvyQwcQb6HAxyF7E/eeGXgqL8VkoGjRtlm4CgDR/0turLmkDIMNMhvQAUq1aKRNkcc8/GWvP8rMnC0n7ncBhyBueD5M4e9pyybRZqrxFM+Mu8j6y9SNhv49ZHybSg941uUeQAc7aYmmBMjDSNmc8vmF//GTCIAAwCOBkXoNAAh5bgqcATQYETq0AfrQRzjklcIwNGE3w2sAs6FPEanR8d0cnJCx9OJhKwDt2K1ptFgQMeTMZ0jrNzJMYete/H8BX3++Z/oL3/9C330ycc0mozou+++o2++NeDoNYepu7u75RxH1hesRQBXYBuBZQS2EZhGAI3wd3NzwyAQwAowiPDv29tbur6+5ncwi8A4EtYLSa6jheQhSvtoMrQQeamzKAUoDDxJGU64tiCOJeHDmtaafZeCLilbLNUp+LycAxgT8IrvoyHoCgYLQCHNU2S5jIq4g/o9gKO6PsFoDTFiWsbe03llm9k6YJSy3Uxu3G7aMHCE8WBXiYbeS4Ejk2+az8fAz6J/CYMoHQdrm8mrLjeb16H1xzeFvrdQEw5qkOsG5izyg0y+54PWO8A69tftanKHQpHnlFXvAQm71Nuh+e/tkgwcpaLPwFFFGqa39zw7M3DUTaAZOCrlFtk/RMpGRyYdkzpYVH92xAEKn53v718Gjsy2s3H+tT/fo/P5EICjyJj4bFWRgn+dZOCoXB802bN1bxsH267uufrojI+Uz8BRo7SeCnAUMaDM2eCdHn2cePHeu0u5iOLsUn8f10QeDJH7+x8MkVqlbKTNT3FMIhLJwFEprci8qMs4A0d+m+Exco7M7adR1rehDPWlA3AEfWvOe5vLadgv+W1Eg+GY2RRV4KgMcWWMJbCNUM+CGTgAjoSBZPdAyDoLA2fg0dnJCYegOzs9pdPjI5qOxwwcIb8PmEf4N8qcnpxwuLoPXr6kzz//swJHH9FgNKJXr76hr199rYyj13R3f0f3szu6eftWgSOZpwCJABYBQMLL+gzwAQCRMIrmDBIZWGSAEbNflN3CYfsYPFI2k4Jj6BvqLHL1LJf8b7NJUuAmZeXYdQDpGGxWgCbdLDUxa6y+OgDSWFbzKEWBIwtlx7JKGEf2TB1uABwJWyp1vKTr3b5P51o6D9KybAMMqAIcmRxS4EjyVgnzaBvjqGmzifpN3ml96bxP+xJbg30AR+n+zKdv3XYUM5gAHAkI/D7/ujwfMnCUQ9VV52wGjkwedSf4Ptd2Bo66STPi9+hyhziw0eUuu6/pw//ifp5p0x4j5ybwqG7b+KXms/P9/cvAkdl0qZ47hHnvnxP9lnxqwJF/7v8GgCNOOus/bOyZSTlUXSqlDBw1zpmnBBx5H+71U6lti6UPw6Xtno/5/SmCFF02+R4ZRR4invrSMpE2P8UxicgjA0eltCLzoi7jDBz5HJm28coGvs0g34YysqbZ214JVdfOOIIeSAEM3K8ObkiOoxI4MgZIuXETwEDAIwWOFmCKSG6jMhQez4ICSDEQ6fL8jC7Pzxk4AkCEsHUMHC2XDEcgBxLYRgwwnZ/TBy/AOPqcPv/Ln+nDjz6k9YDo66+/oq+++Yq+/OZrevPmDd3P7mk2u6eb62vNsyRMG2M+GePEAB6ARQCOJIfRnBlHBiKVoeZkrou+AKtE8jgVI8ogmwAoBkig/tR+aWK9FGCKXg9G1gCy1LpQn4EjdcZQChhxiDcFUeogCDcK7Bv8T/Mn8Ve1HEeNoeqk0wIK1YAj/MT8MLbHq38ob/1NnTHcv8GAwZsqiIh5pnMW4NtmXTCOrOZUrgYc1cPVpWCCdFvC9dkfPqMNJldcbwBUWraTrgoyjvz3sD74AB6vbU0DrIsMHIX07IEVzoyjdEB+/cBRdPr5dYy/5gwc+WWVljyU/W231vuu6sP/EpVbtLz1bBtoVNp9agf5RKFho9uZx/72ZuDIbLp0zPrQce4hPrCChwAc2f7KI5p0T9NW3r9ODotx5NeJAI4e7qWa5OKVRX/AEWtFX+zstoF9Z79n4KhR1E8FOIo45jNw9M5WlftGj3G277oJ5i9yGnj/YJJ5SkuubwnFw+qu5boN5wh4+Jde124Oenvx7svxwzpJ322ysT6lsvK0rkkWHl3kqbvvMo+Zy7uAI3OOeuYnnLrMXtDO7mN+mtyGybzfJsvifpH1pw7Ztv6lcyob+MWoJKtvTzNcgaONsj9aa90A4FgxQDFiVpGMFOfFsRBzAw1VNxzTZjPib5FWJ82fYroVwJGBR/PFnDUsGD7jsQACrNs1VBqe6ZPxiMaTCT27vOAX8hedn5wWwNFquWAAaTqZaH6jUw5V9/L5c/rTn//Erxcvn9NitaJ/fvkFffnVl/TPr7+it2/f0mwxo/nsnt6+ecu5hlYrYaakyh//BjiEl4WmM5DIQAlrr63lkjEjwFEKjMijpdSETSBE6piwzVUZ0g2yRqi/EQ0VcCtzJgkohPB49sTDY7IETeR35FTCmEq7eTQ199KA067yN5VQdZL7if+KUHWc3Yq7IjPBwBwBkMpeymeEqTPGUZ0BUgdxABSVoQqFXYV/G4BkTCC0BXYAxsEYT9Z2A8hS4MgAwPr96/21NQHQEmKw62zcJR+WTpMkVGDrWrICvEY0VJ0litpiKLCLezhM7IxmTcq6uQC/fMCRr72y51szM3Cf9fruXi/V5TncNN7pmPNc7SlcV7de7v+qDBylMrXDE1E5y6EHe0CketqeXR5AuqjBNefiTmCbz57eucFjT2W1Mhk46iC0UKileP2Houf8TtLqgY5dPfY6Sa2OiH+p7TlUB5O8/ZN6vU5gs8vadlP8dNMme8r6GKlyoIu1i7vN/hnaTc+lz/EmX0JM1/pb+9RLYg8msivnVLkXsN55PQ02J2J2VMRnm0ZtaJO9Xw8cDnAUkQXOcG2eBnCkiqgAjsx6Mrdi0wSru09TF+S7uM6S0HZz3dYfsO/igeuf8Gq6ugzPh8vM46yNPfjalnK33yMP9sjC40d1clJ3n8ZIt562XxWRRXtt76ZEX2umL+CI50UGjorJYcCRmQXiNB6Ii1D/L+Lkz8BR1bCy9QFHqMe8h3t2vSwTmrcDR6VzP13xTdd51qpdF3lOMXjAIMPuvxI4AoDwbvTT4d+lP8aRFzjisV6vJYdRwpZJ5wB/z+AR8hvB2T4QF3NhFgqsAN0qAIhgCwhVh7+joylNJuJIh84xoGM0HNJ0MqbJdErPry7p2eUlg0Onx8I4wj3Xq6XkOJpO6erigs7Pzzg/0bOrZ/THP/6B/vBvf6Bnz57RbH5PX3zxBX0B8OjrL+ntzTUDDrP7e/rpxx9puUJIswUtF8sirw9YFsvFqmAWIRwdchpZ+2wzk67jEuAQxsxD/WiMK8hBZIoy9Rw8KcOrBI1E/4o0NzQcCxunChytFfxCiEABrSx8HgClMmxbCRyJ81BCCgIcxAEx/g4blJJvJOsyYRThswyx2POCgQBkwry1wReniGSkKplWXDIBCevzyUIEGuPI5JoCSNw/IlqsBewzWVu9kGkaqg59t/xTtvZ3gQoMHNGGVsslLZhxhDmy4vCIsskuczn5HbBDPi24seS2xgDkvVXzH9ZB+WsbcLTvXEQZODr850R7CzNwVJdRYXHoD03+iVK3mY4THSNlS2dxeejhqQFHpofbZ1C8RAaO4jKz8fA/T2L38Nj5sRq7le7D/xLZl5it2a311XC7qe1hOsHbP7l/uuEp9Yv8Vuol6Z99t82HmvpmrWx7L9c46ZUcSawC5NbfvoGjtG/tbbYS+WCIX1ZWUoAjmU8yp+wQmR74K8xMfIDdboeGts1PmXcR/RLx2T5t4EhXsu6z5DBhKW/eyw1H6pNuw0lwaBNj5nOSeHViD4yjYnmqYtllYHkmWFUZirLacR02VIWQ6vfedl1iFJZezvjqwsa/FpPdKvENW+yW3kEu2vBI4Cg1TuqGivfBF2lz/VRGm3SiYMm2+pu+j/SvrZ3p76mjqL6J4JlfY8p4He+7xqp+n4jyjvQtnXee6/oyfg20KA7rqoqoQNWJ2khVSNPnOsRdnJjeUQdCHw0scbiSMevt4QepPYADDCmPbN9FGXbAqaIr9B10TiJvlh0fPJf/RC7aOv2cykVs4e2nyOpzprc5FBRgdE2l67r++cHptAI4kueNwCzyeT3Y0EAFyE7clYFB8r1wwmRANjwwaqQwYGN1wdU8lN/5aSufxQ0NpySMQhlh4Q6Un8FAMOcwQk1tOEm63nJLO4WLINcJcFSyT7b1z+YXAxDmgGa7IHWUtjl3zLZoui444AdRXMCFvf7xFGEYpzCr0vVcLF1d4wIgrGmjtgbAH9m76qxAZDJd+5vBkDbDERu1tr9ldgzn5BnSGIwlZqnozAAgNRjQGAAIQKDNmp3ycM7j+8l4TMfIZ8TA0QVdXZzT6ckxnUyP+BpeH6s1wbF+fDSlq8srBo4uL8/p+Yvn9LtPP6VPf/cpXVxc0GIxoy+/+oq+/PKfzDz65c1rBoTAOEKOo8ViTov5nGbzOddZrJw1CfiwWBIYUre3d2XouQ1CxQ0YwAL7B6ALs2IA5gyHzOqxtczPglKJ8riWOqXqxJTv9Xe9sHQHyPcMGDGQpw5MxmfXBAcAA/7KFsX4CZsKgNKSFguwqpa0AgCSbF4YzBtK2EBZ/qgQOkVZp9yeDYODrL8GuE/1tKLpF56z9kzg+TvguvACQwhsNWkr2imfUz0POY4n1VB1KYAEhpqxj6AilpiLRhRG23gzjP4aUCZMMmMO4Xv+HbmoVtKOMhRGqW9YFiTyw5xMQSjZuMkzjxlBxTMtWa9cVd0pxNtEWX+qgbEcWM8XC92gQfkCe/zkkap6vlx/uL64lkPKpTpzP9rjUBhHj+3NLnvCa4s/tg37uj61SZr2Gul9fk393pf8pJ7U0brrs9ke1d0CdGKdMVA39R8n+9Sh61/Xkf1t1Mb2rpOmeh8ni3LkH9OGfc2fqO/jUNosJkXVg7Vtv7IvWdXric45Tzs8PhIxXWUdecej6d5Ne7om34+n3V7gqHkvVLEMGiIUpL+rXdewryp1luizJuCouhfxeUBD41xRb2n9tT2g/lSuv8LJkgBrVclH2hHZ60d0gG8uVHXcY+botvvJniR5rvCesPQBmD+hZnVqdfb8M8cQNgFm85b7Fk9f+5Kzf0z6ZhyVezPZE9s+R70gjNph44KswJz4twIUl6CxzW+Vs98MeOBv3jYuPQJHpnTanDdtv1s9qZFmAJDXiEsVYG3C62assAnlmKRnHm8tYxO8WMSbdJP3qKorF/snvJq8jwSO0ofouwCO7GHtVYZR4CgVZl0p1f/tNayjo5vGDjX5puPaFThK21GfJ03zpq/+RZT9Y8Zv+0NP9WtyCpfVrYEUtccbz7nKWZq6E0b8mHXza5/XcZPYyxadTe+nfMVMU6fVThmqEc5O5ZZx4B6xM9onjKhO7EtikXmPNqTrbxtwVDhXmakhM64OrDDAo474KggjRseaURnNS1KiRuxclJMp8CrCVamn1tnRDyNFwk8JMKQn2TjhfHm/FACSzyXItKudzcCRPKe3XSfdxzl8OKbbnu9NNkSbPeGbb33Nny71DgbGJulydfM15RbLAEHVj1vWLZdPQnI+0APFdahvCMqKOMT1RgBRxhxqbMLvMrTMnVO3u55SU8DDHPhglgAwOkU+o6MpPbs4p4szfJ7QdDyhEYcpE+ABINLx8bECR6d0dXVJL1++oBcvXtCLly/o5OSEGUWvXn1DX3/1FQNHP//8M93d3dJ8JuHqlvMZzeczmt3Py3B1vIEGACTAgoStm2tYN7Cs5JRYPQ8PAB3oQQAO7HBPnDSlLlDgQX/jE2cDS3ha/lZ3hmADgntaDiAB4vRppeBFAcooo8fC13GeHoBgeNc8R2KT2TOVaDyGglBwWoEjzl0EWQxFrwm7jJiNJSFjMQ4CtbH1r+Avngc2h0EK4lcyznaKMHV6Qz64B8Ah06MmY/QZLwltOGawjsPVMTYlDCuTL+osch0tlwISMVC0Kj4b+yrN+5Sumsm4BI4AuOFV5jni1olcmNllDikwitJaUuDXmEOyVtR9JTqR9W4KsKs0dXiNsynrz54Wpd1jdzQ+2r41hthy7z9U3f769fRrshO76frZ5Tx9+j0+9B6Yr+Fx/oZqLw8LOIrYwX3s/0w23v1tn/uHSP8icutrljfJwp6X6bvXP9O1nX2OibWpDqQ3AeuPGZNtezqxBfzh9brK0HddqofqvtVdftrq4T2xD6v2qu/+D3NHbr2usJksykIdOCp3LmZgwc6tACBcefM+L7JWze709LHPsX7M/NzedpmbGwJLvwl0DHvCEv869gl6sMwhvEj/IuPnH5N+gSPe+9jBW8sbq4d8ec9UTFcvZrLnQ6TJGPUMHDlmwyEVceRt8DT31wgc8ZxN49jXjkn1ZZj1pSzq4/i+gCO7b1222zZ0XYy03zpwxL4yA472uUfzKIOuZVbrkonTtY53dB0/0OxUj4JybbeOrGuARoPfEHDE4rS8HynYz7Y4HLFjccm1zOUmALpJF9hYbQtP09SWiGHWNhfS3/1GnFw1TkLARO6zy1AuDeSnBR71CxypVAJzbtd4iGQBHCHPUVlSnP5jZg8J6ABQSQuYDkiAZDQHQAxAIwA+p6endDSd0uXZCZ0eT2nCeX1scy4bx8l0wuUQku7s7JQuLy/o+fPndHFxRufn5wwyIETZd9+9olffvqJXr17R69evaT67o8V8Rne3N7RczBhUmc+XyihSsITDyAkIIS8DKErgyIANceQi1BujswVwVMn1pGwi0QlaHn0eQj5V4MikKGuoppRVWaS2qa01A9/sHd8b24ZBIwApFeBIARfgyYgYOEQoNiBBGA1srhLgyJhQBXAkp+gEOFIQW4FpBoEYDBvSBmwj/dnuvU3nGDDGM0rDI6aMIwOQGDgaIb6eSIplYSGINQ9bAQoZYJQARwCREIKO24OXnUTW05gl4wig0YKBI2FsWag6mQMSeqKc1iI3W1jVz8YyEnew/SbgvvxtcxTLJvehoyRZlRvhPuzXJJL2yFg9Lf25n+fH4daSgaNDHJt9r8AMHDWNcl/+iciMitjMof1RpBGBshk4qkZ8ecyYPA3gqLsu2tW/wJTzg2hsWqSgUR04sruWh1eEBW36MbWfHrYwslbN7vT0M7q/9dRpZR4zP7ffR0Lds33fgz03wA7eGSUj0r/I+PnHpGfgSGXxFA72ZOAoXTEZOGrUH22nMSIL2r9Ik829M4lFRFnUO9oGHHUBbDxKv35fk89vETiKzg2PfM1/loEjj7S6lcnA0UO5RXSiOTG3GYCF7tHnEwNHTm9fk+7eplsycLTLEdttbbzLq54ScCQ5bsAA0XxdHD5LHPkIJccMEeTzMQao5k4CYwgveN4BKkl4umPOUwQwCO/IZ3TCTKMhDSzEmb4Da7HyV1dXdHp6wuHqEJ4uzZ2E/EQ//vQD/fjjD/TTTz/RDec4mjNgNLu7o/VqweHbBBTApkoC8AE0WTNwJJstMH5EFwjzxsAii1HNbBsAWwOi1WohYFOFqSGMmvKlIdkS4MjiV8u6FpCMD6opJCBMGoT5E7oQ/8chBPU0YRIOrgCTOFQdwgBqqDoN18aERO6PDMxmhI2lhtjT8Aqsz4xxxP2TsHXMOAIbjccCJNKVhiEVGpoQoUSOSOYK8AjtsdB0PO5SedEHAX8GkmvJwCAAUAgFyOw1YR2NEN4QYfMUODK5Y0yMhIW+rTBmChYx68jYRyqPFFjiMHoWvg/sxyJUnQBHABUFeEM/peGySVbgqED/68CRnb5Qlp+Ge6zAMIX+jwBHaVnxA1jYyP3pqQwc7U+W+60pA0f7led+auvurG2+fwaOmuTi3b+ntvF+xresJeKfiO4f9t1WtoQbmDDpIbL0edvH/a3OPvwC9fa2+bge29cMHPlmiHusM3D0QKD96IwMHCUanPcKcghh/2x6A9EycOTTFYdT6lcOHLEjxgnCpA/tpgd43cDy1tvFMPPWHTHM6pOuDTjqa5I2nYTa5tjt2oanwjiKzA1v2QwcdZ01/usycPRQVl2NuKaNmW1aLMTUcDhxM47qerxJF1iZDBzxdjk5WfW0TswfCnDk0RwF4wjAkeaZMUCjApQklTHLQ3PMIF/cZDyh46MjBn0uLy8ZNDLgCFHDhpwDCaHWkLMHpw2JxpMhM5NQDtednBzxv/HCfgDrA87+29tbevPmF3rz9g29ffuW7u/vaMX1LGg5n3McNQFANAyY5eaxKKMcYs3mTwIesQ1Wso94vTPjCEylJYMpFgoSbWEWjoa3A9gENpaATghVh1w5GnlSWUYFeytRyqu1MGVS5wcDR+oYKsAiBnUETCrCtmmun5SNJG2WtbIerBjoMrDKQC8Ob8mR4TTv1mCjQBvKAkBCGDrJm5TmNLPkQxzDG6E1tYNcv4IlJRCncuW8TRKWQbCxEoBk5hFC1iGXFGQPBtpIwDow0RhwKlidZd8BUgE4WjFwJIAXA4UaglAYRxL6kGUGFhiHqhPm2HyeAkdLZlgJcCQvZlM1AkfaC3WMsDZSWafP2XJZtAFHKGmb3LSshIfMwJFHW/06ymTg6BDHMQNH2+zPQxytx7Qp4p/oun94TPvq12bgKDOOvPNpFzDmrYMtSm/YvgwcPRBrPzojA0eloDPjyGSRGUfp8nuiwJHXvYWTvF4QpsmIaFLs5sDvWm/kodJWNmKY1evaBRx5QYq29rXds1yUemq4dkHXdmTgKIeqi87NSPkMHD2UVsSIMwdxuv7ZfZiEq+PfklB1cCZ69b7p7V36G79l4IgllIGjZDqnAR2aHdfVue99RhXA0WgswAmYOQljREyxknHEI6OsD8zT4Ybo6OiIQ8u9eP6cw84BCEKOI7CQ1ss5reYIJzeTEHC4Zjig6ZGEqbOwdpMJcuDIC+ASWEUIUwfG0d3dDd3d39Fsds8MEgA7m/WKBsqUYT6Isl+MKcPtZDYN3sHakdwzAoqJ/SX9EvBC1rgARwxEKAhjYAQHfQN7Zjhm0Aj5mYZDDe+goJGAOpIPiOWaDtRA1jXab4BPwThKQKICMNoIQALAhtlPGqJOWD/JWLP+2dAKIBBp2DbGgCQ3n+WvY5aV5rLjegFEARxbEa3WAsogfLoBTpyfDXJRSAMSKaKycY41YvCHmWnMWFMGVS0CO77H7wCOUH7MYJsAR5LvCeH+5HfI15hHMn4KIG1EbixfBpIEuMR7Gj7PZAeACjIB8Ai20Xw2L/IcybooGUeSuwnfpXHIExpp4RiRfEYGHskIaEjAYjiSVbo1hJ2W4cRIFlfWpGx1Rp7628pmxtE+pNhHHRk46kOqj60zA0cmwcfs33eNgtcmSevow58R6V9k//DYGbhVk2fGUSVZ/GPGJDOOfLM0A0c+OTWVesz83H7XDByVssnAkckiA0dVa6GSmLjrErYFXDwscHK0a2U7rmNnAcck8bkQkXiacwZ4/5JqS+NL4ufX/x2p1nv7aLmIYVav+30AR7xdT3OYaKPsNHC9jV0MYNSRgaMMHEXXUqR8Bo4eSitixDWB7yloVDxHgjmO0lbZPTLjqG1mZ+CoMm/0H4VUHDmO2iQsv5eh6gw8ERtCAaQ064uGR4PhATAGDnc4/U9PJD/RBy9e5xyMtAAAIABJREFUSr6i83M6OT6m8WhAs7tbur+7pbWyjVA3AIPj4ykdnxwz6DSZTJhlJPeHwx8sEQGO8Fos5/xdmednQZv1kga0Bi5RgkDcbjBkDMwVMAhrbbVUNo5ARwW7RT5LSLeC8aJgsIFGYh8gNIIwjZg9g3BrGpaNASpj7iA8XgHuyP1FnAKCgClTSaOjdoHkYZKXMY0W87naeCLrgplkHUzmwGKjQJAYowX7qOgf5y0S9tFqoYALwKaVAjEMxki+IwbQOdxdaRcx5CaYi7CvAERx3ioDjjQxs7J+CjQdjCIOfQjgbcQgkrGMMO6jgbCNEMIO4eyYhWS2GI+jhEQsgCMNmSdgmoTxK8AjgG2bDTObALiB3QUZzjCHFgtaLkpGluV/WnHIRTCBTJhpuLoyVB23hIGjGluo6GhNX+3MfaS5kZKcSkMGbGv39i3gLaUycPQo8fV4cQaOehRu56ozcGSie8z+fZf4u+ybM3CUQ9WZ78TmVmRP1+RfaqrHfD1d5mhnlbP1wu66KDOO0gNA20fGDYx1GNzHzM/tt8vAUSmbDByVOowmPtShw0R+cpf0xjjadwJakSxv9APnzvn0pRPh0egYxX3qD9HUERkb5/6m22MMz/cJHKUGRdPnxxrWTwU4iswj7wPYQI2c4ygi3VjZDBw9lFfEiKtvGupMoxI4EsczchxFGEcpEJ2Bo7a5nYGjVEJRxlGbdKu/AxVBqLAEPBFDQyg7RrJT5zozphVUQJi687Mzurq8opcvXnCoOrCIptMJIBu6u7mm+9tbAXrALhmNOIfR8fERTY+mDCLJrQQAEHBIACPJ64OQcZaPB0CB/I53Wi+YvSShf2XDWIYdwxIVOwsvDklmbJPk+FBphykLBUvbGOHKQrI65D7CmJHQtgJSCeCD3EhobwryKPDCoJQwnpiLpKCCAFPCeEG4OFwrgJywacCUEekLeFJYbLhO0hFJfiMiWuA6BqxQB4bNgDIBvYRdhXEmYTLZfbi9+m/cX/MtmaX8wB7jyQCwB8CRyEJANIE9innK7bW5U4ayk5B5Ep8cjDTOo4UcSOMJs82YecSspBIVg5wWi6XmMSrD2FXD+Inclps1g3uAggAcMfg4m9OcgSOENZQDV5qdiYE8AY6aGEcpmKSyGdRjqif/Ln7bprvKsa+sv82ABDjq7jB6uN4zcBTTge+udAaO3p2s/Xfa59oTnZ1oQ3czmkKmN13s3Xel+1ivz+Ex+/ddHe3ilPe22S3gBkb/rmsj+4dIGyJlm8a6aW/Sh6wqNqg3fFmkc7WydX9Wk3/rMWOyC1iJrqlHdLPl0u66KANHGTjqMi8tr4/n2sj6izxL/OsvA0flcz0DR+WctbAhnlm8rYw6DCQMfLkJDfB83HcX/4pCR44b4GQlNtptfwYaWcly06vuhGITbP82g7WtZvndiV1x2YjRF1EW9Za2AUeRdvikYLIQKXsevHYqOFK/yTBtf5Oi9G4coveOKPu6HHbdyyuLDBxFRyxePgNHD2UWmffpetwKGqnihHMZwFGRHsMxXBk4cgipKNLN8RK5Q19lDyHHUUSHy4NvBG++ADAAIxQ0glOdGSgWtAzc+MmYQ44xCDQ9YrYRgKMXz57T6dkpTadTBgQQTu725ppm93c0YIf+iAGl4+NjOj6ZMtMIa0IAowWHp5vNENJOGCKWD0nxLM17ZLmSFrRezQU40tBzwtQBMACgAiHQwGARIKIIC2a24INzMwKa4WfOXzTCvyV0mqx1YcpYNhpBScBm0oNDqw0tARwtAfpozp0iNB5AOchYQ+Ap+whgkISik9BruF5CsAmTBjmcLJpZnWRUAEfqnlwgz5PlSuJ6U3aNwiRsEwPgUnYT556SfEEGJDGbLOHflHmH1E5Kcxcp84oBNQ1VJxaoAl3maFIbvACwGHQfMMNoPAKABOAI82HM+bL4YJWGD8S8A3C4XAroIyCa2Nv1/E/o1xKhEJlxNKDFckXz+YxmCFU3X/C/ZT6XNp+wlSo9VrVQd0AwxMdjWAlOWgGLTKOk4JLlhNqhzxg4krCJ+zvaloGjvvT7Y+vNwNFjJdjH9ftce6IFM3BUHSe/Y7AhPPQehzzin4jsH/bYxEpVGTjKOY68c8vjv/LU5V6rbEuZ7qwzplMju7SJkD+01I/pkbiHLYusVW4JH+hq/3P3r72qByX60RmZcVQKOgNHJoscqi5dfgVw5FMC29a2LeCKMu2gCNouYYcFs458+z6csm1VcLrfFPCoVMCpwquDKH5lKEo8PdW5q4/+eqWWqLKvDr3lG5BvUyUcbUfbuNV/3wVapb/xKWhnWML0HvX2HypwFHnweWWRgaPobIyXz8DRQ5lF5nJ9PabXVk7zKSN2NJy4db7psvQEXR1EttbnHEf80OvkeImvmv1fcSjAUauNUem6ACQ254vQafqsY7c2HP7DIR1PjxgcAvBzdoowdZd0eXFJz6+u+HuUYfbHckn3d3e0nM8IOAyAAYSmAyPp+OSI8wRhDQAkEgf/Pec0AogE9o6tAw5jpwdtmJG0MsbRStk0pd3BrB0NqQcWi7zAalLGjVgVxfMbIFP9bzyZ0mg84Tw8DCJZXh4wlxDOTfMO2X0wVZFDyRhSyyIsntwL13P6KFrRcj0XncEMIQldx+AN2DHLJa3BsmLG0Zo2ADWM7YX8RA2fuSqJTifgTy1fUpNtZc/sNDyeHQAxnVR3QDTVI+wgzV9UC/Wb1levk+eRhqgT4Ai5rRQ4mggLbTRSqJL7jXxP6L05H4YE5wMDR0sAbgIyYgxWQJWGAPQHNF8I4whgJObYYiHXpHrXQt5VGUcyblUQhyVMNFiKXipCATxAIJN2qh57UDbVbahumIGj/avhg60xA0eHODQZONpmf+5rtKL794jtHmljxD/RVxsi7c3AUQaOvPMlA0c+n3FUF3nlb/v8/bP/MnBUjkEGjkwWGTiqOTGEDtPOytm1oN8FcMRbQAWOUsftrnZ5gaNi+7oFOOJt6Y7ftrdBNrtOcP5Bbp42JRoxzOp1vS/GkSn8+nvKPLDPXrCk3rcMHOUcR21r5zG/Z+DoofQiG78m4KhJL5i3mhlHzkeUtSMDR94ZnoGjVFLpuTyvnbEv4AjP8xQ4Qk6j46MjBoE4TN3VFV2cX9DVxQWzRfDHAA/nKLpnMGQ0GjLbCNecnp7Q0fGUy6JucerP6P7+nm5vb4p8RgVwBBBB15kBRwhth/w4sq5KMMeYKWBOCRgBIGIiod5qPn6ARoX9xPl0AFJsaHp0TACPOCcP5zQaS05KDnm3YVaQsF02EraOWVMCHOH+Fq5OwE+AJCMmdK3WAIdmkn+Iw9OBIQOwSEA25HJixhKYS5w0SUPSoY9FLibpM3LtIA8R/pgDw6z3gTKYSgCppNeUzHvTcwVwxOHthKVk6JTcTwQm8pXZaPmvzPnN78h1pKwvY1UiZB7LyurUii0CAOYT8h0JcDQpgMjJdEITyHsyoiFmHQNHJYPJmlUwjiC7NZheEiZwud7QoACOVjRjQHJWMI4eAEfMOEpzHKWrLlXudeCoBv7wZVt0ViUvUkMZBo5GmXHkfTQ88XIZODrEAczAkY3KY/bvu0Y26qyN2O6RGRXpX19tiLQ3A0cZOPLOlwwcZeDIO1eqlu64CPfddn1EJ0Z0rf/5kIEjG6MMHFVmMZwPTo9cLbxYpRr1NhTK1A4Ktq2MZFQ8RTkAiSUFdlwgoThEwRW9TD6kPceec8ChYmTzzoFEeBMvIUXY8aG7+uLfjjYM4HgoblRlNDVdHmHY+BVA9U4pSNM0jtzrDkwfhzgqzCZxkDSHrsNv3vBs2+S4DeyLKGRPn+oy9J6CiLTDC6IdOuNo27wawBHVdKg4OgC18l3mcdv4ZeDo4aBE5nKqt+qyTvWByFlyHDWxTJvGKQIcbWtHEwugyzzyTN2IDoemhNuzbX567luWycBRKq/HAkfp2DSBl5wDJ2EcwaYQRgcc6ysGjmC3gGV0fnpGpycndHp2Rhdn53R+fkYnxyd0cnwsTOqNgCgcbm4x58RDEqZuyvmNwDiaTLFRkWcpHPsAmIwdUmccgX1iDA8BZxbMODHgyJLrCJgg9hBYX8xcGSMcGvItibWlphODRJaQR+QhB5Vgx00YOBKmEq7lcHfK+GFQCOHkGHAoGdFgIgnrpQSOeA2hVgA8ww0tNwIOrUnLrNa0AFtmIbmd8BkgEvIbsY2BZ4/mXJJQeWWuIua3K/AlbHe0XYAwYx2l9hL3X20aW9tcVhk4nFtJbcniccc2oq1rkRFLScMDSog65HuSMmgjvkO9LAfth8nZ6mK2ESE3kgBOCFnH4Q85z9FEch8h35H+XiBXGkoQc1FC/Alba75E/iKAR2B0rWkwmrAswDi6n5XA0VJBIg5Xp3a09N+YTInlzQZ3ugJRZkUbZhwJiNSke2FXF6Ku2NdWWRrGTj8zcDTOwFHsAfFkS6c2SX0vUO9U9Pm+32fwkxVxh4b3AxyV4+fbRGyzHet7uYh9ZvtZ79yIOPsigu6zzZF2RPoX2T9E2hApu+1AW+qn2PU5cq9dZaPj571vXcdt04n2fdcx2bWnS20lb7v7K9dNF7X1rz5H9jPWsKPtkL8vVB0OfZUZO8UGkrF9qCP7fP5F646Mt1fX+sckzT/aLKtI++plIzmO/G2O+Wv9+qVf4Ei8GZoz13zrNb9zn3MnooueJHAUO9Hqn9abQKzv0EOEgSMfIu1dHLyEBxKmzmcaVsOvNRl1aZ8GfPJU3Bqpw8cmV7cJbAuPa6kwito2Mv5R7KdkX3MuNI86di112FgV3cYv3oBI/yJl+wSOvGPtf+CI3CJOfKQw8GsM/7h0bfNOY487JyVEL7W3JzLWOAEPIO23/tcEHNVBnRRoSuXV5LSPGAoHKftNGeV6f+3rBhz1pTMi/Tq0UHXs1E/oxQYYpOHEGARQYME+A7hYca4hMIZGNJ1M6fT0lM5OTun8/JzzGl2enxc5jTi4mN5HGDkr2qwktBdAGIACAI44B9IY4exWDC6BaTSb3XF5tCEFjvBvDls2BNtHmDnyOzafiJUujCPWY/iPQYwyX4z1HcwjgBQSmq4EispxlU0vZDMaTxm4EPBoIjmS+MAIQsqhXwpQaXnLq1SwbApGkuTPkd/XtNqsaLlZ8DuDHAilhrB7DBwBaFlU8vdsVhsajAY0Go4YXMFn9IFD4wHEWEndCM+29Ch77aw8ex7mIrL2y+8WzljAIAkAUAWIDDDiecOh5yS0HwAjMICEfSVOApsbYJ6hP6PBSMBm8IpwHTOXBOwDA2nMQBLYXpKjSu4lc3Q0FACQ+75COLoFLeZzWiBP1hI5jqYcvm82k7kF8KiYM8qCWq+XDUz68oFZsqzkeSdzDXEKl/wZ8ikBJ7Mr5F3ammiMrYwjZTpxjiPk4XroMIo4IKo6SvSnOEmf1jM7ZJMEFHPU5gpU/eDg2a5rI47rSFmZe35r1Vu2T7lFZBzpX7zN3Zy129v/+PXntSmjMmwrH51zbfXZ79Ex6UsPRPrXVxu8MutSrq82R8fP2/a+6sX9+5KFt2/dyvl1UbR/Xp3vbjef04JdbVekhk9qd6T7OT24owztcvzFF5n+RfoXnUdeWUTrdcsuND/VCVxhte94+lh+UWdjosCRs9pQMb+cewaO2A7321HeTvr7J75+j284A0eJ9H/LwFHd4ciOWpyg1STMENM256N3AhsSJXuMDBy9KwMjA0exUHV9PdgzcFRqiohhloEjkVsGjmpPmgwc1TY7yGmzX8PzMYyjbcBRapyarsV3BhxhC7hW5/9YGUNgCwnL6JwuLi4YRAJDhPXIhtTRLw5+YYQsaQPG0nCo4JEAAsBiLEwdnPvIcYSVhXKr1YIBoiJUXZHjSJgs9pvZQabDqu8JeDQc0HRylIxJeUJSODS2riUEnOQ4AttIwtQZoGRsIsmjBLspuRbnezQ3kTCSNOQcM5RwsGjNINH94l6BFYAqS2bFcGg6ZSrB1uN+DQccsg2MHoAtkD9iC4Otg7uuAEZBvrgnGF7Fqc92KzBlFqU2ibGOinmBZoBdpIwilq+yjdJ3k7vlO2LAsWBfladLbR4iBB2zk0jAI2MqjcajAjQS5tFE5hNC4Sn7yNoAJWxAIufIWswl5OEKm8oRLVcbms8WNAOgNJ9X5gwDZAr8yFiWLCCZU5Iny1hFMs4rGgzXNMRJEloV16egTDn/4LBKHCDF5zoYrgDmZkCDNQBBAcfqjpP2EW0q8XjHdbf7Pv6qkE0SuJ13Mx6osigaaXPEcR0pi8Z4beZI2T7lFpW1t3/xNvudtb42P379ZeBo3yx2GbnImoqsa9+86L9UX22OrylfX/uq9135dXy9jJTy66LoWHv1p7u1Chzxvrjx8NKDnYvYVcVhFrOlS9sodZhH+hedR15ZROt1yy4DRxVR+eWcgSMTXAaOkinUP3DkOIq/IwReXTFAX9r22HPwU05O8mNNTstq/Pr6v4swdRbEXkEj2dTqScgtVLrdyovj39FwKMo6XbCp0vYgnhEluY+yXmUfvVfkARWt28o/FeDIDC5PP71h+7Au7GSyON7ba4+cto3M1QwclbIPzfvMOGLBZeCotnYPCDjqS2e0a6t0TR0ecFRf59Vn0YYZH6bLoZotPBtsEHzPwNFkSkfHx3R1eUkX5wIenRwds3OfoRgFjoQlgs2vAAgAJOzPQAhsHsFMAQiEEHXL5ZyfDwCVUuAI7eSwukN5YAjTIwnHprkwmW3EjBgBreT+lhsIeXSm5XcFHcTYSfpA0rrANkL/JXSfhF4zBtVqaeHdzH6TdjExXMEfMG0QFo3Dp/F3AI5WNFvc0839LTOOpKyUw2cG2ZJQcRiP46NjAWqYcTQsgCO+HwAmDWe32hAt1xqGr0J1aZ61/KzUMHoV4MjqtLDLBiIq4wiyYODKAKziXeQsOaFGYk8aqKWh8Cq5lgCQ6MtAoxJY1HB106mErMMLDCWeU8JsQhs4VB1yGnFuqIXMocWSlhz+b0PLBXJnYW6BbQQQEiwhC+8sYJGNKX6TuSVMK5tjAihBVgjHsmTgaDRCGa0LZSVYKf8VzDdppv5ZfOwdDErZQDwAjtI1mx4o8zk+H++4jui8fZYN2SSBG/sdE4FKi7F3GLQ2IwLhtiNtjsrNu5eKtCEuudgV/bXZ76z1tfjx6y8DR/0AR5H5HF1TvrnRb6m+2hyRW6SHfdUrz+R+5lCkf/Gyfl0U7Z9Xf7rbnABHFu65vDZlDyWHczQ+k/hsSh9k3RcZHb/oPPLKIlqvW3ah+ZkZR6VcRRbyfEzt6t2Sd/sGDoBxhJ547PwMHCVj3htwJIExinj2bQvcO9GQIB3AUVO+i6Z7bNsQlhtQDbuClnKOlZJx1ATsRJzmcg/ZEGMjnIEjkUj0Adw2d5p+f0rAkbd/3rlXgEWaK8IDHHnbEC13KMBRl3bvuiYF5Phx6vBlhOZ9Bo5Y/Bk4qs3CAwKOomuqj/KHGKquaZ2nuhtphDgU20qc6BwmzHLM4N/IbzSe0HENODo9PnkAHDE7RHPdMCBSeQlbQ+4lwAoc+/gMYABh7Aw4kjxC6wI4kj7IiAkvRPlCGpqOf0c2Js4HZKCRvI8Qcm4AQM+uqQJNHMJYD/SA4QJ2j217GfixnD0aHk4O+ZhTAuyqjYSfWyL8HsK0SY4nCdcmYepmixndzm6l/1yfMl/ASlKmEW+FBsRgyfHRkQJHEt5NwvBpSD0c+GHWEULVgYEk8vD8leOuIeuM5VTLjyR2kYWqK/trjLTinZMvCdsMLC3AM3VAKg2LiDbLAArbSFhVEqZuCqbRVMIZGnCEuQcAyTb6kAGAKciPQxcy40jzHK3WNJtjDDRv1GIu4CWDPGW7yjlpzLYypKCATMZEgu2tjKMBmHP43kAo9EMdIryRtZxQNgr1Ta1t/qujxP6TJeoS0DMFiZr+bWt091g/3nHtmUt9lAnZJIEG9OkACjQjVNRrX1ul3j0ryh+C4ywkjF7b7HfW+tr8+PWXgaN+nP59rinf3Oi31FPTn9HxiEovohOjdfdT3q+LomPt1fnufhXAkdmekVB1uIvliqweYGcbnw+N+XVA9PnulUW0XrfsQn7HDByVck3taB9wFJlHEjJ6vxFDbD5754Z3zmXgqJAoTk5aKJF2MfsnBJ+jVeCovV6UwGa27U/xcloihj3vtNuuEIO9bhTypeoVsXd+fLCztsxxVJ9QTUBSewsycFSXkX8etUt3W4kMHMmxXC/jqLukd195CMBRH33LwFEfUn1YZwaOajLJwFFFIIcKHJmN8fBZB4sLwIcAHnhOSa4ZCdeG8vjMjKOjI7o4O+MwdVdXVxy2Dk5+ZqIkBwyNzWEGM5zdAqQs9H1Oy5U47QVUWLG9hRBlAigZWwdW1boAUCR0moA85QEjBYuMcaR5c1KbCiHnLPeR9V9AEQWTGDQCYDTgsHIAGaxtnNOIASPb5AqgUoA4FjZNcxVx6LS5AEd4MesI+ZxWS5qt5pqfx/q9Pa47M7mUPVWED0wYRRgnYDB4IVydEdEBgpVMGDuVp4YpU8gKvjp/QG8l6RH6jjw+ZdgRCRGHMHkCuLHsAPQo4MOMKGXMC/gz4bVgjHr8ZIwqBsqWAAPFKQCij/WvAI4UNMKcwhy0F+ZFutEvx0bmlcwtzJk1zWcAk5TRpaCksYrS65DnyOYnBxPk8RVQ09hHfMCKOwObeUm0nnOoOiFtlbmg0E9LLyN9t8VgJ23138Vv+LeCgKhsCaGUjLn6Wk3XbAaOuj3nvZvxbrX3c1XUqRpxkh6C4ywqtf7a7HfW+tqcgaO6nKLrr689eZ9ryjc3+i3Vp9yisvP0tI860/tGdKKnvf2X8eui6Fh79ae7j2zWpIfxtwFHKeNIDqelbCNjH9lcSOeEd/yi+sUri2i9btll4KgiKr+cU+ConFe75B5aJwcCHHnmUQaOCimlwFE7ChOZELLF9Sll29B6Bg9Td4HwI+3NlU21xYw3lElPwbKCtBOxGmhlqKf8IRWLcFAusPI7a6fvIYzwGTjJy/Excqi6kAL3zIjmMk8FOPLNoaAcEO1FvCEu4KhLG7wGRgaOyrGL6M+c46g0dyVk0rhgmdYPAtQPAdT1864DAMGV9f6LHwhwFNUZXn0RFfChA0cpCCEyAHNlRcv5nMEj6GkGjcD+GIHpMaDpeMIAEYAj5DUCcPTi+XN6/uwZnRyfMCMJ8ofjHuDQfDaj2Wyutg7yFq04nNhiMZf3JZggAhzZphG5fAAgwKFvOXL4d+SXSQAUBlSGI9qQ5B9iphD+Y7tKPyv7iO0pXqsjta1QbiRAV3GdMT3klNkS998oIwhsIQa3FFyx+pCdByCT5jbisGl4LQQwms8XtMALwAVemzUtIWMAE2pzpaHp+NGofUDb8Iffpe1JeDj9zcIVs3tSgSPZQgnDymLI1z+vYfdx6DX8D5+HBVA2tM+4L9cBvEjDLnJOIpVxARyZbIcFSwrzBiCTyFef9WsAXJDPijYaug85mjBXDLzD/GGwkoEjmWuTiYJHCihauEKWjeZ4snCHFhYQwNRyKewvBkL5fksBr3C4C//W8HZgtuE7CNBYcJL/SIAjkaax0VEO+brmREWouhI4UtNdT8hK3Eab1yWIlJyO5KSlKX2u/Hf67Eifz/a9J4SFOWWkbILoRpXZeygfskkC7fM7JgKVJjlnI1d5nz19PtMOwXEWkRnK9tdmn1/A394MHNVlFV1/feoB/ziWB3oj17zPsn3KLaqPPHLoo870vl5d62nruynj10XRsfbqT3c/C+BoW5vN9kiZIQ9zHOF+lmuyrie84xfVL15ZROt1yy7kd8yMo1Kuv37gSNZDu92egaNiVqTAUTtdLKI4OZAJHAgOWlAUOJoDOLKdZovmsDa3ORuZI7UiGmpMequ2CYDwTjSpQwK90AAnLjNwxMMWoMRGHgxp2V8rcOR5sKc+Eg/jyKM06+PgaUc61unplvR+ldMu6z5Iq11n0O7rMuOoH7k+2ADLJMrAUfFAKs+c7W8E0o1GuwEVe/5JK736ItqnQwSOrL9pmLECQIIVsAJLw8J6JYwjDRF2NJly6DSEqkNeIwBHL1++pA+ev6DT01PNTSTg0Gw2o9ubG7q7u2NGD3LfCOMIwJHko1ksZ/ydOcEtzJeEuNOcPwkbSRgdEjZNwpYhJBrYLQlwxACLhasThnn5XBdbUsAZYyiVIBNCpkmSmg3NF3MBjxAOjdsoNpLVxeHVNOwdh6EDI4nLAjRTBowyjjiUmgJHAEsK4EgBH3Pql8CXhG8Tpk4Zy7tqM1ZZRACJEK6OQ7E9AI4Un9BUO5sEsODSGwOZ5EphH9mM5yB/3J6N5jeS0HIWYk7AodFgRKiXGWNgHCXAkZmbDNoABFQgTmSFh6vkwwIjbDyWPFqTAjiaCOMIoBIYR5CL/mE8JOSfjBGz11ZSP0hT/H0CHMk4AlQCO8nAy4WAeswwwu/6WRlHFkddwDvIZUm0WShwlCZ1Fpta9gyctFTBWAVtCipek04TEI+LGCkpYZV111GPd1xH9d6+yvdli/flAOrTVt2XTJvqOQTHWbR//bXZ76z1tfnx66/NP+BrR7yUD5iO1xtdf33pgXjLn9YVfcktOn5PS2qH1Fq/LoqOtVd/uqWRAEeirzyMo/IwC+yucu9Wsu+7PFOj89Mri2i9btmF/I4ZOCrlmgKPqU29XfL1KF87x6gnxlFkXnjnXAaOCqn2CRwhVjxOqfr+IqHq5nyS1IVJFQ6IbYYhVwMljGTT6w2BdWR/6YTa5uxu7x0HYgFPKgNHKqzoA7hdxg9LPCXgyPvg9ipkUe+anNqxTryKs1grAUewjfX7Bo68TiHvWGTgqMuqjF9jzLnMOFLZHRDjyLtW+tT3hwIc1e0XOwwjjnpx2MPRzVs9zTVkYbo4xxHnrJFyx9MjOjk+ZpAoBY5ePn/B36PDjAshAAAgAElEQVQMQKH7uzu6vb2l6+trurm5YXYP6sG4gPlhuX9SxpGMBW8feUIBRLLNJIcW482lOObBShqOJjQYTog2AlJYXiNcUz6PwJSRkHLYzPK84NMLcq8ibB0c/ZqviMsxcDSj5WrBgAIADptTJj+ukzcXwpqxMsiFBKYLWEZgwAhopIwXRCPbrGmB/vBhHaXgIg4xQusZ6MXh86SNmzUAJPyuOS8ZT1JWOstI+8bWnFh0Poi1xU4tqO0A1oRxJGNkofMgP8wLzXuEcH8kwBFC1bF8OcSdgiga1g1ADwg+AiJtaLEAYjIg5JQCcISxBcsIYenAOhqDccT5jQSQMsYRs6E0LxNAPQA+EoJO4vaNQP0HfsRh8QAqIVygsNgAWs7nYMPNaLGw9znPsTJEooRrFEQHc0r4V4DVhghXRwJsFmVktuq8spj8EtpQDmjZ3G46fSu3UQiz8jDaepjFdcjp8Y7r+JNxP1f0pZsjNmWkJ6kd6bku2r9924nWxkNwnHnklZbpr81+Z62vzY9ffxk48uc38Y1JWaqvNRVtRx/lo/rF24a+9Kfd3zsm3vaaDRkpfxhl/booOtZe/emWgxs4qjKOYBPJc7NqR9XnmHc/Z2MdKe+VRZ/z3j9+GTgq52SZr9SY9bvma7lvc4YE6xE48uo475zLwFEx8j0CRwPEZvcBRzbZPApUIBiLjN9+hSmsNsNQGEfbgaP0wRhRmNLCFW0ycFTOOtdmvH1sd5V4KsBR5MSZFzhiQ0HD73gZR5E57X8Al+yypwIceQ3gDBw9bn16r87AUU1STxA4Qg+8GwfvvCg3wBreK3rhjvIPXM4OG3gbcITv7SU5gwZ8OAVOdtP9BbCkIeJOjo7o9OSUzpDf6OycGUfPrp7R5fk5s0IQCoyZRgoc3VxfM+OIoQ7N6Sj5YxCyDICKOPNLUIa1HL8KQAKhzgA4rVFOArEVwBHbcVNNppPmOLI8MbL5lgM4CCknAEx5ItIAJxO6sFnWgw0tVzO+pzGO0AaB18rclAB+pD+W6wagkYBIEmZP2EcWcg9HJpYbhDRmTo/kyOE7om5h8aCpHBou+ZzQUCR4XAHipMCR5CkyLKpt2hX5h9oKcq8xlxWE0/B8TKoZgvVlz1L8vqHRUJhBghfJOIBKI+GhJTQeGin5o4hmy7WMiIKLo+FQwiMCOJogVOJU5+lQASlhWgkYKGGa5aU5iRg529B4M2IGj+RT0jHAeC6XAhrN7+n+/p6BI7zjO4z3cjkvcnBJaDsDjyyb1ooGAI4whvyyA1iW0ylN5twGHFWFP9awifasrx8QS20VY97tHr7HO65bp0dPBSK2XKQJ3s14pM50vLzXRfrndTTYvSM2s/f515fcvPJKy/XXZr+z1tfux6+/Nv+Arx3xUpH9X6T26DyKrJNIOyJrKrKeIm3os2xfcouOX6SPkTGJ1PsUxy8SvyE61l796ZaxAkewEZsjOTUcllF6dXnwpgzrm4GjbZLPwFEpmRQ48uU4snyxrnl9AMAR70V5z7r7LwNHhXxS4KhJaFU6JD9wLJb6VhmLlwWhLsZDKDg9uZmUr5/UxBXieHnooWGTUKKa8F+R40gqbv2rK3t7aKbveg5Y2EbIc4Ra9SRo5YQbt8Ei2tdureFJHjaIg5swcMRX6ulN+ZzUZgmXaxVYoJR6vY6ut8qmrcDeH3x6w+gDuK2dTb//WoEjz5iIs0xORlfW2pbJxKUQImiboNPr2OFW6oVt81MXvibz1lKV5OClM6+48dY1VDZs5/0a2m/rxCM3WfYPE6g3zq9E/5iOapunoXmv+dba6vy1//7+gKPoTLOR6Pk6XSM2r/dxN82OUoAJnjnlXSdWl3f9ee6dluFNVBJWa+coWAzPHUIrflLw3aM/oQ7hyLeyPDbDAX/HuYQ0BBic9QBqRvCbKYuC2SIAe7Th0K3IY3R2KrmNnl8943eASGAibdZrZnKAaQSwiF+3dwwkMQuEWTR46TOAwaOF5p2RFjKJR5kpCFmGNhpAAKe+MKGE/TEcjZVxNFY5lyHpSnaMgTzyXAD7BHcSu8psTFWYbFdJb8E4AvuEQ88p6FCAWzRU0GcjodDWYEIJoITGgXEkIeskvJ2F4mNWjGRqotVAw8Gloeosj1Etl5H1v5hblv9Sy0s+TFkpDGF4DbAkj2b1KZbMYgN/CHNZWUcKxAHYwjwqc3VC1mIvg3HEpCgD7dg8l3ba9/gAUOZ+CYkANEMkAIQ0HDKzaDwZ0wTA0XhSAJzjEcZaoT+EzjN2muZz4jHSkG/jzZCJWpiXHBqPx1NyG83mM5rP7+j+/i5hHs1psUJOKrCQ5lymDGEnPC6MGuc2Qo4jQQuVQW2bO2McWbQAYUKVHDAZJZ1lD1TKhPcaPAP5f5JzycJIl2Hx0E8AtRwSz/GXcxyVQoo+HxzilRFz2mfFcyBwSC1in0Xb4X3+Rev1yq1Luf7anIEjGw+Pw6rL2EXnUWTuR9oTqbcvWUTaGy0b6V+k7uj4Reruq81PcfzSw01tMizlVtqwzdeoDxRG+D7/EuCoGfxLgaNCwyReoDTkbxqqTmwhy+XpaXJ0fvb3LPG0Vsr45315iMkTV0BkofbkzubIvBjQuLfQ7V5p+Mfv6QJH+55zTxI4ip4S8JaX7VXTxsi+tzjiZegO2zTbMtDVoGtMlCX+n2O0mwNBN7hW1uLDW2xzCbFi97TzobIMcL8UOEJM/HZ8UJUFh77Qlmo4j2KjLatYNt64pW5S+Ws9qmpOeNm8iqSKkxWJp4hbbo4pU9V8gQQ22RASYWuAE3bqMyVEFDYu1hB5Ejm/HJI0r2/9s1dJWLnIiRC/ki2Vsrc9kbojbbaHA6vwZIPZVEe0Xm/fYg8oH9Jt93YzjgoXsM4tdTbzOXADRHVNFY5ROE5UDaR+Vf5s609BY17h9jnJO80nj0t1wetlVIDNyPEgSch5jsuB6OJzqRd0PmnDUtDYPqcO2qbfefwTncHuxooR96CHpTOz0QgwwyC5Th3LRbt9viW3wYBx4shJv/E/A45wGr+IOKV5KSrgf5KrIhVZBfjXHxrXvhrlpaFYnyMJi8ImL9eHC+VUvs7c2uf9X5dOte0zWVpkZZs+V4AO7Yu5xh9eWe3fQ2PZWlK/o1znNeKi092Ao7b+gcdgNkRFZzyQUSld1lTmQOfQaqUdUupE2ZDA2V6RJzv81Uk/HhOc1SNlHMFvzXLegPGj+YB0/iJcGECjczCNLi/pgxcvGTQCMwQtW8wWdHd3T9c31zS7l/Bfcw4FhnBvolSR56gIwcYgizBBCuf4oDwkYPluACiISVIyPNAv5E0SFowBRyUoYcCRgSqCSBEti5BzYs8VzxgFq1J7k80uWEZoo4UkwzMKzxdmZimzaL0qwrihQsl1JL9zKDO+VgAxjp4G0Gg4fADwmO3B7xrizb6r6IUE8KnYK2pDml1Y9C2ZuLtsbwF25PmZ/jFTiO3lERZLAQaVOY4EnGOLWscFoAavLc2FVAJ5GtZOy8K0nPOJOs1bpcAR5ixC0zGwqfmPIBPMQR7T9JCIAmjFHGdmGNEEeZnAbFqv2baQ0Hgr2ixXdL8QhtF8dk+zxawAi+bLBS2VjXR3f0fL+YIQThHsOAZUcdAKQOF6gQRKkk+J2WPyQLRQi5yri1VwFTgSqNKAI57Vpvll2z6WfYnYIQMGu3itc2g/ZVSp/QhgVUDF+t/Dke/TpozqRW/5iC3urVOGxHcAJ1Jnl3qj/XPvmx3JlCvre4t90tT/Q5lHXlnYuPjH0g8c7ZJFtX1Vp+iD1bpjvNJ6PDalp59e2fXlbI+uv+g68chAdLVzY5T6VbyVN2ll5zg/4hbV53agfxF5RMcv0p/ImETqPRS9FWlzWbbqe1RPn3gveYxlhyGfbU/Hmq9h/8cjHZr7njaXTHyxBR9OdfEnVsCOIucjnsllqLoS6ChBj7K+9t1Udf/XtMs0GTRZyLt729c8iuk4k2P7/p1tR3Hiase27YVFThYVwDPmEZ2R1tcmw7bfy7qeLnAU0XMeH/FgMDzyz2bHKXgTsoX48E6IvsrFFohMZfsrhM2n7NTA0xN37JcoSuopU4utbs483tpiEyYnEBlA0vApcrJWQoXw5ljjuPOGmIEjO28od7GHJ/9LQSUOQ7JU9o7DJqk721PD0BalAUscMsMoa42MI3F+a+OSyCaWuFgahHZbXHaZE2saDLHtrQNH8u8SOMLnDTvbN/qw4sPJUque99SToNYMyXfn+osaqRFnX6RsZH5G2hypN2KYRcoWcypoULoGMFjInIHliV0BKHV12YFbrrVwQCcAr4XBkdwWUqrOTkod1w+ah2WuzqvidK86TPWwb3LSRRrBj+vUQZu2TTXS1sdzw3WmIpBUvPzb9mCXdWbSEBUAA01O4OvCL52hpgwkQtNe/1D10P+U2uu9D6myUgSjIq9dfaNf1+mR9hcMZR3r8glXat50EyHLIEFLk/ki9+35OkYTVSoati6yHkyeaStTt2g7cCRXGmPFC095T+1Hxk7GQhhH5aq1URjWzPjyAAmXtbX9QL+YNMoNGG8pFQBPnf72Gc++o+m0ChzhGmUTlaHoYPZsaDxYc7gxqVJCu+Ed5QAaXV0+o8vLK2YaffDBh3R0dMQsI7CLbm+Q10hyGwE0AlsDdgvbHCvZBFp4LdlcCt8ZodzktaTlasVTGsAD22NgHGkuJgnPloaJk5BgAK4e/tlm2/gdcr+lOY1ZxhgHY3MUsIPmHQK3RFnsxsRO3qU/VQe0/btkGJXoujz/GZWj9XBAy5G0z/pjtiDbmwlgF7EbZMppOLikrfy9PvPT+6Cd6Z/dq+KgNGYWh5uDPJDHSA9qJXmlGERSSAR9AjCJ8gwAjSYMAg0txJ+2RY9pgKIkbLQBAEwZc2bA4Z6wx2uMY5GRsJ3ATuI5pWVtJaGNJ+MpTdiuF6CGrVxmHK1ovpjTgkGiBbPeEK4OLKPFak6zmTCRbu9u6f72ju7ub5l9hLKrFfKBrnFUgNYIs7iUnEmYybwjkVNewkRS0BAAExb1EC9d06UJpmXZFkd+KMvzJXpgVdNnvPITrwyvIxtEQaqqzpnCNCh1TFiPtVwQsa/3fe8u9UVt5i73yNc8VQn4gaP6/q/J9jMgOWX8bXtubJNYk18g1ekRSUeeJ4ewv430rc+yEbnV21H4imrPZCsXOXQZaUcevz5nxLuuu7QLDPgxGx0tYUZ/4gHd3jpzBvgYR3VdVbENEz9S8T2HNNZcoomtIp6dMk+o6a962dK2kX2c/DWBRen31Z1jff8nbUMZYcRLs/EZ9rtEBnjff5F1Xcokkcuj9/1lvlCvLOJt1pZv2Tel9/XZlE8XOPLKmGeq7gfTtZjuAfA5A0dbJZooThakagA9cZcCR5vCuWBlSucy6wwUXq14T8obdwWPis/8bz1lyac/y1Avgt7KiUCOUq8nSeUj4vCLo8TzZzH8DRwThVaeBiic48hEhHqN+aMx1y30etGIwk+hIJI62vmMKCrTY682AfkEIza5QwWJZFcqJxx1I8sOczsuy5tfiVdffUgViFW12wjH6ROFK45jXLHIFT4lJGUjyvAQDLPoJjjSP88c7lqmAhxZKMQiJKKFStQxSU2HAgRucpjCWVOeWN8JHPFpaLMibB0nFGle5EmIvAQ4ctlndcFsaQw007gCHPkkaipGTuqYEVWaFMXCy8CRT6AdSr0T4KgR9Wub2ds60/N1BQ2tSNyyXarBpshRkbaHiVTq14lS376BowKCSICjqiCqcFip5bRUwW6ui08ZQMyokLtUgKOGjRwDR0dHRXhbYeCUAE4BHMERPyKajMA0AmQimxJ+9isAgNxGV8hndHlJ5+cAjj7gkGJgGd3c3ND19TUDR/g3s4zgUOcwW6JLUaVs4sSGAsMTL4BFKAs2EJg9ACHGoymDBmAVCUvJQCPYHyYn2QSCeVHV+mV35ZCLHm3RHEeaAqf8PnXG69RlFhg2wTbrlJFk7A+2/tQMEraJPCDYpmK2kTBcCsyeGTlD2gwHtBkNaD0a8gEcsTnl3exBZulYGCu1CT3qCV1NNxnM4ioM1NK2sbrtdwMZqyCksbd0lsEGZlvbws3Js5OZ7NYPnZHcF/RhhJDQAI4whgirNiqfuWZHs9g0/5WCmTbW8nw2+1Psa9kkSXkGl3RuoGzpvBC782g0oTGDSnZIRG1bzDXOZbSk1WJBSx4zCYMIdhFYSAwc3RtwhHCL97SYzzns3EpZSavlnMEm1LEGI8lC2bHMhWk24DmANgtoBPAoDb+JMhIiWsvyXNBYe3oGoHi8qzFdWNu2DzDHSgEcyYyX6alBGTcZOLI15H8+eFZdLvPrkkAGjmw8D2F/eyhzq+u+ue7sa9I9GTg6lFE+5HbUgaOqr8oPHNmuoSfgSCM5lZiP2iGFz7Lcw9maMn9pdW14Q6ylY9a0/2sG3MTP+tSBI+989Wy2M3D0QJo95jjyjpz4J6qHAdm6TzCGDBy1SLM40WOhnRTcESeEOAtQxk6KFk6K2qaScwUlwBFvfC2eP59clI0vOx14Q98EHCnrKEnOi23ao4EjiwPPIIYpeQkbBkeE+ItKR3f67wKi532nOHwENNIToilwxA4dAY42BXCUxhbV0+O2cbdtKMsydeAZ7a3hxIMctHT9RYzUdDF5Kj8E4IhHMsD08YKP0U1wpA0e2VYe24H+7VKGu/redKrPZNtFFttPvNj61h6mwFFUMDvKM3BEEtYn8tdsbEkNbKplxlFEnJ3K9g4crUone6cGvtOLkjnnDtbqbyCz3JzF/XpATlqILnI+qBxt4Jr4mauMowI9sIu1J1xwG4hUuygpi2d7CqKlTo26fjTgyPSFlTXmD5z6Ah4BrCE6mgKsEWc3DsmYox4MoNOTM7q8ErYRgKMXz18Qwsnd3NzSmzdv6e3bNwwczWbzIq+PjIWE2y3wHgZV5IWwbivO47JmYgYYFjioA0CK7RcDHDjXkZxmLEOpCZMEAMLGQEu0WcVsjnP5p/BO+D4V172uMbSz2F9J2eFgwvdkCI3r1RoBQBXAHb7X2Kaw/zimmD07AAYwaqG2mAFHQ9oYcJQy3pVtxCCIfu+YbpUizPRRUE5C5JUbdwmDLG2xg0QlyFmGqeM5wiKzEUMfRrTRvKBl3FiLiWogEu4F21lYUwOARgzwjGk4HtNID2mlgFNhNTJgotdp+2wupye2jQFn8zd9lyZLmyAFwH5jZj8N9N4lGLbagA2HObficHBs027WkuNoNqPZ/J6ZRvf398ymY8bRbMYh6xbze7q/vaHFckbz+3sOx7hcIOfRiuvgCVB8xmErAb0ZsOXDV3ooBfY4wt2xXS65k0TklgC5HIMCby2RSM33Zdki6we63h1wdCg2pXet+J8P3hpzuV+PBDJwZGMZ2ZNHgJWnuv666rl0r8b7syRijMnNW7e3XHof79rss25vG3K57RJo8n3Yd5G1Kpa4bzeVrtXiYI4d3q3l6GvSAXXgNJ2Xu4GjqnM8Mi/q+mW7z0j8ncI42t/+L9JWKxvRn13q91wT1ctd21y/zzYwvb3NmXFk6ykzjnbMljbgyFwTfDKy4mDQuOq6qZQcHWs5/agbZNmAItGvhqvjuO5V4KgID2UBIZQBZFs3VkKcKNmnhJqMhvpiTB8MtsAsx5FNmsIpVB5FLE73ymZV+2lJdnHKkU+jao4jDa8h9WvwuYLOpKdWK8AR31lHSt+LDW0CIGXgqF33PbJEVNk/8nZbL48+RDJwpKrngIAj98Zhvcmh6ipavqdQdRk4KvRNBo4giu2Mo/qmTswaccQz40j/UuCoBI2GNAI7ZER0cgJnvzFVBDhCHQCOTk7P6PLiki4uzuns/JwuL664Tddvr+n169cMHnFemEU1FwtMCuM7MFi0BMNI8gPZgRghJQnoAxbJaDxhJg6zVPBCqDNmcKXAkXRKQLQCApHwc3ropswmIwAR++g5vJcmiEqYGHaNkIcGNB4eKXCkkb+VAcPMIWaOyH8COMlhHtybMQiFmSQcqo4FDiMh1RIAmPFYIxwDoDLARMOuqQ3K8I3V7XpwS0hB3F1yLCW5oxKbVEw1s4mLmaFgZ5UVZrJgOpodoFJmO0s8DRHNIJWwpxBGDoeuOJwcbOvxhMEbAZTQMz1FBzY9s4jsBK2FE5FWYv4V+a+KOPglYy4NfZg+vxBKVcJRYxwxvwGQgqGkYe34tCkGDECihGeUg19LWi6WHMoO4NH8fkb3MwBH97SYSa6j2f0t3d68pcXsnu5ub+kOIe3u7zh03YZzISEHEl4WClp4axzhIGEdse3GYwR7HGXNYJZDW9KfBOxLfD34iRl9nF/JFnc6SSz8QAlSP8CvXXPq/RWK2pTelh6Kzextby73LiWQgSOTdsQZHVmrv/b1lz6H6ocg6yCS2Wnuvde7XAr5XgclgfcFHKVCaAKPbA6nc3kXWFqvb9sh2Pra8Q5GFDhKw4h67+EpF2l/RH967t2lTFQvd21zBo5io5MZR8FQYHXx7gKOzOnA1+AEapG/JAGNLLQLGEcW8kJRc9nQWtg6CVNnTgqOTW9gkcTOKJId8yIwNoKi13bWr2161CnK6UKsPyTKvESl07aO5pc5jsSRwY6jJJGyxF2XHEcMHBnjaCdwxG6IwjFT9dskDpsKcKTSysBR2xR49O9RZf/oG26pIPoQycCRCPKQGEfuzUsGjorngYxiBo7kpIK5MMvcLvvSNxk4YsNGxJkwjoRAkoa3Ld3Du4AjC1Fn4BGc6qPxgE6O4WBX3aR5HaGrp5MJHQM4Or+gs7MzOsXr5Iyd+m/f3tDbN2/o+uaGcxsx00VDt7Fju0ifKAdrFosVg0sIFcZ2Dc8dDQ+cgEUMHBnjSIEjDnGqB4BUGEVYXQNahPElpyplRlo4NTB5xiWTxtjdHF5Dczcq4IT2IFwe2E+DjYaOM1ZMEkqOdaYylYpweUxRUpZ3AYjAFhvSmkOHAkBC6LcELOGcPWXYZLYNkxCtJSwmEFnB3ko+41sAI5gfJXAEpno1F5OtSQuJV6xRrRQ2Y3r0SSInAjgaErBskLv42BEKFeyqEkSyUHXG3EcOv8F4pMCRHM6Sw0zC4uLwhJxXS8ZMQohYZGXJ4WeHmiyqABhyAiqWeaJ4WjCzTRhu66Uc4hpruMOxgUc6jikohxxFYPTDJhZgcyk5jxYLZhvJ5zmtl8o4urum2f0d3Vy/5TCNt2AgKfNos9LQdTjJyqip7jcYPFLGkUYNQCg7tsd5kZjBbOHsIGyFPuuoz0DteIFJzZhI1G06Y2QiZeDI1GfzetjXsyrX85QlkIEjG70MHO1/HqfOZHxuOvCz/7vmGn8NEnjfwFHT/cXU1qNIyT6kPs/r/7bxwLUZOKru4d7XXI36EqM+P+tXBo5iI5yBoz6BI4n2L34VA31Yq5XJlHmi6wbKgCOLjS6hQZJNLZ+Y1Do1j1J5KlbzKPDNZCMvv1miNS/jSE5XWt6Bre98UrYMO2KnW4ucRdqOYruvDWLHUepkSBwKBXCEejnMi9bfEIsUm+pS0ZvfJT3lm/SXh0D/vdJcS451EjFSUV0k/FykbEQZRtocOX2QPozbRBdV9m31df09Ird0/OrgJ8+eHTnCdhkvUVlYm3cZLulpXp7xe/a+PEXgSBibXWfKr+e6Uutl4CgDR+W8FuCiv1B1kDUYFfKckJuJLtMbJ98/ZBzhGmF+pKARHPCj0YCOj5CPhjECyVMzHNF4NKbpZErHJ6d0fnZGJ6endHx8yuHkwBq6ub2l2+sbupvdMxjE+CFvCEG8QDgwcXKDIYHXYr6kxVJyzHBsdiZ2S0gz5MXh/JLoE9ghliOHgaMxlwN1w+w4BjCYraGAgbJ6JEel2W8mnyFNJsidJL9xfqEiPw86rSCQMs3H4ynfn8EMBTtKhoswZ8x+5GeP2VpJqDeu3zbXusFGqLwVZGM5KPm+FuKt/JxqSg9whDIctk8ZRwDwLDdmkQtP72lleeOu7ZZ7CFCR3g/tBHAEphYDXwoWMdcFY6sHqdgW1rEHWAR2FdhZlu9oyImTJfcRwshB3pAbgCNh2DD0xWCJgUVgTXH0P0UfyzED0AZ7vRxbRrEUsBTgSPIHWTQBYRwpQKeAnz3OOTcVgzwAOiU/FfIWIf/Wcin5ujBfkQtptUAepFua3d3S9fVbye11/ZaBpDlC2i3wWjADCXWsl3M5yKU5kFjiPO0VICo+I0yj2dWa+0i5a1XbRqIFlMvdRitFh2p7kJ6Ao6hdG3n6R3J/ROqN2omRunPZpy6BDBzZCEb2t5H931Ncf4/Rc/UDeU11eQ7tdWmDp962PXfTivbW+9S1wSG1/30AR/X+14HO+r9TJ3c6r1IfS73ODBxl4Kiu23w+2xyqztZYDlW3Q1MXirMhx5F6H/jqSo6jItyDouLiBlCYSTf+Fj5jAOeEOAmYcVSc+izDahQb2iQdc5moXsKDeB/wTSeFtynmbQ72gYbLkz1/uVlkx0oClLFcNOY94rrLZwlVxycdK8CROe/VlWBHhjVKjPg/UuDI/p0MHsqsEOPf9+iNGKmo0adY5N6RshEDONJm75wwaXkNs4gRHm2Db+RKGXvbnI5JBo4OI8dRZN5zjrhU70Qmyv/P3puwuXEjy6Lg1otaiyVLlmTJlmfOXf7//3r3HNtSN5cqku+LjEwgCyySQDcpdXuKHk5TJAqFwprIQET+g9IOwJFvzIFxZLVxfuAoi4x0hHF0cXHRGXVyoMQBR3Ssw6G+DRcXU2EcAUQCYATJuNlsFi4vr8LV1XW4vgZodBUuLi7FimrbtcSBWSzAymjE4W7WFRzwdLhvlMVB53vT8A3ZL1mTRpRYm05mIlOHfwueJGWcCutoAuAIQIEwX1LsRlwfgSMFuiw+kIAKYsOpPNp4Is9h97CYSf7QUDxMIPcG44hgldUZWS6sLwORKIFHe4hrYALy7AZDCDkAACAASURBVN++ASDN1qzJyvKgkoFMEttJQSbBYfCMmoFnIZnV5dlHBI7U1hPgCEBIOnRk90N+E+03EfAyhlN2PwGLlJEl6pkC5ChgZDaloIQpJhZlBVFClaWTNiMoKICbfCbjCDazUWJ41AnlZV4bxCISQg7BEomXFOMhAThSO1eu04DKOjETOEqSjQCNjKlkoIupOBN0MjTWGCnsW/4t0nLtKrSruUjW3QI0AuPo9ltYLO7CcomYR5C1W4Z1uwrNahlW8zuCUvpGHnL4QjlxFntqNCJwpLUiMnasA2tDa0dKSrP/edtbbfK+wy16v1Mvv4/Jpix9thqbuTTPId0/pQYG4MhasmZ/W7N/eIrjr2ae82lzZ/9DRklNGe7jR6gpW81evybfIe3+GvhRwFHe1t5H2Vemzq7Qsd19/+37nM8L9+nvYg1lDPt9ZSSzPdl6p+5755o/T13OuG/do0yw7341c/6+PtHXXt4/ePhZB+DI6m8Ajg70lBLgCGk6wJGTKeE2lsCRbcztVBulQRQ0MvaRaeFrMGXZlkWGUZI7iLGPYqC1suP4+cCzf/cZG/lEK//WwhDH6SI0FDpR9SD9rbsB5oaYbKJjwJFtSOkYoR58NC97WkyPNw7AUayb2kWw1DCrMcJry1CzQJljrfSaQaqONfVYGEdV7QdPHo7M/4e/BuCoYw4OUnVaHY8dOJJ5x4FHyQZC6B0ARmDmTCU2EkAn/AXDCH/xBmsHYBIl58gcAoAE9pHfhODf+B6/Q/6LaSBVB8bRWoAj2yQAIJqB4TOdEKTIgaMZAAOCNnKwR5/Br390pAP4UnBHpMmU5YLrJpNwdflMQCgBZ5RaRTaRAULKVBI2C+IskX6VgCMytQw0yk9YehvOr+H+VGW73oSVyKgllvzeqdQCaRfOtSIz50AdYfMoG8rsX6Wm0QY2fTeDTcxWdPYk+jOtRBUtVum4eBBJwCPScXFv1hWYWiY3Z4VnTCirs1g/ChwlxlxXqo6PwINOU8S+ivLSaFt/WhNAT6oo6Y92gEqv8euc5KPqjwSUFHER2byUj7H92V7rsG2a0C7uQrNahMUcANIizOfzsEIspMVCACUBj1b4vAjf/vpLYieBrbSVsdIIKISyTUC8Qq3IOTUynuQeqjDA69YSrwkyesa8EtahApjdQ1wewHedZgCOOnPTOW3hwqE6JHuUNTAAR9Ys53J81uxZH0sXqZkv8rTe0W52S8dyPqCwcZ90/poaP0JNXZfmW5PnkPZwDfxo4OjQ/X2/Rrpef6Xtj8ym7fm7D1yq6Ru1wBHzPr0/A3ud0td9QZjS/EvS1c7L9y1zH0CYz5llh/0H4Ih7LOxXxpflPbhCfkBOvD2C1307W2fB7WUcmfyIadVbJNmkby95KHAkevJe4142Yc7JIJIZvDYyinQjnM4majQjxVWo144NYVkTdupCJUT6wCROa4pYuc8ePJIzoe7AYTRW4pzoTk9iEyonKVWeYwsHDsM5cwDzZKNNpvGz6tB3gSP/rE4yA/eFdn1ZVcRTw6VdtGxiYW41aWv6Z41hXTspl5a5Jt+atKXtYOnS6euyKwfgiPX0WICjKlkY0AGck7isxf95qQbgyLfpwDiy2vgewJHJ8pI5oQwX6uPFeUXUwBCfCIwjAw+ipBqvMeczP4cwm44ENLq4nIVnyi66vr5W4AiA0YUyg8ZhtWwEAAKDeQ1WkbBbVOZLpOkIHOEvfqdcHb5ryUQSm5RsIwOOEAuHwBCZKZPJTH4D2CPsIydPFh8WhrPGvBFGiqadTHHdNMUOmk7C5cW1MJgIGkC6TEGgEZhNxogh43wL8ENl7TzDyMfWsRg7ZiMJNGIxdEw6WU7yKVsEmPt6K/XmmerSZ/TEX/ys3x2aOT1byGxkDxz1baLFNnSxL3vv7WxYtFKDQ1HCRKIdavmaTJ08PxhHEZScMI30B2WwG6FH7o061ihHsJkllo/F6oIlyoBFZNuYNDTiAyWWUfysh8PEhpW0arnqQDRwyZhgttbR1jMbkZ9T3ffZtSghGrAJm9VCpOjaZkXgtFlRwm61pGTdYh6WAJbubsNf//3foV03Yb0iAwlvkbID8yhsNfYTmgTxqJqwDWDi6aYYDCeJSYrfzF5Xab9Jqi/K3pmxn9nh2oH6iEgPXZUfk01Z+iznLHNpGYZ0j7UGBuDIWqZmf1uzb36K46+mzN4J2gca5aBLKShVUwazBUoBntq8S/0Tj3WUP8VyPRbgyPfpvjLFfZADhvoAIfvO//1xwJHZTqfrGXawqiTHmvmzJL/7pKmdA+5b5gE4qmudQ75SbhEH4OhgjcZJqg84suDKPsaRadz72EpbKJ2ozrlsVBVwcsARG0qlNHQ3abAbJDRSOFoFjvRHAY4kIG4ZoucH3qHJOJ+IrbPI97qpxkfIo0sncowqMSC0cxnjSMqI2AMCHKG8yjiKwJGnb3apnOIU6QRCj6XbRe3X2BiXvWqMVHlW6wMF2dekrZkMa8pck7bm+Wom+5q0BdXaSTIAR7U1xvSPCTgqHSc4/TwAR/6M0hDjaIhxlMb/9wGO7GBMVx+7byMH4Khvc2ZrHUEjOs4BHAE0urq6DDc3z8PNzY0ASNfXNwJAgfFhjnfI0wEYEruihe3DmDprONI1nhEBJTj0aZvgs8Q6Eoe40IoUGJoKKCVAjoA5BJAENAJgBABIgCPGZ4IdwtmTL35PcAlg0XQ2k7JOZomBBMYRJPaEDSMsIwBHep3GV7LDQ/h9A/AIlSKxjDTOkUj64YARASL5XiXXVHUvfsetqIEnsLcIaiDmU9uAvzOK9htAGVSSgT4RRFJT0qAAk6qLdl0nPlEiEAkzReTdNPYSspdHYSwleS49HJSAIzugZOALDyOtR9vQbDahRTsbcBQlQWI2lp3GgxpTzk7jWwkAZAebopwfayh0gCPUJ+EwkuoJsIntYrGBIuPIwCf2BeFDRSI+alclp539L33d5PI0vhU7ES8kEObifUpRWPsUSMRhqDaM2iaM9OCVydBtEROpaUSuzlhHkLD78//9v9A0y7ACG2l+FxaLuYBHa8RA2m4EOJqIv3oT2vVc5PmU28WyqBwg+wdt9RgTSsse4yV1AKT72SQ1Vz0mm7K03Ocsc2kZhnSPtQYG4MhapmbPWrNvforjr6YuciAo9+34f9fURU1aWa+chPGx0VbzfDX+iWP3HX4vr4EfBRx5v0AfEGp9zfe5PlBIrCx/IEnp4T8SOMp2beWNUZAS+5xSULhmrBbc+l5Jzjm/+AINwFFd8/xg4CgxSOqKfdrUDxkg9wWO8nsSOIKURgqsS8cJnRUROELwXg22i20+N7NUICc7xzbaKjmy3YrDRLwkBVQb087nppSnheMJYs7CumGluyDNuXQGMMyQRSTeDxxxT8zNME4F44SwSF8ocAQJDaMr+UHNSc/YR7wh69IDY31MNu1rZwSO8pM0h07WlDrE/QJY0utLFwVbMGvSl5a5drKvNRBL6sEMydIy5/W82+f23zU3nvryKi2zzQuHDJd47lhPI8P5dsoXxv1kO7lXlrlxZpnI7GDzD8pdUOaBcVTfBAPjqGMOPnqput35l5JUnLcKqbGF3QRjbhQgiQbwIb9IQR+5pcZPdLeXwyz5kQtZwy0jPfCi2cqcGBkkzo4QWbCRACi0H8yGUEe4k+/iHB7CdIY4QLMAltGLFy/D8+cvwvPnz8Oz6+dhdjETxgfXsxDmi7lI1eEzWUWUo2uEiUFWEb6HM56xa0aCN9tJPM5TkzAFQ0hiKRE4AvgjkmSTBBwJc0jiHcFGS88vDHJlDxE0AmBE2TuARwIcTRVwmkzkewBIqGNK1VGyLsnPMaYRPPmQPN5o3UaWiqQHYwnsFzKUEjMbzYA+RQk1s9mSRDDbAIwjACpbCR5EYKlVpjrAJQF9FMSQKjKWufYK8rT48owjwzjkYBPqXGMVmSAewCKpK5Ooc8CSB6qQK9rMDE7cb7VpQxPjdyY7mNeZajLRKalb9HvtFzigJHXgtyDWX+XiVmAfrseoU1nVtZ9h8232r+ahpjH7olVQDhxh6LGdcVuJqaTxkISphHhHcj+MUbQHD1IJcGRxjQTlE6hMbXP04m3AMYHpZh0m0gfI1JtMxxL3b9Ouw6oBQATpukWY392G//l//598Rgyku2/fwvzum7CS2tVKAFQZGdDbD21YtXdhvW1Uro4VxnmLsY9kb2HAkcUZRTliHFJVHtiJQZrqtHAKK0pWa38WZaqJqmwSdZSW5H+uMtfY9yXlzNMc2uPcJ7/hmr4aOC1wZLM0FV+47lr/8/3lUN/JnbUykr2W5p6G7EtTcp1lV9Ofa/w65xp/5+zPNWXuA476DgbLgZOKuCI1aa2PlLZ3rV+gZq9/znb5T8q7Dzi6z1g13aXSusvHtv/3PjArn9v6fBXW584NHNlz7pY794mX7QFLx9RjAY5q5vGatPvq4Vj99AFHti76tjraP1Viy/zUR9Mjrqvs/QocYrJOj8ucZ3rj0nxLyunT+Hz7xpHs9Wqk6gqwiayMZQMjb8RjD1pbYbXpdzpTr1QdHCY8/dmJcRQ3o6mz4MQoHAjGKoqOF3UE2AaWahm8bgc4UtCIJzDV+RMox1IqVUeJGT6dAUdxwY9Akm2g7eyoaw3Db/SvnUYVZ4qAYtgT26bbnXzFJlk8OMY4Uqk6O9WpYJENSNu4pn4BYCwuWd0Cyb/ODxzlA+sQkHTf/nas39f8XjMhWx8oyb8231rjs6QMVt5SY7K2DDULVG1bm/FufXvH4ImTj/bqsjWneHHC+BzBgfiA104fEJBLAd1C4Khm4ye4sXgBy161fbQs1x+fagCOfBucV6pOOcBFjV5imDIjrlMwJkuBo9L5hWYDS10CHJGNwrgldJ7TlvHzEoAGGUsWn8cydnYED8O4SUs/Ii9j6xBosUMzEVaQ7wAagW10fXUdXrx8EV69fBWev3gp7KPpZCJAEGIUrVarQMYRgSMBPFSKbg3mBSTqBEjaiMQZwBYBauTgDYEugAuoewBSs4sLsoEUHDLmUQKAKFkna4w9oKIms6nFHFLG0WwqcnpRqg7SdIiPNJmEy6srlkPbx+Y9spjAQGJaAArbickeJ2YRi76r4c62Mja2sWWUQSQMK2UcoY7AupLwTiNKqylYZJJsYlMqYCGPiN/V6Yi7yMyuaI2ASHqKSFyTOBCkaWEDCoAZJZndZxyKkrg5mnNk2yTmjXa+sB4FAbaEcaRGZmQByYEklXMW+1HrQRhN6hiz50Nh4mErewbYy7Q/CX6q3WpqASJhp0CrADxusy8Plw5RSS35c0zSzuxvYyK58h4D0B2rNB7yNuwPoJ7Uvco6K/hmwJHY1IgttF2H6aYN0/EooO/hPZ0KNCU2NWIYiYRd0whg9PWvP4WBBBDp9uvXABbSYn4r8Y8wjsA8WkPKbtuEdrMI680yrDcrAaEMJGLZ9dm3YD1tIksQaQAcGUsJgKFy3dJ8aQ9RNIOWJzrn2l4615r9WZq+tsyl6Wvt2vJarmMPWH2U5l/6fOfMt7Ss90lX2i84rdp6ePxOh+qte8+oV9Jdz93p+z6wIS9ByXPkjty8zWrauq8GLP/8b02+NWnN/jneGudNUVvmfaUpacN919bOLzV7unMCRzXPfKp6Pm9v+D65H6q3mjrdLS09hPd5+T6VzwHIzxzzO34UJ1tn9z0XcGRzno2XvrmVzyGzSycsx7E6qR1TNf25pk1L0+L+NWO7NN98Xj627vh69eBH3k8sXVm90efAe+cgYH9L1hxG2sjBvjLfXE2/ONbHSn7f7dMVMY5sq1pyo1LHiHWIsobjnUsdxmXl3J8qds4DwJGU3+TnBDnRWEbG3lG2EYGjdPqSDU9pC9toi5yHqMEZy4gbX54dcowjp2XPQVruVD004Hxn3Gc0QJ7OXtbFDTiSCVS14q1d4+lXZRyJTB027rbZVPAoBQRO8Y5Yhvz5HHoVS+KBo7K6qJnc8h6SD9q+Be2hfe+fcH2t4VnzzDUTZ205auaXmnLki1Sfwzn23krGUXGZMXzgmTvhyzOOZJ4qyL6m3uC/8vPOoaLXtvUJq+HsWQ3AUcccPCvjCE7ZSfFJIdsMpNO9tv51OwUdOrXA0THjOvpot+An0Hnffe0yjkS2LcqLEDiyOYQMHZINCBwpW4ZXxOuiHZDVE65BmZFfYtZ07SIBKMaj8OzZtbCN8H758mV49Qqso5fh2c2NAD1gEi1XjTi9FwvEd2EAWIJHjHMEqTphGwE0AhMJdTwmY2jLIy0EcsTpjnhKlyKDd3FxRbBH5ea85BzYQwIqKRhgbB6JEYPYRJE5xHhIBhwZg4nA0ThcXl7JvbW2u3WuMY/wu9BIDKTqgGys5bQpJZtbWsHVu/3u7S1+xkaOcY6kY0i7In4QpeVMKo34hQEFCQbA3MvDSgzkg8/4jikpGcj5n4eHCDhQZM1AL4E/cGsBjpIEHO+twFF2j2a7ljLKfVyMo/TZn5dKGy6CSont1lkPZN+HMihwZHJwcjJBSqxVaiwk1p09LZ28Bnx1GUdi9grbSMeHgpWyJbBTTw5Qk8oR8Izyz2B9edaV1SFyBHA02bZhOgrhYgZ2G/rbRNhIGKQATsHq30CysV2FpYBE87C4uxPQSICjO0rWLZbz0CyXoWlWoVkvQrO+k7/tmjGTiISxPYmlSQEJHEmf42dGl1IJO2nTrp3OrlRgCJx91TzPDWrsl5oS1NgvNWlrypDWhfL2K7U/a8tcU88P2dPV1s+h9KVlTiTL8no+Xk7v0OKq4+vcO9F8XqXtl99/nz8B39e29bG8fb2eq60fWubj7fN0UtTWRWm/z/vksRqpybdm7qp9vmPlfOq/19Zz+fM+DDjqa1Obd3LgKJ/fvF/53MARytkXZ8jq9XsAR+VtUpeydH1AfUtoksJXTZ/L5/zc77ovr7QfSB6UHEAqwx9IYGBd9Clf7T501fOJX67MFqjJt7ApqpLVMY4MGCi6RZkDv3YRQfrSTlxUzAOJaoGjdDrVn66Fo2gWZhMAR9yZpomEJxQZx4f69nGjbNtVjXHEeuKGnqdo+UUCjkrq250OdqctOxJ11m/3ZOdV41IXpzOB5zdT1zcZFJHicFJ1IhUSKdO2yVet9yhVl7Tfu8BYNmAVxZc0IlVXNqAfYngOwFHZyDqnYVYzcdaWo2Z+OebU7dsMeeNmZwGzCwbgKFbdAByxKgbgyI+mx8M4Mhsmt2V2jdH7AUdHZ1udK2oYR5wTzZYiqOO1jQVYgu0hFJMUmzFOTx0neFfKpgMcAUARgKQPOBpTlu7ZMwGQXr58FV4KcPQiXF89E0OiWbVhuVyF5WIpfwEMqSEVGUftuhXwiCAJRgkAKwI/PJiD+09ERu5idhEuARxdXgqogzSQqQMDCXGN8FneM4BGChwhvlFkRyvHRYAjAmN4S3wjsIf03wYczWaXUb5MQD1BzOxEP+uGUnUEt4SxEm1CO9lGhlUEhwTR6/YKHiyi7BnZRmZzCZmI7Qi7UcHADWL54LOASGthiktEIWG9EBSRour3ZphucOIOTDT9T+w6ARcpz7bVE3nxsx6WsthLHjgCACayghvcmxx7mG8oB8pUChzZqX2CUDzF37mftB2ehSAVeD74S6AIh7fYKGThW6winXGNQW//VIoRJaUVYBW73g58afvGQ2L80YA+byEbOMt4TGy72D/0ekCO4wDgaB2mo60ARtPJOEyFKYg21dihYPNDEnoDEKkRcAjg0RyA0fw2LO7mBJMWdwLCSlyk5i4s229h2cxD0y5D2yxFTtoUDCiDyDc7C/qJCCrKX9aVydl146ySzXZ05nqyCWrsz5qHrLFVa9LWlIHbVD3kWHhhjR1c5qSx7XKZI8WvwYVFPluyuroodxaVFbgfOMptlLy+avY8vhwDcFTWKk8xVc049XZhybPW5l0zpkrnrnPOnyV18NjS1NSxrRFlz3Be4MjKcMivsm/+y/0vZc+zm8rq7hzAUWmZasdUab5IV7o+oAy1vtXSfvfjgSP6HAbgSPZNl8Xm/cA4SsFvufvXk7xyUlSlXhzjKKLiYzgkLnWcqq46o9PKf+yICTjC9zz9SaVx2fPbKUr51k7z+HhAZdPAPkMvXwgODWbDaiL5VDfsLJmePHXou0ym8l4zMLEwjlxAYJXc4/bevldZEzsFu/N4aiAPwFFZw/+AVOc0zEqNQzMYahbV0kWy1li2MfajgaPxpow2XlpnA+Po+wyuATjy9fx4gKN9p5dOARyVbNCkX8g6WC5Vx5o09lCfVJ2SDxgNRuXeKNuW2xD+5JfN+QZE7WMc2Wbk1atXBI5ubgI+g3V0c3MjbCC8ABZBom4JlsSK4FBiRvF0G+TrqO9NIACxniaIXzS9EMYQ0kscIpWnu7y6DhdXAI6uhXE0myHe0aUwkiTeERhIiK8kwJGX8DObZBOBNgHF9DqJbQQmCKTnBBAioCRgkJF2vDfdMdURX2mEOJhiS2rrOIm6FLfI201pPET7UDduKb0eONI5X+QHRYpuLTJsjAUkaI0ANgRUEG8JdpramvwxsoyMSZIYRwTzROJNThDZESKTdVCJN8lSbVZlL8kYkex5P5qSAL8Q/0fZZarG7J+R1Wh2cGIfabgmKY8H26ymmIfG7XHljGUWEInsIz4xwTse1MI40HLK9yZVx9QAuqQmXPuJneJkWjhWfH9Ip1T9xpjXgVW0ZoyjQOBIYhxpnKPoUtfnGW3QL7dhNgFTD/J1y7CCPB1AogWAI8RCugvz27swX96FxfJbuF38Fearu7BaLcJytQjrpqGdrjuPsYFHwi5rZFKgODdZRwIsGZ/OYqaiLsCA+gcjRzX2Z411UGMzl9pnvu+XlqX2+UqdP7VlLln/7vN8pfVw33Ql9WFzWOkp47KyeODI5rAu60i+zcZmSXn77j8AR2Wt8pRTlfaN2rF9znxL8q6Za59y+9WUvaTeLL/ytOcDjsw+37cH83Od97vY948dOHos61+pT6xmDqhJS3u+Swrw+06rp74+6fcNfbZCeTnIOOI9yggKNXbUZmAcJYOlZNKqncBLO3HJvQ+liZ2wR6quo60egSOeHrXOwr8I3AuHBAJGiz4LnRvKMmJgoHSil4wjbMts00oQid+bJI4FuPbgStnTHjL0/IKwb1Hw579MPoqbf7o1PXDUcWaAvgiwSMAjBOPV05+6kTekfouTsB35OpPAyPFN+7c5EAfGUVkP+H6pasd1TclqJuTacpxrfrEyD8BR3YnWgXHEkTEAR36GOC9wJH2uZkLStH6uORVwVFIMhlQBY6UsxpEaI2oEJ3AkGdbmKFdRKrnBrgyvt3VsM4a13DZ0B4GjySS8eEFZOoBFP736SYCjZ88AHF0ISwaAEYEjyGipU1/tMZGq09hG4qQWWWAAN7Mwu7wKE7B9AAIhrtFsJjGNLi+uwuX1lbCNEH9IGEORLUSmkkjXzZDP1NlqZHgT+GjJsBEm0zgA9AFYJM+KYKgaswg2HiTzUHVC4FI5OAA3NJZUD0z/Mt4Rex3q1a8T+4Ajs9P60hJMs9g/YzJxBIRRRpLF1pHYk/xeyUNRGpnzjtlq9lnnI4BUuId2GrJqohUZgRf73oAck/2Ldp6yqeL3ALUM0EJMoV7gCLawwjsCllmZksRiV+IuzZ5J/thZsyYpZ6BPNugIHGltqHSelRffChRlcnNxc8kKYRwlPXbXAY7IkKNqoDKOrAoFAAVItAkTMI1Ga4HzbE4iaGP2tn6W2F4hXEzHlK4DE69plIG0CithId2FO2EhATz6Fr7e/hnmi29hsVqE+fw2tCvEEcM1kPMTSloYibw034SQNwJmCbikwBH/2qyCGFUAecs21yXz22NLU2N/1pS9xlYtd3ik8VpalnM9X+n9/3PS8QDp6V4JOOIaksbgIduk3AncLekAHJ2u5R5jTjX9onY+OlfepXNXzVz7GNvmR5aptI6TRXCf3VRSMsjvZ30n99Xsm+P6AKK8/Wv7r69/K8+pGUc/so39vUt9YrV1WJP+hwNHGvNzAI4GxtHBcVkLHNFZkoNHcCpMxYGgcCVjBmROA4t3JGYf9msiP6MnE1WmTratCiLxMzf7O7olR2abpLneDWScJDXc9z15xQ2i7sUZcBmnHb1cncq7KNglgx5vbEAFOKI3gM4Ec2TAcWHAkQfF/Aa0D0CC00iE/Aepusey0mTa2qcuVo3hUmsgnmuRzE/H9BkusXefUaqulHFk882xthsYR8dq6DS/D8CRr8dzA0eUXy19eQe+d+J3r6+TqqsxqmEvjEeUZiuJcWSHWtLGLnNeybMzZgud4nokxECOeOCFDIj4/IBW1hkjR1g4tHlSOtoYz26eC3AEybrXP70OL16+Cs+un4WL2SysN9uwWsHhvQrLpg0zZfMI09vFONquebBGmEUSr+giXFzfhNnltUjH4TvELLq8gEwdAKNrlasjcETm+EgBIAJNYBEZcBTkkI/wRDTGTauYD+TlaO/J80kcJdiAE5VA44Egs9CE4RPj+lgIGOYs99C8LHQRD4XzsBDq1GI64d9yldmQrpNJWmV4Q7JOWDKIfbWZEDhyB3Ug+2eAlMWYTAfRndRYPMjTPamOvKhnvmegZIiS2IDRfnUSxbABLYanFEDl15AWdp3K67HsGotJgTg8upiWVnB5RtjQKiPn4x1pOWVcmbxjhwEWLePOsO08XcxPWUhqiOOgF50GPJWY2HzKOIrsJjLKTKaOti8lAxnjiNcmQBYso02YjMHwoVQcX/g3paclDpIwkbZQPAxTSCsKjcsQN8gWAkRqw2o5D/M5JOsoW/f3tz8FMMLn27tvwkhqVguJgYRrtmAZbVp5kyAH6TwAWJ5xpDG3LMLTaBvadRMZY6Vz6FNKV2N/1jxXja1asz6U2nJW1prnqy1HqcO4Nl8ZOYVxCWvapCZtfZmxVpweOEp5cvbyw5/H9QAAIABJREFUNkmfE/W+ZRiAo5re8fTS1swDNQcFavKtmRNtDijpz7X5Pr3WqytxzdyF+i31k9jxlrrS6M7ExYrvm2u8vHY+z+1b847NhQ8p5ymBo5r28Ov2fcp/7Jrytj6WU/q9dvydCzgqL7HZ9rS/S14189zAOKKpUlKv0aipGSTn6MR9hb0XcKTSKGliVYcC9PYjH0cdKNjgmTNFT/OKoybKghA84gRoUiG7m/fSirY6zifgQ8ZfJ287KKvNa+YuZeg4kMQ5ZCcs9ZitOTOiTjo2onK6lY6LHDiS78SRoBtxFUlxU072yOpEXDcDcFTaGb5DutqFoaZINRNybTlK55eaOUvGhrIRDxku3wM4mmwnRVVdWm8DcFRUnQ9ONABHvgrPDBxt0gn6kob7kcCR+porgSOCHWZb9J16BoOJwNEotLK8J8aRXWt2js3HBibY9wRU0tvXEz5fXF6HawBHL56Hn1+/EeDo+vpZuARwtN2GtmnlvWrX4RososnUiB/K8OCZEVAtAPhcgD00vQiXz56Hi6tnwv4RObrplIwjjW+Ez3gDWIKZAhBFWOBiv5E5RMk52mgiXib/Q79rVKWYdpzM65JewR/wQoSFTlDIpIaBsTCejRKupfYdcKQyb/kBdKvTBPJQrs+3gfVRm7NT2nEIG7CNEnBkv4mcGFhbwkwyNjtzyp2Lfs3y97Jr8zHS55zM7+E32fYbr1NpY/vswR9l+7AOCYTx8JGVO8nWkc2THKeEp/gimLd/j5Kv7X31kX+32bRab8w32Sg8UGZtDfvYSxcS37Gyan+IMZLQL8Hgk1EYD4qpeGRkHQEwQlflXUxKDqGzwHpTttwaDD1IP2qMo+UifPv2NczvboWB9O2WnwEeLZdzYR+tEfeoWQlwNJ6irzP/MZhIwjIioCU7FcHjAPZtQ7tpwgYHxE7pEy+ZiL9Tmhr7s6ZIpTZXTZ6W9pyO3ZrylDh18zmoNP/SvEvzq01XuycI4XzAUTqAsAse+Tm89hl9+gE4ekjtPf5ra8ZTTd+vybd2Liidm8851z7+lt0tYW37lfpJzgkc+f1EbgP3zXFIPwBH9b2ztK1r+lDtuP7xwFG9z6F0LpI9ySBVJ12iuHfWTuClnbi4AHsS1gBHdDhQ1947U8T5gBOoCHws7geVpcM9Jb3JldApI9vmGPsYMnUsnCmJ79vAlz4rrrfn2vcXefV2+CLgSNlUeLy4ybfTpTgFuQ4jbCgVFDJQaQNNew3qHFlHIv3hT7Ran8r71gAclbb/90xXO65rylYzIdeWo3R+qV0knxpwJItZgdzMABzV9Nz7px2AI1939UZcTc2P/uHAkcX+4RxGR3bHIaSHXGCjbDaj0IghovEZDSzRQy82r9mmDDGHjknV8bbjML24EMbRixcvwps3b8JLSNepVJ2Ua7MV5hHmoWfXNwICiZ0AlpGyVyAZhxhGiCcESbrJ5CJcXgM4uiYQBMZRjGV0IbGOptOLMJ1NRcoO+TUN5OdojxEwmogUnYBJkSGu0lzjtcTyIeEnpSFryJhZXeAIbJIdxpEYWrQJJQ4S4AwXH8dvrAygMbDFgCO/Dlr9m03FvwAlAB7hOQlQGFiUA0h96+QxAKkPdMo3hH0b9S5QlOL82PEoSBrzOsdMcnGiPHDkQRjrywRiurE9rL+gjj1w1LeOH3Mu9NXVet1EaShvW8P+58tiPxHeSVJ6VBkA0JWQFj1cBlR0vAnbcUsIUmIMGTAFsIgAt4BG+ACbGeNP4iHhPZaYR7LN0LZvmmVomiY0q1VYQLbubh6W83m4vf0a7u5uI5C0Wt6F1WIemuUibJtlmM4AVgIgcnGORMJOmU3KQpL4WVswjjCmyveBNfPzj05bY3/WlLXWVq3Ju8SWs/xqnq/WDi51Gtfma/vWmjo5ddr6Mp8TOJIJgf6DPQcD6sub2QmOLdWd84zdev/xn4NSvk/W9OWaNj7n+Kspx2NKe67xes58S/Ie2rrby2rmAvNxlvVT2sT3eeVzil+f/OfcL9rnJ7X14Zht95By/qczjmr6UL5POFbvPxw4Uqk6lnNgHBWv7KrSfax99ffibHeMmmM3KHXsHsvn2O/3BY66J2zhQCB4JJOnMXJkJ2cnePG9BUUehbU/PWkBgB0Ux02znZesq2f/zLnTocTw9vvA+Fn12SU/0WVXqQ0vpyfsI0rVjTLGER0YCTjCZ5NOkc0nTV9fA1nTDcDRsb78I34/p2FWu7GtWdBK55fa57N54ZDhEkfzmaTqRlsJHV/cHShFdPg1AEfHaug0vw/Aka/H8wJHOLEBR2vJy89Ffk7YnXPqpepK5y2RqpOYPJMiqTrGHgILhWyNHeBI1nLKuMEeaYRylGR4DRjKAQzkB+DINpb4Hffa3WjS/pkIcPRcAKM3P7+RGEc3N8/D1eW1XqdsjVEgcDSehKZtQ9syLg9sDYBCYA/NZgCEZgIUXVzdhNnsSg7niFSwxDKyv0wzARVD6wD5qRaXgkHKIDIwSWw1SuKOABzBSW6xbCJrXCXn1M6z2JXCaFJWTFeqzsAB2k1rZaz0rW22IbX+5Q8nmd3mgSOk4zUA38ZhLVJ1BGgIvJFptIbdZZJ1Yp857EJY7sbmSYwkv35FxpGprKmsnYRFssNjMR/NK0rfWd9DOdNvEuFTysK3B4bs+SNwZKah2ckqVYe7G1AmtrKVgZWlEIfZ0Sw8Yzl1/4oMs5OHZl7KXbJnVtuUjCOAfwBzLG6YOyhmLKJtYiDZc5tcncVtMrk69LfteB3Wo0YAJJNMpK1NIJOCksptE+BIZe1Uwg7A0QSAqDp5120jbb9p16FdrMIKMcQWizC/vRXZuvndXZjPv4UV4iDd3YbV4i60y4VI5pE/p5J5FvcIfUgOeCEe0iYIcBSasA0Ajso22CXz7GNKU2N/1pS71qYscZDa/fucWvvKVvN8tWU+l31dU+aaNqlJW1cXmBvOAxzZ+mzAu0yTusjvA5FqntPS5uBO31p0n3wtH3+fATi6b03e77pS29PnXjof1eZdmq/vf8eeum6sHsvt6f9eA8Z6xvvxJz8vcNTZFTqAPAePbP445zx4auCoZpycc/2rWbNr+lE+zx/qS+cEjormFwWO2CZldm1NmwyMI2n9MqeLGTQ1A6S0Ex+f0A6nOAgcSbBok5wj08gYR3aaVxwTsoGEA8bHOMKp1nQy1U6p8tSpxTbitls2/iqrETewiqHoWaJ0SvVYrbsNcIxT5OIOENRKr742kd8z5hGb204+KngUZXB0M84jlQy0q8CRnI7U08TrNYLpGnhk0inKODKvVu8m1AAleEUAMnUd3fuUMnYnt0P9tZtLPhmwn1Bvfnh1+0/NuK6pu5oJudZALJ1f7pMv8i4CjqjEQyfwsalUA7V36m/PdRidU5mLjr9QzmLgyE42Ipj58awTo7Hg+WSmLMm052RlQVFieQuK0pudv+6cU8DZgaONBf7IH/MUNVPSEpam8H7x5EKZEVdTAkf73XuZlVJmf13vkmPZH+6wLOj4hV1Q1J2jk5rXH6wVBY5wSGVXHooxgaIsmpRhKsBR18Gu5TQmkeQ1Fpm6piGwIuwblUljbB+VatPFLweOCFAxnayTcZEkcIQ4RACKABi9+fnn8Orlq3Dz/LnI1YE9BCAIZcUb32H+Wq5WwhDCvZD/pUjQXSuTaCq22HR2FabTSzm0E5ngVm4BsgiC0eYy+Yp0mAeAkoAzqAu7zoAjcYijPvA/HviJzxZtAeYlIIXG5SEuYyAGAQxbx/AXLBDYJTko5NcLb7f4a6V1XRt44AiMsRZydcpqgZ2F+Efrtg84IiNduosxxtW+i33WOSABEvLn7sn2fc7JBPzsSQ87UlAeHh5iMKt0Yr4DHFEYjf1aA3slkIlxgwwwSuARwT3h7USQyIFDHccDTFazRTk2CC75fO1bxuc0LhP7hck262lbF+dI+h/ikQmYZ1J1HsAl4IQYT5tRG9rRKmzHYBCpHDSyF/UAahGAIcmKQqxPlBHtwvlmithfbgwKo3+9CYgNFtptaJeII7YU5hEk6xYAj+bfwvLuLtzdQrruNjTLucjcbUUtwFhGiH0Ee37d+R7l3QI4GilwZB3nnItj1eT+8MQ19mfN3Wptyppy7JOV7CtfTb61ZT6XfV1T5po2qUlbWxenB444H3ngyObn3JFqz1VbZl8fA3BU0zueVtraflEz/mryrsnX7KASR3BNGZ5Wy92vtDUO/8cGHHk/k29X/309cHRsl5Z2gOxvJpvsD7nTL0h7T23FGKfycDvV9s/acVLTS2rW7BKfkd27psz1wJHtMdS+1oNhPEwRVz/ZP9Aff+xlsVgtau2x9HuUu/ZcNgBHusU6Xq26Gcto1MeuK+3Ex/I59vt+4Mgk5ChrIhIl4lBBcGQ6ZKJzRYGjrTphus4CO03LTrvFRlELRdCoG9coTkfqJ1NoKV6D7am50LxTi9OVZqifZStrga71uzix4jeJM5QOoHaGFWMLa+OlfAUm0zguEhPAklj7CnBEuTpxDNjp18g4Us19+R0695iIHeOoV/bCDWJsagEcWTpfzqyx+4EjdULEyFJSSZ1/2UnQBBIZYOSBo0LH504H/Gddx4Uv9r5jrs9jw7Hze82CU7sAl84v98n3GHDUGVbqD3PdueM8xhjDKDUHp/VeziWdYaAnkglwTqJ0zuEqLwWOoryQ3De68g7OS8ZK7CunzYGR3H5gHOdPsNvnjner5NcyR2TPNQeGJs9+M5cS8yPlXjfeU9QdhCbnzfKNu/27ZOOUP2VUJZT6Ts80llDoXFnseztigPYGi42jHCX8jtftAEfHVkBrnTTPsw56rkt6sXs70L2Ao1EIE4DH+3J1XUL6FJzfseYPYMiCUwA08ZIQHO9sHPdZgSOJF6QsFNlgOXDJwAsAL+tNCKuGjKNcgo5xgbgpwjsHjmgHJbtAPN/68Cjv5fVNePH8ZXj58lX4GcDRKwWOnt0wHpEwiS7DbHoRLq4u5dLFYhlWq5U802QyY0ykq6twcQnGEUBxMCwuwngy00M73ViS2whgadwiAZEUTJff1OmvknyyHoh8He4O2wSxW9Zas6zvuB7FDYjmozaU1LMBLFbPuqEUJsh4FJbLpQBHVsd+jesDXPx9/Xj3aYENADhat+SKGLsITCMAR5v1OrRw/IN1BJtLBZVlrnkAcOTtqz5QSbqks/vjSU05gIRCO4li2IGSlowoKaUYp1z/OCtpv1ebgziKbfSY3mYwYdE5Cby8LL68fcCYpfd/OcbQJ/zIZrn8nCz1Kl1jQkYfmGYmu+j9DdqnNmP0uDY0YYlwKAJkyhvjShlHUi9iMxPUkpBGamOLtJ3EOSLrSOYeTScqeMB9mnVoVyuJa7Rc8C0A0u1tuPv2VYCk1RLf3YY14h0BlML8KAfA2hBw6GsNQAlgLtqtDdtRI0wpAVgPAkfHnDPH1+/yFHXr7aF8a+zP8vLtSoodu7amHANwdKw2H/577Z6ADkWzS3z/7NvB77Nfdq+zAx353Fby75paGICjmtp6Wmnr+7IeDip4zBqQQiz0jl17+Aalc2Lt8xU81pNOUtMmjxU4ysHxhwNHHa9K5sOyfaOxynEQ3g5RwdrkfM3tBg6iyewb5YyPdZba/lna74/dt+/30vFX7jPiXWrKfC/gCP6oeGAvyiKoPxwNAoUA2NRiNaf9MnwL6tdI39t+4rgKj9Vh1fM9pRhH4/FlseVuG477dLxTXlPaievv6XduzqCzRUscCqZPTkCBpwJJOac2PuVQ/KlcYRyNZ0ynevY2aMzjgg7GTSUX31gSSI5E54M6kex0J7o5NspqT/q+Hj/7TZt+FlmbOC7oArQhI587zqtdZyiD4OrApyXKSSCTqYsnM/EMsrmlProwj7x2vQZoBkiEINUi+SEb0/jkerOkqWMbdC4MDMi7hUNHGEectLubeE7a+J+5OVlme1mNZ9epw22jJ4vTYuAXlG5O7J89FS+3yheifWnzTe7Tu+4wcNT3fOUjtmZC9sZDyR1Kne61+fp7H7vWeg+BFe2x4qSHu4idGN+L417GHeYhBqiWXuYd+npdXMwq4I0yY1LHoPZvA4Oif9TmGh17Mv+obE8HOFKwy1+Xypx/6h8PrNfyDTjdlN36lNGsdYvJkHOinnwnZ0AdlWne63Pvp3nGb/jvP97TQk0ncAlw5MdJDirtOHRxCt3m8p5+xmrSPqeNhBPx6JM2B/f1z/Ncp4w8NpZOt3ndJuOdafraAQ/Sd12yBfYBt7GXaX/m3ZRhm62hvANj2Mhnpb1LtxJfMlFiGQ9pqdKerBsQv2ZrWlvPuEwlcIgH4Phvtnv3M2MvjrjRibEF7WQcD8SYnN1mMw5N6y2EZPALkwgxVARAgimwEUbQbMa4QogjRPMJT78Na2WUMNbjJFxdPQ9v3rwNb9++Cx8+fIzA0dX1Tbi8ovwcpOYYfwgyfCgz4wXh83jE2EbTC7CTyEwCkDUZzeQ3H0OI1QAQyJhPWtkqZ8cYRS7WZDSs4LiATYfnxthf8y/S4z/9y3k3sUYS0Ktzsi3/Zh1Yu+tYhlye2EkCPvkDKclKidaKgi4c3zYZqImjvxGMEbMrrDc47IRNFCXsWkiVwdZab0KLdDr2BYgRwMW0UtlmZpBKH1fgAXMFGDkcH5yd7KBI98AIN9Ow7UyCOKXzMYxUDi/K7MUTUirNrACQ2nyGH6lxmLGeGB9LbBAiYKyLWMYUYyiv0yQDnWIv9YFfHScFABuTg4sTtY67TvPZGGcfNIYUY5nCTnadRC3Z9XgT1gBgVKrOlAGYu65gMq7cxKGHr5Cn2eUGOAkoLLDVVvYBI2l/AIlNQPwjxDUS1tG323B3+01ApNViITGQVqtF2LarsAE7ThlIYwBIm5YS1CLX14TRZB3CBH1LD4FpF1JMVp9VJQmVhckFzfelBPxFJ8oWwHuKGdVd6x9qX5dYh/Vpam3VY7ZhfQl4RZktp6PJK1EcuWGtg+u+5T/Xdbm9v89OKrl/jePMDmeUA0fp1PrhI0opjnFfmfP+xXn8dKztffVZUn8+TQ5K5QcpavMrSX/qusjvWbq3LCnrfdOUzi+l6fz6ed8ylV53bKzSBil2aZbetjqdnxOPlflc5T3nvNy3r7RK2p0/8Ut5jKO+MVI7bvbVqfhW9/QP/z0/ayRMdYh2r4M9yU0e64Igkn3X9fP5A551c23Nc9f0oxqbxNapfGzt1hd7QE05kL70GQ+16c4AjfGIkp+ICga5D4CH0bhXy3/3ae3z6dbJnbVBDpLVj5POPkQzzesqH5P7xmpp+40mFcDRKY2L6pnYXXA+4CgFJ1bXJu/aAY64aeG5Ptu6MY4RJVEMOILjhUCTnGYdz8zT5yTN1IEhkHRy/NipYWybrJvaBljcWdxdppf26V6Q1Ke7z3rqfbCaV3JDJXzEuaY4kbIHxmDMcRFT8Cg6xwRU2oatnFpcq+4+gCMwkhjgV6cjBZt0s6x0T3NZR+BIAvL6we3dN1GUXh1AfcCRNkVcXLA1x4l73azG02E5cJQq2iSA+vv4/ut2N8F54+06kJiip5HipT/ufmxzjpaycpZ30JqF7yFzzSmvrZs/PezZ3+6R/dG7yd9t964Q5fEnKzc8k5O9T6iur3eWtF/3qe1ffYt5/izHx4PvaYmleYhxlIKt795tl3Fk82FuQO5O3Pv6/G77+ZmsFjjyxp83nq2NZcOMOC+ReeKXl4czsXZ624Em8qyl/dfRAatQTVyL93NyauZBi5+kbbOniQ71sv4p2eKfKIi0s4irHaCgXGeBNwAzzvf71gKzjfWQigOO0gZHT8CBsbgxhz7Xai9FByAG4AuAIyqS0dFtdcxzNOMwzoGjRoEjgEcznrRbb1UWDQwIBbrBIvrp5dvw/peP4f2HD+Hzp8/h1U8/iVTd5dWzMLu8ZBwmMEQ2iJ0EVgxsIjw7gHKVzoPtBdBoCpsLQNU4TMJUXOM254nh7O0s/bf0CoBCAJwmY7714A6YViYtB6bGeEKQBtYAHeBJpk/YVmapKFPnkHNvp0uNAsEcQQLZtrmx7zdYfmOQb7zM+WXAEdoMz4K8kzQwgCMAcBuRrcP3cp3YYuTxCJCp3yn2wu/F/lQwRoGjOCvboaaezTnYO14D3s89/jNu4dkR+caod11SGWZJazgXnsvFTooygYLuaXvZEM9jM6mMXRd86pPMS/GOpsIi8lx7Pz+xcxgWmdZJsqZYbJOnTnaTsMTGW3kDpPcvM40jJ77bAVU+ml8q90nHKoBVMI+BReFIFA9ygbW0AXi0Wobl/C7c3QE8AnA0F4bf169/y/ftahHa1TKsV8uwXa/CaLMK4zVilzYhCPMIwBFiM6FvUVJS3iKnmcAh/IbYSOi/jIPGOrC9PUFGHmYQNhz2DhjVspfiU+2+auZ5f3WyYXoyffBXpXvWcpurvkg19meJfWYlOGeZ65/yflf0gRQ2B9c8H9LWSPVY/L+SUte0SUl+lsbi3tVcU5r2IWXua5NSJ2Np+fJ0te1Xc5+H1EXNfQ6lrenLtfesmV9q8+6se0nupcNYsH1NreP6IWXZd+0+doTNKd62O1ebnCvf/Bns31YXvp+zTRhyo/RVulaW5leXjvYS24/2Vm6b2nc+39Iy17ZJzZxRM/5q8jX7zNeFr4PHMN5SWyR/MU9SHfIpcgdf2yZ1/ak89Qh7VgEg6155+fuex/fPU9g6A3DUaaMS4IiSJhrRRz8zFkACjtR5MeH3u8ARJ1H6h0z734AjYFDsPLLp1fJxc8l/5QO11Jh68ADXwtgS0CclJRJUaecnm1dzFnBTr6wfGdNp0IqWPORTJGgv4x0hPYCjWFumDWr5xLYj42izWYlMRgc4MukTqetY6+p6Sv+2I7XR4avX8TznRIEjO6l8eGCXLiJ108PTS10+IfsJvgw8qln4HkvN1Szs7Kzli8g5+tzjab+6uihp7x3gqMCurWk/2CzlrVdS4q4JdB/gqG/MdOZm8ZSXjb+yEp8vVSol5uaCxisuis5Fca04ZX0og1byzk4uZVJyySmqK5IUw/eofb3L5lIvkWVyaiqNK6YGHNxjWZsJJthzUu8ZDi0BYUYTAkdNXsfo4Ewrcw9MHa0zsAxwaGYyhe2j8nVgE2vcGmEiQWLu6iZ8/vgl/Prxc/jw/mP47bffwqvXP4Wbmxfh4uoqTKazsAFotN6Epl2H+XIZGgGPeHAHwJHYXSPci+CPAUfj7SSMjXGldpYwPCL+nNbyERji05kyp1hvaB0wbWw4kEGOZ9WDKyoT6WXlrIuVz5u8wnBCAXA8gzw7EODHr7fl+pwQNq6lfTvAEdqb7zXqMgJHPJAkDnoDvnTDHzfODkjjngxgOhhHCdLuA3msXsS2ExZUsmP9ptzXWy1wlOcpI0zv1f0Nv0x2bOl9m6/cadBbXsU6xmFKJm0218SR7sFFbllp5+vnWE5zVmgKgEZrZe35gxk2RSWb1TYLbs7Suha2EUAXAWh0jAtw1ApwZLJ3AYe3Go15BNbR7V1YLhYEjv76K8xVtq6ZAzyah02zDKFdhvGmCSOARgocAeSCVJ2oB9guRuOcUdJyo2ByK/MGyiUjwcsZyAle7h/WUBKQ7RniNekhvJPN+/X2Z/FyoglL7bPauaOmHFX2y38Q44jLQxq1u47PtPc+Vt9ovwE4SrX0kH3aABwd6231vz+W+aW+5N0+Zf96yFh9SBmOXTsAR+nw09MDjowVtGunehvf94Fzre818+e51venBxzZ4aNjwJHuvypD5Rwb+/f9fQCO7ltzhdeVDtLC7FyyATg6WGcnBI70SCsVhFTyRII2i4SKMo5i8F/VF/HAUecIrAeOoKtuEne8LgJPR4Ejk/5I14mDSmLJUI/e0cX2VtX5+md9j/6RV5QbqfUb95oF9UfWgb93zcI+AEe+5gbgCLXRB3YdcnhYDebObbsmd4LCaXjwgM5jGUidunjqwJE6rDon8noAor3AUt4oCQBKgEIPcKSMaa69dqousWiEtQNApRc40nuoI5hyddSZhGwbGEiUhSNnGmt6s26EWYE8nz27CldXz8LLFz+F//ryv8LnX38P79//Gj59/i389NOrcH1zE2YXV5LXar0Jq1UT5otluAXzoWlFdo0HOgAEETgSxpEAR8r8hv7fxh1ikfK4eIXGPsLXuG7WBxwRRBGYSoAjleQTeYqccZQcj+Xrnm5cxHMJVpAcD6JgwgHQqDMzZun8mE7g0Ta0kPZTMIXAEWwtZRwJoGPAkR3miaQiqtRFEEaxZe0CW4lz4yRSs8NNHuB67MCRtHRP+fvAI1vL7TceFEiMoz642QBC9qjuoTAAhjbHS57aD+QTurIwjrJcvWR03CsnVr0/BLADHEn/3QrjSCTr8FkkrBHvqg1t00jMLUjUNatVaNpV+Ot//hTpuuXiLizv7sJy/i2sl/OwXc0FPAJwtN3gvYIopbzXaosbWIUxROYX2Uh42/hCeVTEgXVhjCNJj4NkmFLGYTq5cAzTUyxK9fZn7V1L9wS1c0dNOWrszxr7+pxlrnm+h6Q9JXDkwfFDZeKY8DGODj9BTZvU1MXAOEq1VQv81dTzudqvpgznHKs180tNmfO0pxqrDynDsWsH4GgAjvr6SO34q5kzasZfTb4DcHRstJ/m9wE4Ok097s2l1AivL8bTA45K2UZ+U1xfL3rFKYEj2/plwJEYsZCtc4wj3UVKfCTZ2KvGPT4TeNqQcbQF48iCKtsm22m/7wBHKQ2f0NxRevgxfsMzmQNwVNdzyhfJ+o17zcJXV+rzpa5Z2AfgyLfDABxxdkqvUsYRrrCx4v/2OUMH4Mhque7EUvmM0cc4UpDIe5W999Q+7zCOjt+1BDhCLimgq/QWB5LAqTUN280otAgf6PT3JG/8T8EjWx4h53ZxCccuncOtxC0E22gTJjOARs/C69evJZbRm9dvwx+//VeV7UGRAAAgAElEQVT49cOn8O7d+/Dhw6/h5vmLcHlNthEYP4vlSkCj+WIRvt1BMgt5adwerTNKzZEhJUwpxEAR4EgZ3VZVeqqcsSQT0wdMpensIjKOCDCBcZTYMQk4MsYRmeKnZByRYc7YTTZu/d99n3MmkrE0bIyDsdVKfCGycCLjCMCRxJekDFiUq1P2WSSIO2Y487TKg6wdGUfevuydWxxo5cGZXgbPPaTq8jzZr9l+3d/wi8XISTIkefmtyxxjSMXrYItuJpFx1KeEnmTqOM8IkGfydAZameSe/Sahz7bSnfdJ1SE3xCpSE1ZAvjj29WtI0wFgtb5CZQDYxms5GoU3ACTh2hn7v8XYhQIAmUN//fVXuBPpOkjYfQ133/4OK4BHi9uwkdhHS417tAybAKbRRv6T1Rv3h6SlqCnAVgdwSeAI8wR+Z0Jvk9MuJJAGRQJlHA3A0fHJvydFjf1ZY1+X2/n3KvZ3uehUzmibe0sLPQBH+2tqYByV9qLydOccqzXzS3mJd1Oeaqw+pAzHrh2AowE46usjteOvZh2uGX81+Q7A0bHRfprfB+DoNPW4N5cBOEouxJoJoGZi6a38kwBHTplc/XMymUJfXd4EjgQMwgZYpGEIDkkQXwcaWWRhbiyxRYV3y4Ajbs6RJp3fttgVDPCczghbEGYHHEU3mcU4GoCj2mFdvkgOwFGPeTxI1cVKGYAjnc1ijTwEOLJMcqctEIT8UHvtmP9e6dMK+IQZR8fk6aQy90nV+Zq2lcxDi4zHIzmIbjKBDkg9pe/oxAUQYMwakbDTYK+I6yOyXpuRYIq2cjNfCfaTJH50eYRtdnl9Ies11nPI1sHpPJlOw9Wz6/Dm59fhw/sP4e3bd+Hd21/Crx+/hF/evg+vX78JP//8LlxeXwuIg8I3602Yzxfhbr4It/qXjKMQWkgCSVwexE0By8jAIwJIYCakGDAsbyJ1pc8YR5C5mylwBBBKqBca24dMEM840hZRpo+wraTOUntwXOUjdv/IMMxQ8BoBCLTdLD6V+7cZLSKIFttX5Y5N4kzsqRQXBkymBBwRLIqMowgcqTSyky00mT4DlNJ8oSi2IB8aF83fOwOapCZyyeIj6c8mVSeVpsBRJy5SYgAZ0BRllrXpaKcqGOXKb8ye0XoURi4WWRyNTqJO6kLbjfG6MqaRYx4JqKT9YQP2XjY5+38mvIVtTxxGZfMknhGAI50DVE7agCMcyMJ7LPHHhHomf905K/n969dvEvdocXcbbr/+GW6//hUW376G1fzv0C7uhH20Xi3CerMIWwGOaJeLKKYwEfEXmpZkEAE4asFSUiWBxDhi+RlsWsEj+Twwjh6yvtbs/2r2leV2/kNKf95rT+WMrq2LmnquSVtTWwPjqLt210gN1tTzudqvpgy1/bMm75r5pSbfPO2pxupDynDs2gE4GoCjvj5SO/5q5oya8VeT7wAcHRvtp/l9AI5OU497cxmAo+Qgqjmx9GCD6MTAESakuEmXU456GtaAI9nAqjqcHJdl3CNxSulmE9cYA2m9BXBE6Yv4EuDInWLU3XY/cOSVMggi8f8HxtF9hnT5IjkAR7v1WweWnGNOfDztV1cXJX21j71z7Loqw+yRxDiyZzJ2BP7t592OrMr6tNGCjtXnQ35/+sCRLVMOcYgVomCR/HsfcNR3XbdGE+OIjnKLa2Sf3RGOTqB5A44gUwd0SIAlUB60PPzdisZV0oLaS7ySGWLIrGWNhnN8MhmFZzc34ac3r8OnT5/C77//Hj5+/DX88suH8O7tx/Dq1Zvw/OZFeP78pTAShPew3oZV24a7xTLc3S3C7d1cYhytmrUARoh51AI4MkbdmIAR4ieNx1NhHYFhIS/tLAYN5GOfwBGl6iS+pKJAfmyMOlJ1TIL3KRlHydjRmj7APPLj2sa0feeZNgDZEnCU4k3CFhSpOgOOlI0kAI+AhBqOUoEMz0qL6wJ+a1MAYVxj986l3PxvP5RxJIDb9GiMIz6/ad0nCTtft359lJ4mpmd3XHaIhM4ylVhSmpwHn9w9chk7wC97QpoZuGPDUepWGWPC8tExABDYgCMbFGNpWxzIYnxRMk4JGoF9NJmOwkTHEsbwfD4PC7wFOPor3P79Z5h/+zssvv0ZFvOvYXV3G5r5t9C2BI6MTyX3VeDIYhl54AggpsV8G41NBlJ6jA5f5WYp42gyxDi619JZZb8MMY50zeQeNe5Tj9R8TVqbt70j/FD2Nc6+mg4yAEepttB+D/aT7Kn8c7VfTVvX9s+avGvml5p887QDcFRWe+ds67wvH24T2DbH9yv2VOfwZZTVmG0WhhhHvr4G4Ki89zwk5QAcPaT2Cq4938Ty9KTqnjpwZBt0kaFT4Ai6+TRCXHwikaUjsGQa6fEEqGyUEWwXwBGuSzGOZEMdT/8a44jydSKxEo9VUhs+uex4bz1vPEjVFYzLPEm54TIAR7vVWweWnGNOfDztV1cXJV31PwE48s4OA468gZ8zjkY4qV5SeY8gzdMEjmye6zKD+sd+AmqSrpr3Hh9vqXLgKOVlG0JhKyhwJGwd8VyTORD7UGRSgO2bnN8IZS/AyngkbJ5nz67D65/fhF/evw9//PElAkfv3n0IP795H25uXoaLyysBbwToWG9C0yAu0jrM55CpQ3yjhQJHbWjbjfyGuD3ChgG8hdhGChzB2T2bzES2Tl4mvSZMhwhzyU+4FummFzOCQIeAI0htCZMDzu0TS9Whdpl5AsOygO3maDSbyf/bj2sP3girRcEjVEO/VB3jx0hdCuPIx/pJ8a8oXacMGQUotmgw952/t18/8rnGniH/3vI/K+NoNGXb75HYs/FYU2YZQYJ/KMvHH1/KGEciO6egqgFGxquhqZrGEhlHKlWXTRR+BrDwQHKtMI7INxLwSEEjA47sucX+xQEsAEeQh14jXhUYQpswBSg6QTyhaZhibE0nYbVcSryj5QLg0VeCRrcEjub4K5+/hmY1DxvEOgoEj2W8aOyzqUrSGXC0RuwziV+k9r7gtgYepQNf1hZ8JrSfB9cfuiDV25+1dyy1z8ptrtoScOyXvmqc3Ocsc2l5H5ruVM7o2rqoqeeatDX1MQBHqbYG4Kim53TT1swv97+LY7lnsSDtQFwpyPuQMhy7dmAcDYyjvj5yzvWhZvzVrCUDcHRstJ/m9wE4Ok097s2l1AivL8Y/GzjqnC6vr5x4ctc2rNGN5YL0UjtdU6hIvj+lKc4O/T36RWTfBikKA4/WEngB22cV06FzQhlHclpTQSQ4hWTTiWC7csoxSacwUoEo6sTTiwYFMaCzK7jK2uVnvbmlxBnMQaqutsuUL5L1G/eaha+23OdKX7OwDzGOfCsMwJH4E12VlEjV5cBRPma8Y1Tm5QE4Shpc/kDBSSeEHDzqA4CMKdPDPIplOQYcmVSdytOpTF1ykEFezSTWeB/J0dbvKGtn8nYqYafAkWzSTa5LYpaoXKwEvV8LGDO7mIVnN4hp9FP48OvH8Onz5/Dvf/9LWEe//PI+vHnzNrx4/kZAIwA/KMNytRbQCJJ0bbsOc4lxtBLm0WrVCNMIoBGYR5BfA5tGlnGNcQTGEZhHs+ksTMfqYDY7ZESQgy7qNJpgT05nYCp54CjF/BELQBhNJvenjm04w1GHqBMHuRo41RmwJX3IQDk2BAE6bWYCeUa/hrlDGS+2J3+z8zEc13rIxsWD8jGOUG8b1J/UIePHpBhHHrzgkJD2RfWpnUSyCqXb+BVBuT7gqA9AkvlsJ3ZSOtl/LuCIEoszBRA5q5qsIFXREi+N3cbiJNlvCj66skdGW4uKSjw+P1/7A7cSfiuXvFN+js3znLsVQEL6DHxiD0mvrlQdYxzJhn80VuBoTDvYWP5i+qpNjTZUSUmTrQN+ivEAphLYewBU27YNbdOEdQMAaRFWi1uJcbS8/TvcffsrzL/+Fe6+/hmW89vQIt6RHABbi1wd2Xkml6cHvSSWqcY5AutotCUw68Ejtd21afRwl9riJzvmUG9/lgxnn6Z0z1puM9eWYACODtXYKYGj2pYZGEf9NdbXJqV1VdsGln4Aju5bc3Xzy/3vMgBHpXV3zrVkYBx56462Usmrtk1q/Fw1/qWafAfgqKRlH55mAI4eXocHcygdpPXFeHrAERw0pcaU34zX103yXD4YOMokWKQsChrJxIqAuXo6Tja3JhUA+RvZcKcAzxbnSBhHG41xpHO6urYy4Ag3owPJgjr7uqAbhvck4wjxEEzxXfVpjlTe+frnvVrth11UvkjWb9xrFr4fVgHZjWsW9gE4ykdlmWFW2tb/iYyjxEBJEqHeeQvn4zE4orR+z53uaTKOZKHLIMC+fq2AkTxkDh5ZzfZd50+UE+hhDk6qzuTbLOaRpEEUksQkSv1EGTvCNKKd4Zk2AiYog2etYIVFbQF76NmzZ+GnNz+F9+9/Cb99+RJ+//J7+Ne//hXev2dMo+cvXobZ7EZBI8QsCmGxaAkerRD/ZB0Wq0bAo7v5UiTq8AZgtGwIIjHOkQE7kzCdgmmkwBHAqO1YwQBGQSRwlHoProVDezpFnCQDjljH/qCNsDbkjfrS2IvK5tgHyNaOAcjh7XNgSjs6+Shvy+X2nwdxwDKSgy8kVGeMI8jVETwicEQQzphF9pl1QSaL9OBoj4WwXScgBb9ZuXIAyeqiD0TKASSfj90v/5ufKrZ/+/zzA0vsqwSOOBIde+oAA6mvzF6KjxUWwrYluGZzaNe1kFTsiLlRbtnAPnyK8Y4kO1fXAhxFBDF1K0eYt1mC9jOBI4CaIlFnjCMtmdSVsa1Ens5s4XUYbddkCCn9XmYGBTABHAkQBPscoE+7DO1qEZq7r+Hu25/h7u+/wre//ifM53+H1WIe1m1D8GjLuKNSJmHWETgisGTAURuBIwwxCYVktrhJYWosNhZ9YBzVzi819meNfV1u59eW+PulPxVwdM4S17RJTTkGxpGbUgepupqu00lbM7/c+yZqB9n1fkzIYaYKWcmHlOHYtQPjaGAc9fWR2v5ZM+fXjL+afAfg6NhoP83vA3B0mnrcm8v5HPMDcHSw6SIgw1T3Zhz1AkeUzZDJT5hFCu7YFl+AJcY4oqGr8Y5ijKN9wJGVMwMn5HQ9N7D+lYAjbk3lqgE4uteILl8kB+Bot4LrWDbnmBMfT/vV1UVJZ/1PAY7MoSpOOz0VZRss1FPHOT4AR9+RcWS99JTAke/VDgi6F3CE61k29h0AK/yOb8c42m5DK4c61gHgx8XlRbi8vAzPX7wIb9+9DZ8/fwp//Pvf4csfX8KXL7+TafTyRbi8vA5NozGNkEe7DYvlKixXrQBHDQCiVSPfQapuMp0JY6JpARy1wkoi48iAI8Y4MuAITInoII+AhzKbHXiEZ5lO6WCnVB3bJo2NjcRNEsaEVAmlt2xMfQ/gyIO+KAEAGpQv/96Xm7aSQhCjcVjvSNUROBJ7SvADYw2ZjBscMfq9AHRdeTeZW9x1dlo72WjG1ukCdTnI872AIwE6BXzrAkfSos7htK98Pt0OcIT+0uxnHMUQYTrDGHAk1qcCRRoprBNPhUw+4J+nBY4MPEIsMVldje0DUBTvyLRKwGArQBBkKPVg1bYN23YZ1stbYRzd/f1n+Prnf4f53VeJg7RaLcIGUnR62MsYRXwU2vMEj5BmJWNbmE7KOoqxSUVrGvsB9kf06QE4KrFyumnO5VgqtxPry/y9rhiAo3IZw5o2qXFQ5vn2tUl+SKKmLCVpbQ0rSVub5iF1UXuvfenPOVZr5peHPM9TGKsDcDQAR319vHb81cwZNeOvJt8BOHrIbFV+7T8WOMpP+ZVXyWlTnst4gO42zyTqKVwFOLjZ5G5mq06YMMIJXDpW5DuVhBghmOyEsieisS9SJtMwgjyGOlzMGRMjLOMLdUTEw3RyKpESMLq33Dkhie9rGEcPlqrTguwyjvQ4q8lnOIBJwJfsFIi5EToGgOyeeeI16AlFOfSoG1huNOmIwObVHCebNU5A4qwmPBg82chNph3sVrk71VBnT2QQeGs936952pKyJKneyTqSzaqLO/DQXt3n9Hlono/p+vJFko2V0udndXefyk6A/8jn9Q6m05ejDix5zMBRbujX11VdXZTk/5iAo9J11c+bJlWXP2vf2ujnmYNrJxzRzjnMabA7Fj0QVVLPttades1OpZrobH68NEXzESd/tzQfn4uO39mnyPPrAY5E18pWWf83fZaz+6JkZt9lpYhfm9SctIRjIREA4uVdxlG0T1QoNtoykI4V5hGBI0icRamzEW2Ri4uLcPPiefjpp5/C23fvwqdPn0Wa7tNvv4UPv34IHz++D89vXoTLq2uJSbRqQlhvR+IMRsyi1YqAkP0F4wgSdYumkSUZrKRW0kKyDmwZXehhf4lcHco3CRezC4nNYi9zlEsfiMaBsZXgsB4xDgvAI5HKMhNA+0KU8oMsHivX4j2luE+JkdXXJ/aNpZhW5AEds0j/TZtDWS0uLo+5zykvyFcCf8hoIXFbdMLIOpLvGAAcoIGdNo/xjTQmEvNiCBzG47HPlMFLgJIWLR7oSWxwz/jpAC2ucnx5PYCUn4L3defTWV9Fu+Xfe3tX7EaKpsFqjrBhh3VkAI4MUQXKoqScyug5Wb6OvQJbdU09Odq8ZA1Zub08IvugHUrSNlMGVPyt085oP9ig3V7F2J18eak6ARR1rFtcI4l11Jkr2KfWbbKFZQyMGJNIpOukrwDccdKHqEWJW7QJY7CTtm0I7TIs54x5BMbR4vZrmN99E9YRJO0ayNsBmcQ1In1HG11AIwGjGtC12E0R30jmXzvYleKSSqtoDDR3bG3v9FtuX9cfXKqb888nZVNTjlI7w/IsXbOL1tWagv6AtKd0RtfU2w941J1b1rZf6fPV9qNDdZHfs29PsS9NTb+nf6EMRKvJ95ztXOMErm3rmnL/iProa/Oa/llT5pq0jwU4qmm/mrQdn1l2EHy3P+peo/AGNe1XmGVMZnnvs8X5vX9398A1faCvbPe5vrQ+Sucts5kPzamWJtqXeujUzx/2LPd5pkPtti/fsnnO9oO04VXA+2A3OeecmNfj4f46gbZHbZfe66OxjPzz5XXYV6cl/W00GV+e2jNS/eCP5QKTVGB56EzpgDviUWBgXQGEJHh0CXA0C6MJTjkyPzSMbHTZq5KWvU7AJlkRTxvGjaaCGc6ZVwscPaiuHSDEGuJLJEysTO7Uund/xU68ZyibGBzTcTPr4xrRcZKcEut1K86PdQsHCAC/dWCNqofDrhfJOY2DFN0FiFhEvXUBpGLZ+YCUqmPLMsfzAEc2qZQM1Ae12w+6uHxCZi1z4Subjh4LcHTqRTM1VR1Y8hiBo9xx4xepGiOnVravpLv/U4Gj/Nl9ne/bbEdjuqVsUW649RlyZUZcKs2p++d9gKOyPqczvjhRuQac93UMOOKKxLUiSceZgVnWDv4emhdWwChbp/GLOocijHGUpNzINrBDNSE0iHmCNXi9DtPZLFxdX4ebm5vw+uc3IkcH0OjLH/8KHz58CL98eC/fv3nzU7i4uJLDNZvtODRwBG8AQsGJvQ0rxDBqIFfXhOWyiZJ0AJXwHeIbASsy2TqG2IHRYVJyNL5nFxfCPvKAiknUqhVliAdNPAGLYJeltz8rwvBIdGILK0nDDQnQ5CTr7N997dI3rvrWD7vW52Frab4JMBsi2lcuzpCAQzQyJUaTOMV0fPPgDfABi4WUYjqZ3yyPe2T3ToCQgUkJsIoHeoQVnvL2Djk/D/k8PViUgz4055L9mzsubH7J68nXlwBHYtoBbFbbztnSfe3jwS8rw05bqKzxeKN7hhxcivdVRpfKtkm8IQUoJU87POOeVQ6OSYAgHfsePNonVQd0VV+0cQHIEDjK1+S2IQgIlo+wfeLBKwON0IfYbwg1oZ+0YbttpRbHsLs3TWgWdwIe3X39S4CjBYCj+V1YLOZhuVxIbCQATpPpOBB3hcwk4pgtQ9i0AkTR7uebn50DR1Gy7QYgM37v213sztRl8+N/BnB0rnWs3M4/Vwkenm9uG/lxUvt8ZX1u90Dlw5/ifjmc6/nuV5qyqw45wPK2rHm+c6Ute6r7pyq1r2ue7/6l+XFXelvsWClq66Js/8C7Pgbg6NjzP+T3mufDWg3G/o9+2Zzhbcddm7LeFqjtR+eqh5r+WTJ/9vkl87p76LPn9/D55XujsnX1cQFHZWXWHgFZ9XsAR8f6U34Ir6/tZZdoe4WCeF0DcORq/bEBR3IuTze2stHt2eT+JwBH0kTy7DhhTIkWOLFEc11OzmJzC+BIXWzCLlJACJtiwhJaf5xYCBxJxpo9PEPccEfQKmLW2OCr823PAe9jg3ff71UTy31v8oOuK19UBuBot4kG4CjVSV1dlHT3ATgyMCI5E7cZcMRpd7+ztgbwLt3YlrRdmrXxqZxxVGZYD8BRWpO45gFMAXmHMU4SGIAYQ+JQHo3C9c1NePHiRXj95k349PmTgEWfP/8mwBFApDdvfw4vXr4Mz58/56GZbQjobqs2hGYzIouoXUe2kQBHAIoEnIIMbZB4RwCOhJ0E0CMRnRU40jhFo3FAjCVhfMeXT0z7wFg8jKliLCI+r2ceWQwbOLRlNKhsWB9glANH+zZGfbacFdU7Le2zByv8uMxBGPxmYEfcMMjhpCnd8ZG1TbZWAo66UnVyD4l71JWvMwAolacLHj0V4AhHjfL5zerfz3n7gCPPoLL04+04jIEEaSwoAlVafy4emMAeglYKZTCxxNxca2WRcqL9DDjyE+QDgaPtdhRaDCTFpsi2N5k6MIRSf7H10oAjYQiFNoy3bZiGdWiWt2E5vw2Lu69heXcbFrffwnIOMGke5ou70DbLsF2vBf8SMGuLMb0K63YZoPRAwAp/DTgiQ6kDHuFflVJ1ZfZ1vbOodJ2ydKXrX7nNXFuC86V/imXOa2MAjsoPyJSNqfP1N+Rc4vi0dDX981xpz1sbj4PReO5nLMl/AI5KaunhaQbgyO0sHmlcrUOtbPNnvu7tm1sPg228Uw70lPSyHMzrO7zl90XHfQ4DcJTX+wAclfTEB6R5zMBRrn+OAVazSNom8AHVEw9fG3byEMZRbqbylCFfkX0kEzJOwcu0JLJ1BhpRJscYR63opfO8p2McaTBskV/yzCI5KZkYR3HS01OVdjLZyiPb6QE4qu46NUa4AX1cOI5vYgbGUbc5Sh0TNY1Y3n79jhfvAM0NkjInfpoRTn0SYwCOeoAjBEpXR3Gc+zJnphl2tc6DU/fPp8040hW0I0nnR6Y/nWCrbC45x2MS9D9HXo3LxJ/It9/dd3pvXs+TTia5Jm0reUNql1Jt4/FWGAIEBnh4AywglAHsnpevfgqvX78Ov/zyS/jXf/2v8OuvH8MnAEdf/ghv3yKm0fNweX0RZrNpQDdDPKNVswnNdkLwaL0WSTrENwJghM8GGgFUAnCE7wEiwS8v8XoUC2JfnAgTCHGNIKc3mVIu2G3v5PAJa0BBI6ERKRtjwrrEJZOxxjtyclnGtqAdluo92WBWf/xrbUNpvyR7x+G0y+qTb5Xq4zd1JkIX2SgSsyjJukrLOqYY2N+QGJO/Ijem7PjxJIEYkQ0E4IhMX5OeE3aJtKuXqjM2EuqceXNt0DZgOEr57kcBRznAZvZuBwRSqTqBKZTF722/CI44BrrUjVaGrHImXWcy0pqPHG0A4yiS77uAkQFIPP5E212ytanAVAWcukCa47RjZlp1fpbAfaWPyg3sAJT2HmEbKUcn9hV+A6lJJdKJrT0SuWcDVfnswopSZy1YQ5gHtpsGV0v6cWjDplmEdjkPq/ltaJZ3YQng6PYuLOZ3YT6/DSuwjtomsoogKy1SdeuVMI4AJNHuB6sxsY94ZwOQlP1P9LbIlClbp84PHB13ePBx7uN8KaqIMyYqtxPPWIgHZj0AR8f3XNEaN5WUB9b5Qy4fgKP77f/+CWP1UL+p8YnV1kXNnrUGWKktx0PGzamurXm+gXF0qlo/nE9NP8qBo33rH7cXOLCT1od94M59bBevFGBP55/D51lly0VSwPF1rabealuyrMya68A4qq3ex5H+UQBHukmzTYRs4Q5I1dkJ15IarFn4evPTMXhf4Mi2Z3Eod9g7Kk+HiUo2kbqJsthEcPpovCOCRkmqDicZqbtuMnP+elwn5yTjCWN8nqhzjJtk27AhrfxLN7KqkolDpLZRHRhHJV2tchPMnpH65/HJ3gzE4sKcIeE5F5xaebZTO+ZtTJQZAwNwlHcvzCNlrq1yZ5GNCvT9fTGOdsrhNvlHTxfBO18oVWcGZemwOnX/fNrAkfaMgw7QXbBnZPEVBbgwubTEGGObWM3sytOR3qAOa3Vw07ClbF0uu4b7SX4CHgGwIeMobRxGAtBcX1+H1z+/C+/evQsfPn4M//v//F9hHP366ZOwjn766WW4vJ6JTBX2H8vlJiyX67BYrQP4Ciswj5p1WC6XYbFaiUTdqmmEDWEAEfp7BI6MeaArvjwDACOJcYR4kgYgdRdrYy/Ev+rlB9AzBeNI5Lp4oGQ8GQsLgvUZIQXKvTlav61DO3WnDnrI5fkNUd+8GutTdPf6DwTZWmN/fTv4cZ2zjSh1hrhNkKrjXGMn0MAm4ttiISnDSBkzxu7gNZ6RpEATGEnKTPqRwBHq1GIc+frN6wytCFikFzjK2JV5PofyNZlmAEfWVaLNjvkU9Wsxk3iESbtEiltEMNDEkbtHZwTuxHg/ABzFGEfIWduP8C9fBhmnvoK5YBzWMt/DwAUgyANYbFUDVxlfiRnBgUDgCHGJEN8IQA/k6rbrVdg2y7BezsO6WYbl7S2ZR3e34Q5/F3ehWS6jzB3AIt6vUeBIGUYAr9BKFmupI1unTyNznwfGD69Cx0Gb8wNHpevkU0x3Xjv4+9TIABwd33NZS1Q5w87UfANw1K3YUvv6qY7V43N4qo9Sn1htXUDmZAoAACAASURBVNT4z2qAldpynGlIVWVb83wDcFRVtfdOXOarUXuwxy/Qd9A3L8wpQaM+H4LPPwerytYdteUG4Cg23cA4uveQKrvwcQBHTr7CpNJM/1wfox6F5YU1C19vjT0QOIoRbBw4Fo1Rxzgaq2ScB3AsUrNswrF5jcARTi2aMwsyG5ChSzGKxBGjQaG5LefEIowjmbns9K960ox1pNJ4duJyAI7KxpBPVb6QsU2YvmwDU7aI1Je55orzGnxyhrm4OKUbh+IMDbB2J032XzsAR3nd1ABHpW3iR8Y5gSMrz76TPzauazdzpc9Zku7JA0fxAfaNcVsko8vXxSTqB444J6L2kHkP48gBVZQgM8mXBBwZk1OApMg4gqsbhzMoXxXBksk0XF5eiUTd21/eh/fvP4Rff/01/K//83+FeYR/v//wIdzczMJ0BhEqMI1CWMzbMF+04W7VhnYL4Ajso3WYSzyUFSXqGhwMgZOd8QXhPF/G7wBigAVMtg3YRgB6ABpNpjP5Dqyh5DaPqmBJfHYEG4DsIwJHCHKkcV5Emg/2AeMjanCXyPSh45+Anb2t3hLbiL9Np5DLI19JWkbBG6531lZqnylw6/M1gohdJ4wXgB84LGPBiOQQjB5yMaBCmEOUEqTU2ZTcDZOeA1tbpOhMejCVTWJWalkjYCRMJjJuyJ5RKbtHAhzZXOTBIj5DOpAi0nFhFNqtQoc9bMp8s5rPgX35yzWwG5VxZK3qQT7avsrU0s+d1pfDSXxJfgrU8BsANrvzxA60rJfFfi/LMtuyAyNb8K6tCsNtRmxXsH/kcJbV1FZAWKHhSQZks5FxBJYQgaMJWEIAgNZN2EJ6rm3C6u5WGEeQr7u9/Rbm+Dck60ReeiXAkzCN1o3kE7bKRpIDYASOhGmkdniEgGXMPy3gqNwO1tbuxJorWQ1/bJrz2sHf59kG4Khs32Xrf43td44WHICjbq2W7v+e6lit6W8DcHSOEdfNcwCOUn08ljFVY2fkB6/71r++MdfnE8ht5prel8/jx/I/Pg8MwFFe/wNwVNMj75H2MQFHcdOrzyGb9UyXvdaIe8zAEeUodOPkgCO6jNSoVYkcOVWrMY5EGgXA0YZyFvKOG2a9VhwhBJesDunOAUiXTlBTyiYBSNaF4KCKQnoD46h4ZNUsZDEm1QAc2SgYgKPY0+pAtJIOeh8Qpmb+/KcAR9GRmcnoYGwfN+JSS5RubEvaji5Mez3FGEeePdC3oPQxkhJYZKBFAi+Sw7HDKNipzF3GEZJQTo2MI4BFcBaPhYUEwAELJQAjsAwIHCEdYggBNLp5/iL8/PPP4dfPn8Ovv34OH3/9JHGN3rx5I/GOIF93eUnwB0AFgKPlognzZSvvBf7dbiS20XyxcGyjVtJLbEF5jyQNZOtEOlac/2RDkG00VeCIjCMpe5xJVVouAkEqv6f/BmY0meCaIExk8ZMbcGRAnHQ44Y0Ia8VsL7CTRsJSAqvHWFspBoMwoKJUHR35xi7hZ+3NCsoAnWHZmW8ERKJEGgEIk4STcogdo0RpyPkqeLQWkEfBNWEcGfhDMEV+F8AA9pMCRwJuaM1FphEZSZTBA4OGz4A2IJjE2DPI/0dI1Vlb2FzlwZ3OZ2UcHQKO8vmu74Rlnr+BM0AyR5HRl+QEpV4EjFHWlotrZDKDdkApzm3SpMoOFKZgP8CcbGbFmsRqsPZLwNEuP4dzwSagX4xEnnC7biRWqIBHIhkng53A44TxVilVCJk5AD1kGwE4QqwjAX/WTRi1bWjmkK2bh2a+CLd3BI7md99Cs1qEtlmEdbsK280qhDUBKMZMAlCUGEf8t0nY6ZwfgaPyQzXH16n+gy+la9GxdHV2sJcePZbz4/j9sTjOHlIbA3A0AEd+/SjpS4+p35fa14+pzCV1bGmOz+FdG7gkfW1d1Oz/aoCV2nLU1Nu50tY838A4OlcrdPOtsTNycNWzjXLmkb/LPnu4L82xp+47/H0s/+PjegCO8nofgKNjPfGBvz8G4EgGxpiakgJ32KlId2LRHtOcd8cHE6+oWfh6q1JtS9us1sY42mEceZ+ZSs1pSeOWmUFzdTttp2PF2aFSdQIcETyCrIz4uVhx6XRxlF9KIFFU31AGkhmN2KiaI4CxkULYjChPI68BOHrgKNt3uQJ7hayjvkXnTAXbm+15Db46sKR041BTR+XP1+94yQ0Q32Z1c1FdXZQ841MEjnQW5FxeOBf5Os+dI5KFp6yLF9jYBof/ltSxT3Pq/vlkgSMpOI4t9DVgxiGQtMnlKzGH7MqOVB2/3D1pmS1Wkh9X7URWSVJ1xjKyfNg3oLkoXCFh+WJFBBhydXUVXrx8JQARWEa//+tf4fffvoQPH38NHz5+Cs+fPw/Pbp6F6+tn4oCGHbNGrCKwiySOURtul224BYi02oRl2wrbSGIbASDCmm4SXQIcTSQOEvIQR7eURAI0hSCgEWXqIJ0nwJHjWEgcJ7CMFV/BM6mZJSMJKnVTAaC2wj7Cv8cT1pRdSxKz/UfVMBs7XqbOt0Fib+1qhOcbJBnbLWLGpHz92MzBig5w5BgKO1J12s/Qd4RH0pGns5iRCRjSniR/BGgyhpICR/yOIIiAd2At4e8PBo5sXOwDjThnAsAJkXFkz9i3Wc3z82l3gCOtqxFOGElAoDR3RrBFJQ4NKoxSg2DTGc5jLKNO3DIDew8AR5FpZK2XgL9kPjO+V3ouGckhbNEvxgIGhg1ZhWQWrsOWnVGBW8QVI9tf2Icbk6nD+GkJHOE7ZRFtlquwXq5Cu1yE+R3jHN3dfQ3L+V1YLecKHi1DEOaRso9kVBM4ivGOVKoa+wDGWgKwO+HYP9lrAI4eUpXlduJD7nLeawfgaACO8vXgWI97TP2+1L5+TGU+Vr/+99LnwzWlvoHauqjZs9YAK7XlqKm3c6Wteb4BODpXK9w/X4yRfEzZuOnzE9jcuM8u9t/XlMqXYZ8dXgOIqe6C+mm9Xbe/VOccf6VzETdcjDV86tcAHJ26RrP8HhNwZAPVAAtqpCfjzn/+ZwNHGvtZtVE4CAgWwXmyhvQFHBkAjnQ7KXrvESyidB0nhwhdybYzDVGeJKasnU42lgeyGqVTxifdr1YYOWfu+mfLvqxvss5pjNRtYM5W8IKMz7ngDDGOfAP884GjknFiJ9ZRM+cCjoS4kIFHfRvqOmOOoMYpX08XOEINJwCoWyf3BY54HUCP1I96HKvioVYWg36mYUtZNwNc0qYCv20EUBmN16FtV5L/xcWlyNP9/PatyNH9/uVL+OPf/xW+fPkSfnn/Ibx+/TZcXFwExPdBngCLwBQyZ3mDeEYNQaO/b5fhbrUOzXojoBFjG4HRQFkxMh4IHDEPZbrYSiEIkAFHkzCezhyAxmeVp8ahEjmTA3YQgSP+Csf3NkzlNpoGDCKwjjS8CyVzk8wY6oDVx82X1Zf/60Glvk2VXztsLI2AakBqV/OUsisolIMVfjPg545d4AgjhYwVAY6AD+gBnLVK/JJ15GOtcaw+JeAot417ASRlHDUAwbRReECrKxsYJQQt5pCBhgqOmS3Jv4nVA+aVHVqKMYuUbZTsed5Z6tzmWeuM2qe6By4Ayhl41B3TndnCHepCH2cDkiXGMWDyzcZ6E5HGELaQMLTYTKJdSNAoALglImXb7xZ2d4x/BLYRcsBb4x0BNFLwaNS0Ybtqwnq1DEuARyJZ91ViHkG+brWah2Y1d8CRStV54EjZRoww6oCjEWUXS2zxsnXq/MBRWTnKnZ6nXEsfmtd57eCHlq7s+gE4qtt3ldirZTV/v1S5Q+7QAama/nmutPd7yvKrSu3rmucrv/t5U/Y5uY/dsaR/1tbFABylWh+Ao1QXtf3oWN99yO8l/d72FX1zqP/NyiH7nR7fc/7cpTaOfz4rQwloVJa/2nJiAg/AUdxr2EnRHp9zd79R5qsZTcaX5RbDQ3r0E7j2sQBHI2inKNvINpcpoG55MPW8ymsWvt7mcptT/P59GEd9wBF11uXULZxM67UwjGTfLbG8DfxRMEhl6hhXgFCcqaTzOQ04MqDarlPWF89YMukpDzr+hwBHxxez+wFHP3pKOa/BUAeWlG4cauqs/Pn6HS/5guQNlbq5qK4uSp7RL3qlIExNmWul6o6PkRTDhDNW2Vx0aEOdG4kGuFv99Tm37beaupD5dgCOWHWCOHjgqG9BUYAnekcVANnLODLgiFJpnZfk4b+zz176ToEjdThbnwGgJAwAACoTMEJbAYRubp6Hd+9+EXbRp0+fwh9//EsYR58/fw6v3/wcrq+fSxEghSYgEZgHa5VNCyE0DQAiAkd/3q7CogGwtJH4J40cBFFJtQw4EsaSAB/s/2Qcia6cxDgSuboxpOEUBAPyo05zwZckVAuBIwORRG5rBO4FwDFNAxKTSNURcDKnO53mlPYz4MgDRMYw8uOqZmME4IjYQTd+knQbBa5s3EmMo0wu0jZWHjwSiTQxZ8jS6vyGGFICIkF+7p8BHPk5y5411osyjhqLceQOY+3bGPu5UObdKBmYpOhiGCwQdRRIkv5pYGMEHY1vxBhVsO3R1jaXyxrgwCOuCTlw5OYLC4WUMY4Q34tzDWUFpT96gEvVDNjbAMJwPuJw0RhHyiwyiWxcvmohZQcGIsbKNkxGm4B4pOOAWEUrgkCQqtu0YbLehLEc7mpCs1yG5WIe7m6/hrtbSNb9HVYLgkeIhwSJvO22UaYRJPIISplMHVlIJlUHiBuj9fj691D7pcSOKElTXg7mduq1sqSMD0lT+3wPude5rh2Ao3I3UO5wPFebHMp3AI66tVM6ZzzFsYq2BqP81K/auqjZ89QAK7XlOHU93Ce/mucbGEf3qeH6a2rm5UPzp9+/5KXoA4vKAJ3+58n9Ht5mzm3vsvsMwFFe0wPjqH4sVV3RBY6oM8/TrrpLMb19+Z5xAVQERdJJrAA9/YrPstiJ9v0sjCYz7nTUKYCFnpsfPSXsN4w9wBGHA427sgG0++g1C1/n6symtK3rPuDo0J7ONnzyLHEPzNOQaUtMB40wiOxLZQNBKgOMI8Y24l9IvCDGkcnUEWy2U8LqYlIwiXWXZGv0yKjWrZ7KjMwjyYgSJ3t7UqfgR/qbOdjTk8pp74iO4wl8ZeNzrIADn/11J0a2qkbQbuKyxYzPzP4ZRQEfeOfzX35eg68OLCndONTUSvnz/QOAIx1dNvqio8q+x8lrcRqyBnd+14q10aeu/+LqfuzAUb7u1K4lp+6faZaEi9Feh+dPHrrJ52D8e/c6xpex9L4ZD7V8X++xa7VnCOLggRw/X/s0+fce6DEmisbu0UUSNgdYR9GRHYu92yshXUb7xXpzxlaKEoZYKzdhMt0ImAIJOsQu+vT5t/Db59/49/cv4eOnT+H9+1/Ci+cvxAZqN3A0r8NivpLYRQ0OeMhyNg5t24TFsgm3i1X4tliH1RoyWIh/BCk6BTKwFMsgwvpIOwrAEfLAIQ4q0TJ2kjB/JgCPJgSOJEZTqhuTpkP8Ijm9KkwiOL7ZviJjJ8AR2D4EjyYSt0gPrYg5YWxY1bE7IlWXg+Z+/PjTdd6WgyIgzcD9wJEHkOxaP3fgO9soRJAIYBveeA6LayTxiFjXTO/YKQpQMi+La0S5QcY5cmCUCwmJKsKBHrlGgEIyxyQmknzW+jZ7Wm1ayt0pywyBrZR9HON66rAiK1wBGYlliZbjf/gswJ4Ob/msYJh9b1yaRmI0KfAoeevz0Aphv2KDyTfpvuwHOSCE9HgkxAmSsWd1Lbaq2ex2D5YX/Rz1IvGvFCDCcMRnA5Ci3CLy34eUiPnp7EnAKthbiP3LQ1RWfouvlaoJvX7KqEhwztl8N+IBK7SJAI/oH2ErbEC0PbpHZOQp40jAHwBHLWXnprDHpUOsQ9Mswwqso9tv4fbbt3B3+3dYzL+JZN22XRI4AlNpRJk6xE0SubrIOMK/dfcj8b+SgHWamb3DgN+afKK3qdka+eqc7JcYT7V45T6esNyOYl6nXiuPl/BhKWqf72F3O8/VA3A0AEe2Rpf6Vx5Tvy+dMx5TmUtH8gAcldbU90tHuybtd5Jast+T2B6KvtHzvawsh/d/9LX1sWfwnYt1XshUsee535h6qJ+PlmlXytzv4Q7Xdgnw3ueT8HuX2vmyr0QDcORqZZCqO98UcZ6cbYOIU5y8AydC5aXEjS4cFfadOV4opcLAyHBaTGWSBGgkk6X8hr+zGOQ5SpGo00MGj8nMaLBlG5TmFOPUaJvQrpF3CkNnJw93i31OUI/7dACPuKbEHb+DQyg5IRt03TBzs+5bNimYe+DIGEMiVRdPynJjO8ImHH8B+hi4pvGK0KaMXURmkW0OBZhyAapNrs5AJ5bIYk1lRfTyJtzVx1daRHNj3CrGg0EGHEmvi4txmlB92rhUZSDSPuDox4NIJQ7xtACbc84WRL84JiMlLZjaPtKhdITEz3312Zevv4eN/T7nsG8Hfu4aDJb3/nIeBgH9dVb28varqefStOUGkTciWZ/5Rtza2L4vnbO0Rc6i/Wo1nrdYt+ew1WQe1tgefb/3tV5nUjjwj+L20DykXVRC6NA9+pzXeTv4e4NxFHu5o6ZbX+/M0NnvfWm6c2J5Xy6ptzSzKnggF2EetBXTxrDeF3HqSANwBreN/fw6LNUOOIqB6feNcd8j7H5Yb+LRCjdf56uppo9p7TmYJ9cSxpDpvhiPJ24ARqMwnUySE1mc4+ogtyAqdnAFrtcJ7BQ4mLEMw4YhMMUxz9l0jMMw4iTehulkG54/fxbevX0X3n/8GL58+SN8/vxb+PXT5/Dh10/h9eufw82L5+Hi8lLsnGa9DctlG+4UOFo2jcjRARcwZtF8tZb4Rs1mJN8Lk8gYHcSFFDjCGgnJO+Vdx8M8KqkmVcbyT6ItZlJzjNOEZwVwhDoT4EgPj4g0nCni2Tkh9282gPUZbX8cEMrAHQGkVGLOb8r2zXd+/rPPU9S3tHl3rPh5uA848v3CM2LSZ4r4ojcQyNkIIAAJwfhvAXcMK6GFJPcSlpelI2hkcY+ExaQhISPIhDg5UVIQ+ndmN2FjrvF/BJhIm/UEHBnQoveT0QybTmN+KiIj5ULGgvGQ+SPA0Wg/cIT4Q3YAqPVxQ+USA8IImEg5IzvdzQ0CKGlaGV9aXu0ehi3CpjRJQBtPHfACMb9Uqo4tbUyj9JndDuMygVG986KAVqm/CB/HDqV1FjiT47M5UOFSA7J1TEQ7Cs9mIKTYzegvaj9zuhDwVdhAW4CFbdiu+Q7rNiByEt74vG6b0KxWYbWYh/ndrTCP5nff5L1ezcOmXYUtVANM8m5L1hEkJCXWkbQr7mWdrd8mlr7gNiXy+NG+13lU4yS5hGwBqWdTGihZgcrT1Nk6SZ6y5A59eefzR6l9UXK/vjTlduJ973D66/J6y22l3LFW2oY+n745fmcV77GjTvW0pe1e036HbMpTlbs0n749hi/fffYaNXVRk7b0me6brqatu/fI7OTojDbbON/3nmJ/a3b0vnt37yE2W6FiQek45dKwY1QfrP6aw3K+b+ybj/33fWU5VL7S9r5vf9r1VXTbhDYS+0i3LLZn4Xpr+5d0SI1Xnbb8Zp+brbbrq2E56WtjvRqAZJ9z4Ki85qrnASnenn1q7/izut+3vzUrshw4ytugb8+yr40OrWs1Y6pvLcnz7tv7HGwZqQq/Xzs+xqvbr7xrFMdbk1JvujpYx25Tsre0ec7Xa27b9Nk+R+89SNVpR6M4uUPROfGpeEj8HP+tJ3bpdAE4BJ19AEcAjAgeyWKn+vwGHEkcATtV6PTxE3AUUasO7i3dP/O91XZ4W/j6Bv5OXs6JmLu6+jqVLewxH3oeDOpSB4IO4ljX9lD9g9s/rpU5nvjk0dN4slKGXAuNdYJHkj55QsJWHBomcGMeEtvx86+/h2i3aNdg3Sfd/5ROr8tOKCQbxyYwm8wOD8d+QzgBS91THseGdt0kVGqYHbur/722f8YK31k8DziEFcDbvZe4PnVM24JqBqu1R5+BQSmikoWd9/QL1eFy7geO/HWejVBT2+VpS9u6vP3YzzmvlZejPCUyPV+95FuhfeUSxlHPj7b98VN0vjiXP+v+lP7epVJ1Nff1wNGx6/zzWT8pcZQcy7f099hmEm/GAtbkLdFtWTv9n4DnvpZXI1zj/rA8/RuRg0BV7wagb3Do6irAkf2eVtx8XWUd801Qh4AJ/k5hd8DViuVNGB8qD2fGg1BolF0gsYAm4igX9pEcdBkLKABZOTj/J5NxmF1Mw2w6ChezcXj37k347bffBTD6/cu/wq+fPoVf3n8Mb9/+Ei6vbqDvFjYAb6bT0LSbsFy1Yb5YhbvlMsyXq7BcNfLdGozhzVYAIwBH7YZyXGS9uDGm7coNH4Aj8n6RPw7m2GYUzwBwA9VClhBjFIFBAfI22Ed4FjjUGeOIwBHPe+A5R2E6NQa4nmeJZCz0L7NbyO6w05P5Zov35YV9a/mxvn2B9nMnIm1cebvNxpiBQvIEuSRajO+YNsloY7FwhelCUMAzjsAQs/UsyqwpAASQCf1CGF9geivzUs/lOCCJedJGS2ssz0exb9Mk4+92AAj3jSwpY4rD9hYnf5JbQ38mkUg3+S4GEe+W0tpnyVsKmraTGjFHYzihPMqM0jiYCRgze8GY73ZAhyC0XWfpwYQRjEMPNfk2sj4h9TAmSMq2RG3nB3+0v6ECqDEnB6P6X2AjuXkFfT2e7rXYSN0rzc0gUUHNBJYKIjBE29k+y45WgCPsXThF2RykbS22NcAjKgAgYNZM5OagCtBQTrptQ9usyDy6uw3z26/h29e/wmp+G9bNSiTuwDwKW7xbiak2VVagAEdoc6k0pSfqjszsNIaBSvsNGbNaLVqD8QqsF+5oWpwHbO9wFhPm2OC/x++5fdbniOmbo0pudV8naUnejyFNn9TSISCi1Gb2z5Y7vey3GufafevqHPbnfcvyPa7L2+6+AFf5nic/OPg9nvJU9/Az3I8Bjoz9kR8C3QdYCJO+4FXTfgXZdZLUzIm1ee/4zxywlc8XNWO7Jm3aH4m1oo+QbCB+wf5S3n677dYHUph9VF5vZg95H1vZ1YYXWtgKsWg6vpyyfOpT2T7C7L5Un75uj9V9N61rq84esq50NcBRXc5lqfN+6vc+dWOa/UFs/krmWElJ68pSF7Nysy7xtGvrR0WQ3XXoWBmPAUcl9TDEOJJaUn2JCBzZZGncFDvZylN6nD/huODJU/ksQBGl6ggcjQVI4mnCaQjjxDiKDgYPHEmfUQe3LpJ+SjTfj2/UYx0k7wA1wJHbd8Xl4lCH6gOOokSGcaVsl9pB3A930+gKdLIhXoKCm1zIruMo8zqyjiIQZI4IkdzghlgWPueAi3J1+l0EnaJsSYyk7eQv2G+kDeiSiQ9yWuAonSKoM1zqnO332Rgdm2Bq+yfzO+aa372r9YdkYOUO4RpAw5x/+xw16f6+H+4u5sdqx//eBz3UXF+XtrSty9tPXTMDcJRc/25hr2ud/al9jxyAo2RAJeDocE3XzJ+Io5GfktvN3Y/bklbu2/yqPbEFWO2BIzEynMOdY8wk08TsEGk1lV8bo8RTATZk3HrmjkhR6eGHEeXsIOsmYAIYN2Af4d9jsnoQZwjfTyfTcHk5CzfPLsOrlzfhw/t34cuXf4k0Hd6/fPgYfn77Lrx89TpMZhdhvR2FVpgro7Bab8KyWYfFMgOOGjiXAfQEkbObLxHfiMBRDkCKgWusKohXaYBPgEYEjgyMIPAgNWbAkMRgYf2AaQTQSMAjISeRo8E300ynFrdIf8iBo9g0yI+yG6cGjmawIbUPHAODcqdkX3pZTfV0pcj9KXBkbJdDwJGBHgIWgaFkwJECT3GjDSaPtDnfFnspAUfdevLljFJ6Kp+H36RsOpQSY64bT4hSeSpbZ/aCgki+Xjz7Sp49xvYBiMY8WXZjUTFff53ZFNbW9txMxzhTlsd4OyHzSceefW8zQ+wvAC4UvDs+a6R4m8lmtau6UpM6Y4RxjIW2z9lmPZ/mVpTigyCzkwKMB7/UxlViot7c2gCbdJWNhhIAqIPbNkzAGApgIDWUlG7bsG5aYR4tABzdQbbu77Ca34V2tRDWEWIkGXhExhGAX8B8DB6Fw18EjihLTVuRQLMBRwofEuztAEcCtfMqAY5c3UlSBk8zxYLj7fLjU+T22QAclbfJAByV19VTSDkARzWtdL5DeKWlKAc0uOsZgKNUs+V1V+m4rogSUF6GcwJHHjwq7XlRgTg7LO4PAZfnVZdSPboV/s+q/B8gdTYAR2U1Xe4TY37l4wTnrQbgqKwVHk2qUwFHjGdkbCMASOKxAXAEqToBinjil2wkDeKcSdXlGx5udvorq8YZZpvg5GBPdN2dTQjAmIr2KTsx4VemilXKlSN3LnEnCCBoE0YKHCWmkTocdCPPXXHUVolgD2XsjHHExYh1ZM4JmQLc9yyQ10XFiUwDPQbgyOonsbgqulJ10t4+keXiNxbHbnB6YOXYHb/v76d/vqcNHJXWfs1cW2MwlN5/AI5STUVouMM4OlyTNUYfgaNz6nLbmmLAEf76FVd5AQ4c6QJHsB02Tq4uhAkc1wYcRRkO6q7xgIuyo8X+IFAkpVDgCJ/BFIKUHF6Xl5fh2bOr8OanV+Hjh3fh148fwr///e/w2+9/hE+//RZe//xzePHyZbi8fhY2m3FYtOuwatYCHolUnQJHYBsBQFo1bVg2YBxB/gznPMZh2e4CR9aKNobsrzGOplMezKHUXgIV8BlpyTKCBN02xioicARoTY35WNuow7EAR7KmC/GLrBBWjknmpb5ljI4S4Khm3ZkB1FPG0SEgKLfjjoFMBCC7wBGuAbPMYhwlxhHbRgARi3GUAUcdQGYz1hhGOXCUZitfT/uAIw/YkOuiJ+myk7f5s5qt5uvEPu8ARzE2FthlGrvJAUU5YGRl8v3RbvqIAQAAIABJREFU389YUpZu+v+z9x3MjevMllBwmDx3co43vt2t/f+/at/7ZsaWxKCt0wFoQqAIyKLHnku5XJYlEAQRu/v06cbsMgBozDii6SQOBanv0ruXsH9Exu2WsYpmgEIDcKR7TFyzua4TrieEa+nOseApGxjFNtcTs9Ao7yixgmo3d7WbbxEBoGaQDN8R66h268sLd3kJ1tF3t7784ar1pWs2K7dtNwIg1W7mKsmjBEYkwuEBOKpJfp83yHlEI0FMKHpHjyTepgCT7CMqsOThpgg4Ui5SMwFHOlNKZJ2SczVX1hm73AQcjd3D11v/BByV9HdZNJKSmnPL5utHwSEo7VTaveOYe5G1m+U+Z265PPuZiKQFTokl8ieHn+tzNokkj4I27Egf5tp43eb21y6bZNjRN67bzpWUbTS/LbklJYkpFT/M/rn3ThNw5FlGE+Oofz1MjKPc9TpY7rjAEYeO4ZxHHjian/owMT7HkYatw1+f46h7PPrtpSenRclh9isBRzqk+kxzKMB1zYwj8h60BqXgHUmR7iUUh+9pDdSv1EZlN3WU6t2kekp15TYEP1mfc3w32ODemZg6RO0iL1HmWADIh/5ywYTBpWQKjCnE2XZMwFHJqOQnX84fvwk42iccl41Of+kJOAp9cyhwlD8W4H7cPOBIzxlmEMGoGrwx59t5N2wVGaqBorA8YoEjDVlH5wuF2GUQBuAOmCgAWe7du+cePrzvXr547j5/fO/evnntvnz56t59+OBevXnj7j944M7u3KEwd+tN6y5WlVtVlatrhKELwBFC1K02FdW9qTlMHY7cpl24dQOgAvdmpoZ9WeAI7QegRcBQxDiyRnhyyqH8K60BjgAm8XXEyRICsbIW5ghVR+zwrQGOhE1mo32J1RwgFF65wFGu8s58sSBn7AOEcP8YLOkDVUqAIwphJ2HRLHAEMJDC1TXMsqFfYnDnA0ep9lrWkdZLgdE8wzwdik+fPz777ZnVBxxtwXAT2EFBn1Q7cA8FK1NGhxg4wuxClir/HN5hadfoUgIckYMSrY3Y2GDREQMcdRJRJwxBxkDUlRB3gaOONiLADD9NYECGnKMAIlEHg0YKHLEs3lIeIzCPEK5udXlBzKPN6sKtVz9ctbpw22bjmnpNrKPZtqLcRgB/ARyRw5cwjmYWOKIwdtIiaR/loYqBI2pxiByhsjGxVSfgaOdYLNE18uXE/NN37JITcDR2D19v/RNwVNLftw84CmfO8HOW7F3DtV1PibGAo7LW58+LfOBvtwUpdovK0/ntDTaHHEDR1ttnB7W21BK7an6bJ+Cor6/i+RTL0PnjIc5DU6i63mk5AUf5K3ag5NWBIxhiCBASxhGDRxJ+Zg7DjABHnfB0FPydjToeODJh0Uzgrr5QdSVd8CsAR6SydgAd7gFS/6qKlMs5AUHW4BCAI59kl4wjMu4awk7zGpl8R14pNVbb0I+qaKsSLYeZ18blHlTJsEfEBByVzOZQdgKOyvotFyTMNwhMwFE8AlcRrPtGcwKOzJqXt+jn3FB1+cInKr8ZwFFQqHT01QMT3zQcCVdDROLfbQhvxw4qc5+/iEEkYdaIZyGdOfhsxsANwB1Uen5+7p48eeKePvnNvXv72v3x+xf35s0b9/HTJ/f67Vv37Plzd3J6SqF5ASpcXG7cj8sVAURNi1B1jdvUrVttaspttEKYqrohlguHSEMuprnbAEAS4CgeHwKBjLykTCgCgJZLeu547w/AEVgJyjhCfiPOc8TAEQM0fExbxpEFjnSCce4UFjLYyFwCHHknoYwtGjnGMOu0Hyy4kDrjxgSOCFAZYBwxdnA14GhHQRQOCT279Jkto/Jf/OxqLMoFjojVZNhqFgSyn+ucs7KZbY8FpwiWFMZR3M54+PONWwzGtA3WZSxDCjrilQP+n0Nk62s/cBTwlSCrdtdhdOpQdbYs2se5jbQPKUdRy8DRDHuUAJE0p5rG1Zu126xWbn353a3XF8Q6Wl98d00NxtGaWEdgH+Fa/M4BHBFoxJEBZvIe63urwJHmw5L8qVZfCk8wF+jNhhzX/tlSCLwpVB3Pm/z5eTtzvUzAUcaBdIuKTMBRyWDlAwQltZaUzdePgkNuTv35OmtObddXZgKOunlBh3v+MJtDDA71gUUl599wW7XEBBz19dUEHE2h6vLX0Y0peUTgaHZC3rua0Jk8ewEcLc4kh9FuqDoNW6dGIHKZ7ahnojJGOuChh2Rqs4zrgv6Vz1cJLAZbzy5QdfVQdaqQ429HWER/VVXIcSRx8NkrVnJDSL4jTrTLn5PXtsmDZOO62+mZPmBM7P3gw+pmamiaGEdJkO/Yy34Cjsp6dAKOyvrLi30RI2JfLfmKUX5bJuAo9NX4jCOEfSs5AfPHMZQ0rNCdMAO7Bl/GLeCBLzXAoGr+nyFGMo40AVzYkQW/yGvEMslWQuWG5PAARhC6i42FYJucnJy6hw8futevX7tXL1+4jx/euT9//+pevHjpXr957Z4+f+7uP3xEdbbIZ1Q37nK1cd8v1wQcravW1S1yJTVutWncGiwDAo5aVxNjBbZkMgm7inLdM+MoflnQCM+k7I8U48heq4wjBo7gkwPgiHMcgRPSZRxlAEckbIQoHmMBRwuAfvIg9kyL3+uzjgUcAdzTe6ZyHHUYXttFdqi6WDbse8Z2xnORvteQdVFIwqsAR4Q7RIwjAjVMriX//MKw0v08Bpv0OvzlUJFhz4jl37jNeTuGAkdY68OMI177+cARATG+IenwKbrfaDhm3YcCgFb7vqO8Ty1Cy23cDPmIAMxKuiHi8LUtAUfVGsDRBYWpA3C0uvjm6not+Y5Wrm34egKPCDjCfGAAifKZ4ldAImr+ocCRTQI+5TgKM6FA1jlUD82b/+OUmoCjcfr1Z9U6AUclPX+7gKNgexl2vh17L8plj5eMBsqOARx1HUByWsQ6Qs7rKvrtsRlHIXxuTsu7jucpeyVqmYCjUiAvr+/7Sk3A0QQcXW0G/ZSry4EjxIwHIMRKCzx2BSwCSCTGGY4rj1AwJ25OwBHnNYpD1XUZR8Gz1fJVWDHafZVucOql22d80M9vAnBkD77Ugd0PHJGGyuExdoAjOhbkcwqKQvoneS8q2CT5jawRJ+4v/B+HquP26lyiEjFnbO/snhhHhy3+CTgq67cJOCrrLy1dstdeRbDua90EHIWeOQQ4Khr1K8SLzr/PfuAoPv8I8BCnBFaWGskGw2fNrJ15xhHWOAAWCxxpqDqWWRgJob2TksXz/wCZ7t+/7549e+Y+ffrk3r594z5//Oh+//rF/fbbb+7J0yfu3oMH7vT0jIgEYBtxLqPKXazWDvmMfqw2rm6Q56il75D3aIP8Jg0AJYAB+AHjaEHAEZhH+F+fV9dOzDjSMGkKHMU5jvSxOEUR3YHypCw8cLRA5iryywk9v6U8UQvJccRWbilAYepIMvBeNLhuLOCIQC2ZPEPAUQ4IwzIKVkp+jiOwjBQ4ovxHAqhgPJsdYAXdUg4cpQAV/7wyo+leBizSZ0mBaPhMQUXbL32h6hg4ystxpHMuBziatxi/YHixsnZqPPP2CQn/hkZnMo440oGX5HdvY+O4GYAgODyZqzt47q7HLPexZRwpcFQ5twVbaCtLSkBRjFW1cdUarKMLV20AIIFx9M1V1crVyHdUrVxTryhXEvY4AqC2AJwNcAS53TKOBAiEMK95j2yuWH4iBsh5rzNJzOg7oNnCaMobmJ9eKjaSqv6wz4iea/gskXXGNtaO0dETcDRGr/68OifgqKTvbyNwNAwaWRmhpDdKyubunyV10skk4Y9TQEYMAOXqlhNwtH8U+hx5cuxJpePL5SfGUV+/TcDRBBwdtqZ+6lXHAo5gcAjAESknCFkH4Gh57nMcqUEEBgo27KCcILxqtJD+yMlxlHtAWOVXu7tv87zJwFEKYEFS6XazoXATsP3Ak5ISpEl4C3pOzzhCfH4Bj0gBFaAJGzsVQ6+LoBKFxesqSZZxJEl62XdbuncCjnLn5lWWf85BXyLwHR9YucrTHf/a4z/fYbTx/Cezhp78q45dssSYkivcl7RxAo5Cbx0KHOXuA8iDUsa5LRlJLVsGHAHg8AwjBY7E2YEyeGyRYSUwminP4mLh5hq6iphFbAkm47KGeiNW9Nwtlkt3esoh6l69euX++OMP9+HDB/fp00f3+dNHynmEX4Sow6tuHINDTePWm9qtVgwe/efHBeU4AsNoUzHzqEKIKrAN5GhkWGfhEBkP7KPYLGDZRpwvknMc4RUzjrD/69qkdQeW0ZYNyxwFmBlHywVgDgBHbMTWu1IYu+WC2zAXRheFQARwZNhGhCdtCYjCK/ac9HKdYUMTeJfpEpkCjkg0keezZ6kPC5bByCkCjjBuwrLJCVUHDpc9f20OJD/LJRlybGBOgl8ieTUthz4bYhyROg6mXANgpRs2KwkcUZ6mwDjSMvFfbZvd83Uc7XjYcXBNAG7j3cDWH7dz/84BgZSdoHqBI6owTNRc4IjmkzC7lEUUz2v+n1uojCP9j+C3LYeq0zGg/iKAB2Hq8IvMQrzm8AsZvK4rZh2tLol5tFkj39F3V1eXlOuo3ly6ur5027Ym8IiZS1wn2kssJO2PmYQ0FMYR95E10ITWWrAIraL1LkxHAFzbJtXHh+zr13PNBBwd3s8TcHR4393EKyfgqGRUbh9wFGSfYQBpLCB7DJ1OR21M4CjXBkPO8LeMccR6QsncF3kgymMeOzNZVn157X1XTMBRX89MwNEEHB1vnV1bTUcEjtxSQtKplyczjhYKHB05x1HuoWAVQnvNbQaOOoYbClVXI5uxhJ6DQYo9CCk5L4FCGrZOQtdpwmGyTjD7iBVk/l9D2Nlp2D1gdkPViS+rXDIBRyXz89DlPgFHZT03AUdl/aWlJ+Ao9Jvde1Prb+x1fwhwlGvAp+0fjKNE+LTDZk6vuBzAqUSoOqsAo+0IteZZAQngCKGyAJIo0GJD1VELiD2DsHBbBpTmC36/XLrlySnlNbp374F78fKle/funfvrr7/cx48f3bt3b93rVy/d2dkZ5RYCEFE1WwpRB3YKwCMARAhTB+Dof779IGYRWCrIc4R8RyhDYc/UH4P5QAQcNfRZV/uzz6AgUgwc6T7WCZ0GcAd+OHJ+p4AjmrsGOJovZm65EJbGIHAEBhO39djA0QlCCko/2DUVv8e9U2BJqhyvwwLGUQFwhLqR14fFKpaF9gFH8f4ZA0e87sCAg/8Pg0G6zhWs8WXkfn19oZ/be5CEJ8BRbo4jvT7eOywQ5OdfHUJF7itfZtgy+TmJbWgNZ9ijdO3I+iGARhlHPWEKlG0D0biuqc9TwFFgsIixheRjbYPNERXnOALriNlCyCpEcDb2L8a9XQP2IeU5+uHD1uF9tbkgFhJYR1V16doWOUsrzpMkYBT+8v/SlijHUQlwxMK+ruUJOLKnVImsUzafj3uCHlrbBBwd2nM387oJOCoZl9sKHP080CiW90p6O6fsWMBRiR52G4EjOGapdJLTz7ZMn/xpZcfSOveXn4CjXk1YnMv0ex2b2PlreDxYPiXbbyfi0/CVOSVKZZ0SsLlFqPlID87pr7hNQ22M2xTk/HwEdraYnw3vxjk9eqvLHA4codOhGrFyDosFo/Y8GBqa7tQtTphxpKHqQl4jDl2H+Cle+Bkpx9GvxDjaMdrAmAIrVC2Aj4aei0LV8UHKjCMKTQFl3OY4Us9KKNMaeo6tFX6Gp8AjZRnRooViy1qpUfSHl1mKSWWfs0SZs8F4cpZmLpiQU1e8+Zdcc0jZCTgq67XcsR46gMJdJ8ZRPAIlAkPu6E2Mo+6Mw3/oZ4QTy5G3SsakBePoJgBHdEaxbMDAkTIAMBsaEpD1TEMgtgXJHygreY0kx5EeYcTDgcF/eUJl8FqcnLqz83P34MED9+jRb+71mzfENPrnn3/o78uXL93jR4/ccsmMpaYGSCR5i2Dg3zoCjtabikLV/efHyjVbMFe2rkKYOgpRB2YCBZ6SQYTchPxICEmGNoWxVeZODB71MY66wBH6CnWxHBDnOALoQ9KanzIcqm6poepEdrdMI34vobZmAI4k5ZFRdnRu6d6qZzmAtlzAMgc44nFkgCZm2YwJHAEg1HxHFsQ5FnCkz0UjB+CoyWMcaVtKGUcWOEqxjrQ91vCi42iVWqvYthVkxiDH23GPgabcPZ/CKns5VJIFeQHLKpo9jKPkHqaTfOvqTUW18RTnRbgLiKo025Vrw3yLQ9XBSQvAETQjBY4AHvF9GmEccag6zmuEXEcEHF3+cNUan1+4bVN51hExjlCnZyCpYUAojBw2oJv3aKeTLctoN1Qd6QTJgOD5o3WdJWP5LGUASIHbOW0s0TXy5cScO19PmQk4up5+vq67TMBRSU/fRuAonX8vfuox96IS/aFkNFB2Ao5Kc+qwzYEZ/WW93bXfhZxHVtZTB6iymodKT8BRXw/Fa2sCjvbPJdtfE3A0tO5G+54VDg4HoQdU8ODTEAcUh1+89WYISSexxOkzBYviUHWS44gYR5KgWg0jPlSdhKzzCZhlJ+zADj2bY4lHgSqF8TWpw/amhKrTtlqlSBdN5zMcI4id0wTAh66VPEcUms6HqkOYOmYgUbYFH0sfcdTZk5JD/5AZg8MDydyzfeVBKCovbKURgCNvJ4jC5g1sLUWhlnLBhJIlOKYQZ+dwLAik2phrvLNC3NCzHuP59q3fkjYPtdV+nzvWZc/XisGppCW5ZQWEzy0+UrkSY8oYSsYEHIWBHZ9xBOAoL1Hs4dPNzOsO44iNz7T+DHAEgCMAR7Dw4rzqAkdxqDqEoEOoOqqL8gqxogTgCKAG9oLT8zvu3v37lMPo2bMX7t379wQYIVTd69ev3dOnT9z9e/fI6oswX8hZtFptKG8RmERgFwEAAnCEXEeU4wjMlbZ1FULVSRncW03PHPRt5qqaWUia48ie7TFwpOtPP48N+XiusO4kGB6AHgl1R3+J+RDyHNE5T/mgMNZimKeh51xHanene81YDkBoOza0d0ECL9cVhqrT5ziZgTEWcj3p2WDBiT7QIhjxLROE37MjE7PLLIDBQBB/hihdFJpuu3UbOOAQq4nzGuE6sMfwXYdRRKmfUG8Ip5fyELTjZNdKfIb7czxiHPU9G+rSZyoFjlI5jmz/2Htqm3VNct9wv3SuqdARxgEskhlt2dSekZYFjMFM2TVeILTAkexVNCfFCzfB5ONLDXBUVZLjswscqa7Af/mqEKpOnK9ETk6FqqN8RFuARtCO2JGOVjz2gKbiPEerS1dXG1dLbiOwjBCqjoGjH66tKwaPCDDCXqfAEcAuDkXp9bVM4IgfJOhx5PBHpLwQ7jIFHqXGZiz5LPc8ieWzHOCopO6Ssvvk2Nx6rrPcBBxdZ28f/152vuWARrlrtUTnKSl7/B64So3HBY76zvd9LczXj/Sc/bWBIzs/U/aMvvk+NAtK9uUcxlG81obu70UVsV2lro/l6Lw6xUZ3xVB1KkPGfX4TQtWVjB3LNZD7dg3FOXvf0LiW1pEzhvHzxfeI5f6cOtVZv4RxVNrPJeXz9znoFPnOqrbe+BwaOpdSbSod34lxJCoRKw4wawTgiI0FxrgjjCKewMwuYoVKchlRgrvdUHVuvnTzxRmDS0cMVZe3kEKpIsNnyAeddZs8jwl7+A8LAlgAahCIDxfr2UsGGyimjfBsVNFVoIjCk9Rui1jsDXxN4ffMxh8yvIl3a9ty2A7aGLwNiRVUzYdgFyUDjeqxcBhwVLKxZA2EL1RmbM8FE8raMF7pUo+Qm/R8VkiJjWfaY+PNi+DddLzRKWPWld+3bC6X1593RdH+GVGv8+6wv9QEHIX+OQQ4KhqDndBxRVdnFjZGXgpSpvlwDHBknAU0nJQPKzUDWBsMuzNQ3SPmDucuOmHWC9jRxO5hMAE5jRB+7v7DR+7J06fu1evX7u3b9xSe7u3bt+7NmzfCQrrvHj6875BiaLNuCDhaAzSqG7euagKLkOOI3le1u9zUrmm2HK4OoeoAIBFjxTYPoMyc2EoMGnW7LM5xpKAMPu8T3O3nYDdQ6kj8JbCI8xzx3xn/kjymno6yh4nsvhX2BQkJwSZP9SFXUi5whKeKDbp9hq55lJpFgQoFHLD/pPagFGNGy3GfhIewyhjGyOcxElI1gCIAgHjpdySHKbBkABOqGvhAJnCkI5w683y7hPORm+NI+yYbOCJfIrDdAsCm/aptsH2nLLecMxuMI46IzJM5Vnyt7KjzOS5H/U7MF34BgJnNZ25OjLiYtb7LOBJfKbOYUh5nPMmJUd8yGMrybYoVHz5rKddQKMcpi9CPzA7z85P+Z+CI8dYZh4vGZyjX1BwiD8BQW7u6Qti6766p166pVvSLPEfVZuXqeu3aekNMIw5/x7mTGIKGbG71iGHGEXeqBezVQVCfUx3HwjjaMboO+Szz8DBObnzFEHCUW29puSFDRWl911F+Ao6uo5fHu0dq/FJrU9dErv5XMpdLyo7XE4fUfDhwlJJl9LMS/Si/1eMCR2Pq2fnPmF+ydM6VPV93XqTk1BwDc/w0KqP1naNW1rdy0f5eOdzmsE/+1HuONZcDrpNn/ywBKdjRMTg77lurtm+tnBrkzq4saPfPPv2ldG5Y+27+ChgqyfOiFDgq6uehJljpu8QOdKDNId4TUntE7vkXP1rvWE+h6mg7E4+zCTjywtctBI4Q44S3Ts8P4ljo5FUroBEUV4qTzuYUUnBJmW0cjBXegxvGNeoMBY5knpjY+hNwVLCDHrnorwIcqTBl/+J9mcBX1rmHHiL9dzlciMtr+QQcye7ju4vEzkKK/lBfE8liqJB8n/J46QNBM6ssKjYBR/BDETasDNp8OycjrQqONEbCOGLlDCFxQ/4TAEd37951T549d89fvKC8Rm/ffSC20atXr9yLFy/cvXv33N275+7s7NRVlSOAaANm0aZi4Ai/GwWOGsp7tKoQvq71OY44D9KWwtfhNKXmEptnvhOmzssfcAYRppAFjfqUk1jwZ+CIGVoEycH4Pp+7pQBI+I6ZR1xGgSIOS8d5dqSZrI8JYwL1BuCoa6y1Sm8scOuebv/G+zytP5nY9vo4zJkFJkhCSbBfuswfBiitgkhGfuAGlHcK8hFDAgCOwDjyIAqV4bJgKKkRgNpAhA8G/YZCsdnnidvfAVpuCHCkzx/LGfuU7C3wNgHR9DxXA0TswZraP/Wa7j56E4EjPo1i4CjMDYBILFcj/N2MPCk5osO2EeAITCIg0dvaNQQcXbi2WbsGYFG1IsYRACX8AlDatjZsHec9YtAoGGAI/KIF1GeUEaMKFrdnkxpdgRbkBBwVHcQGIC297meWn4Cjn9n7V7/3BBxdpQ8n4MjKmaUG76v0/FWvnYAj7cHDbQ4TcNSdhTnAUZ/zW2ynKllLE3AU7QYTcHTV7fG6rx8fOJop40gMIrTA1LAT5ThSo0XHB7Avz21BV5WgqjclVF0R4whelBQYwxpAyeJBCDQp70i4DDBJ2EgAkQLjiD0nNYTdHGWg+BKIJKMxAUcFM268oiXA0ZggzCFP2Ce4qOEoNigeco9910zA0WE9WuKFNMacmxhHYdz+bcCRhosKeUhwyLFHP7+2bgm2sxiudY8hhvOc8x3N8Xd5Qu/Rf8vlCYWne/0WgNE79+HDR/f23XtiGj1//tw9fvyYACOEtAOrGmHnEKJuvd64y01FoerAPgLQQH9rzme0AUgEtlGzpfd13RD7KABHLPsAOFL3DLsn6tpJsY5yFRMChCh1JCQCCxwxgETsI7CNKDdlEBgAIPn8Rmoc1+Qs6IWZcyeIqy7fWYXqqsDRgoBbHlCtdwfsEWZHB2yJQtB50EfD89IzJoAjzyLC2EjYNwlVx3Uo60hAJgMQeQNGO3dbAyjtC1Vnd9194BFwBs8CGmDuKFhRwjgiMgx5JXZZRxYUi4Gjfe31K7CCn9J+tpFfl8YTsa9ulgdaZsVRPrKIkuZDzqEkgyI+GrPv7IQrgExwxliQC0zl5T7ARZ5JwzZrWDjZd9BGyziivhMnLJKbhXEEJy4w/sE42tJv5RwcuuoNMYwaAY7AONqsL1xdIZQdg0dts5FQdejkDTGOCDjS8H30DAE42nlqeoQAHLGLmbKPBDCihTcBR6XSUakxs7T+McpPwNEYvXp9dU7A0VX6egKOtPfG0NOuMjJD15butWXPNzGOtP9LdP2hMQvfl+U4Kh3rMRlHfcwTq6vk6ma2v1Ruz+/DoZIT4yg1bw61+U2Mo73z7ZqAIyjwEqqOBkQ9aimmihgLIoDIq3JHAI6Glpz9/jYCRxRLXYAj3dBIKSev2obzRUBRhUFFf5FgHOHrWk7wGxYdTGXsvUjAkSYoHgKObNz1TviPVBgQ7vFDNtzhsSxjaRy6sQy3Y5wSsQfv0F3G6eOhu+7/Pt7gY2B3rDYff6wP9/7J68GyuZxXZ3mpEmGyTGDPa8sEHIV++rcAR50zWQy2faHqYuCI9w+WMwjUWCzd8uTUnZycEGCDMHVgFn38/MV9/PTJffnyxb1+846YRo8ePSK20WIxIzbKptoy0+hy7S7XG3ex5hxHAI2qqnEVQtJReLrWVS35anCeowa/jeTIoaNYwubN3baTsCmEhlIARv9aACm1UlL7JF/LoBBgHg8WIWwdhaoT4EgZR96SYIEjE+WNgC7kbHHudCzgiKSXYPLGM1gQyIZUswBNDBRZ9g8eiyOncYi/Tn3COCLPPwKOGLABAIhXN1Qd56LqAEO07QfgyMpPulfuO8NSgAlnnQyAFd3CtNu+52eTHE1IvhWxH2IQC+HpKG8TAUcMHqX619aDUHX7gZ0ANCCCGvskdcEj7Yv4vLd9Y8/+znvInzSJMS+0d3SyalgSWeeyKYZId338UTATBSxqOGtrTqg6zXFkwWpqUxI4YjYkfU/EIEwelsHB7ifgqK0oaRq/MRt+AAAgAElEQVQAJGIVNRsJUwfg6IerNpeu3qxcBdYRgKMWIesAIAlwRKARa0jdcHvgNUYvet4AFrF7GQNH1EoARvyBzMApVF2eVBLWZ275m1BuAo5uwigc3oYJODq87xhAz40t0L1Pinmgn5XoR/mtLw9Vl183lxxLzy5tR0752EaQc03+803AkfbnWHP5toaq036J7RopO0fufFPZPWcO55c5DDjKrb90/RXZgSbGUe4w3JRy1wAczU8pxxGxjIR15A06GoyftB8gSKLTmKjjpNQcdtYf1Mm3EzhacCJe8rA1ZlbyiGWwiLweVXkFiORzHGmcdgaPJHMVK9QEHEl89wk4Omg+Hfui2wgcWS9y7Q9rTJqAo75ZMgFHbNIKrylUXVD6GIA48g5zoBBX1orhHEdBYPc7hmfIzMhwyiGj8AJwhLMPe2MQWDmgE/YWAEcnp2cEGJ2cnLr7Dx5QWLqvf/7pvnz5SsDR8xeviIV0584dd3IyJ9CorrduvUFIutpdXK7cJX5XDBwBFEL+oqpmhhGBRbhmK/8TcIT8Rgw8sJE2yEG0JwpAYvsuZhvp/3H/9gnmWp5zHMHuriwjyXEkAJJiVx76VvaRWNb93KKCAI62Px04Qh8ApInDoFmgpAssYfwDCKVnDo2JsIUa+R5gEUIL2jIKLGlZf/aS2AxAKjCEchlHtJ91ZKlgtic4QMPvjQwcWZBNFVkLTnWdiUQuj4AhvzIBHAGBG2jzvj0ilgFarF5KocrAUffVocox/CMAYCi3n3E0aw8FjsJzArzZYRz5hgA40l9GlIn1j3yiBBzV7MyF0HUtchytGSwS4Ah5jnyuo2bNoNF2zYyjIwJHxDTysJF9tjDmdmyKDAJlh0J26T4gss9LNLviwoJxOwov/ynFJ+Dop3T70W46AUdX6coJOLK9l2vovkqPH+vaUsM17pv/fBNwpOM0AUf7Hd1TAHLQVfOU8Qk4inaFA20OsfyVkscOdRbvkyVnU44jUvPGzXE0Wzo3PxHPX/H+FbBIGUiwbnjDcgo4yluLg+dT7iFyO4EjGM7mFJ6GD0zujhnAIQqfgb8MDCE5L3k+EpAExZUT+tKBIQYNNlcDNMJnVwWOZJ4lRih3TAYHt1OgzNh+6MZS1qbjlb7NwJH2QuyZHH8+zrzANhQSKB5nRCbGUdyPYxiWJuAo9PK/gXG0O6f0DAFYBPayevXzWbfYLrxtWfMD4QsAAdgvEaru9PwO5TV68OChe/rsGYFFf/z1t/v85Yt7/+GDe/z4N3f37j0KT4fzEGwiXA+WxmpTM2gE1tFq7TbEJAJwxCARAUYCFNVbZhwBdAILCQwkBo6YAaUONGwQ55fuh7p24hxHtj/s+rJKTPyenHQIPJq5pYSo8/mNwPj2tneZUR44kjZpmDr6nFnIpws4pzBgF99P99ZY4LYKfJ8wrqHq4n1fFSzLOFLgyIIctlz3c4pItj/HkTKOBDhCezmUG4M4PH7M7rHn1gyh6hI5juxY2mfvsGl6ABgmqIjMNhJwBPaR9lEKPKLnx3MLC33fme37o2YCjO17ndeWdRTXlTo79DMCjkiUw4wbDlXHfk5WWdgHHG3dvIV8W8Y44vHUHZjzh+7OPXkCAo0kTDRiBApwROwj5BptCW0jxr9DqDoJTVdvfrhqfek2m5XbgHlErKOV224BHq0oxxGzjQLjSBlOgMoNpBb2RJPXCIAnbzpeSWCAnQCkCTgqkQsn4CjdWylg3J5zJX1cWnYM+bO0DWOWn4Cjq/TuBBzFsuRVevM6r52AIy89xW712cOQJYMG2nZ2vcMFb2eouthhRuX5GDzS5y+xWx0foBuXcVR6fhedwxNwNLyEblaJcYGj7WzhnDCOrFFEGUech0AVmHEZR7mL+rYBR2QgIo9rDvai/cwKZKA7M3jUdoGjphbwSELYaVg6CxxBwRX2UTCcsNLK/2tQQZPhOjNU3Thr4dcGjm6jsmoPEWt8s4fRIYJh6fyZgKPSHuPyJUJOkcCQ2ZwJOAod9W8DjvjcZqHYR3gzOY6IWdPOvZF0sVgQ+KPAEUJuLZZLd37nnnvw4IF7/uIl5TL6+vWr+/3Pv9yHjx8pbN2du/cplB0qotB0KxhscYguGDharemz1XojIehaBo5saLq6ZcYR5TkCmNRyKDTl8SrjaM7h5GJh3MpIdK5LqL1Y2Y/Bo77/Kc8RAUccog73pNB1EqauE3pLWN/e9q7HqAeOEKoOvK7jA0fAAVV2sc8aG+UV0LAgjgU/umwjBn+aJgAloT4BgwgQkvGRcdMx0fB0aeBIGEeFOY5ixX3nLESOIw1Pd2TgCCyrpg7skiHGkQ1V500WJnSe/awvVF0M7nWuifb+WBlX4IhxDp+MSK4SeMSHI4gZR33xrUVGRnWN5vCkE67nJFI2mAWqLbNKwj8LsMjnpAAzABzJIYudswiBpDB1AHdaN6OEU/itnaOQdRvX1CvXbC7choCjS/qrwFHbAji6dA6djf3PtFnD7VG9igObvzY8XSrHEbmGTcBRpjRizmLDHCy++CddMDGOflLHH+m2E3B0lY78dYGjq/TKdO3EONI5UKLr58+b2wscQYaNZdOUjSPXvrxPBs7vz1TJcuCo5H6ldsciO9AEHJUMxU0oew3A0eyEQtUpw4iMt2IBovfKOBo5VF3uwr59wBFlMqBQPZongBcts4aYccQh6yi0Rs2KLLweG7wn5RZhMzRmPWucrNxC+80HjmAX49d+Jsa4IMGvDxzl7hzj9nNuK5jpgzkZG8popkTK95htnoCj/DGzJUuEySKBIbM5E3BkjFXyltbTLxqqTp9WzzE9U0JqoEZyI/I38y1ylzAQA9AIv5A3mDHUuNPTM/fg0WMKRff+/QcCiwAcff761b16/YbyGi2WJwQ0wGC+Xq8pNB3svbPZCYWmW60rt95Ubl1VUi+HNqtq56q25VB1YBkhmBQBR2AiSQ4dwC1k6+Z9sPtc3UWggJENWZdisYR6tD5lG4f/CTiSfJJLMLPkPcLXhb6Usxq2dktXYAFCEB3NcTQOcERG/Ci0iD6zMl8U6LCh6lLAkj1PmqZ1NZC9CIQBmKR5jDicoeQ58uUCy0iBI71XEG9CjiN8FzN07Bz2UlFfqDecgV5qEpltJOBIGUcxcKTPp/2XYhz1ndXbSn2LeKdOAXvaB7mGzysBRx5Qig8YnuSUu7Mgx1GjMrAwcrA0uC80zDMzi2Q38nm1mrpiRr8AR8QuAgOSZPGGGP0zAEdt7dp6TfmOmgp5ji4oz1G1uXB1tXF1s3Jtu3JtczEMHIn47XM5bbGMA8tIgSPdLwEYTcBRpiASFSs1phx2l+NeNQFHx+3P664td/9Ue0euzlMyl0vKXnf/7L/frw8c5di5xtSxxx7vcZ5vAo765LPjjOftBo7QB0PgUc68jPWA4/Str5WEcEQs6Npf998lt90d/Sej4UV2oAk4yujRG1Xk+oCjoRxHbAjjztmBHa4Yrq5kEt9G4IiV4WAwUiOMAkfIb6TsIAscsVLLIesoF5IyjkjZ5KS+DvHYMxlHaeBIR7Q78ccTXibgyPb0eP2cv5HFwBHNiD1GtPyay0rmKlH5tU6h6uK+Ktlrc/t5Ao5CT/1bGEdBUA+CcYpxhLNJcxxhTwHjCMwhhKdrxFvs7r177umzF+7Fixfu0+fP7uPHT+7z58/u3YeP7snTp+78/JwJAQg/V1UEHIFhVFUAnmauqlu3qWoCkPBLZVtmHAEsolxHFJZqHhhHwkTSMHUM8ilwFMLJxvtzKseRNRZZwCjkMwrhfjvfd4CjwDq6acARaFspES8GhixAo8arPvAIs0aBI3vWcPi5kOOoRY4jOY/QCq43AEcYP5SPFafZdiEOORzGzrKddMamlLLYecIa4VqVfxVIMgwf+7x6fioDS//XuuO2ACwiMLMCHJNiYIXcTjFwlGqvPb/pfYUUmpaJ072HfUb7fp8yrgwY6ARbyuljXwbhFLSzk+NoEDgCaQcATl6ougZ5iHyepXDmK3BkQTfnFux2JflEWcYGqwis/gAcEXNPGUdt5bbNxoNHBBpVyHcExhEDR01z6drmuweObKi6DuNIxO1e4AggO3WlMB4n4ChXDNkpdxsN6BNwdPBw34gLJ+DoKsPwawNHuUbg+Py+So9e57XjPd8EHOk4ljiJ5o/97QeOSGISp79Yvo/l2KF+GccmdxjjKHdNTcCRSM1TjiO/VQhKqUglGzd8JmooGBRiRekkC/9+CyVphhAo+A7vFbxg5Qmh6razJf3VReeNHRqmThfjPsaR6jneaja0NCM1M1rw+64eBziyBua+sBihVWwg0QTg1ijE4WZ4E1MjFDxfOWY5+pjD0FjVkHMXEaMIjCNK0Mu/Chp1gCMNcQHFluKvbzrAEX0NkIlawa66+CG4RiMGUbwMHSxr9tVnFBaU/KvBiMpGlVXf3SlxO4GjVC9dtV9KFduc+x2C4cYhl2JDkh33cQQXvsOYwFEwLIWnyenP1JwP15XN5YPuJ1GAUvOPNxo2CqaEndT6Q+jRXGEkd73vAEf7Oy23Wl+uRJ20wmNszKUdUQDR4kZkXjA+cBTPuQNWfN9mphNK+LH8yJANRObA5z5Pn30vZ43m75NQdWL6dCfIo0hHEQNHy+UJhadDMwAiPXz42L1++9a9fvPGffny1X369Nl9+MQh6h48vE8g03rTugrgUFW5zXpDIenAMlqtOJdRVXNeIwBGBBxtt24DwKhq6C+BCw7AkeQ4apht5PMbWeCIznDJKULzRVcSPzOHlFswUxNnKq0/JWorW4jLaL4h9CHLBSqDcR6jwDiau4WEyOsDjmita8RgceThaluq64TWtoSqI7kQhHGRQ/Cdwj/0lcwbfR99huu8NCCJoHjow67COYSU1cGs6dYwo1mZ0VwzynRREKQLHOlaBdOoCxxZR6Vd4ChmHPH6nhHLjcGKABylzi67F+4DYbzEpGyWbMYRy4kKeJHXoeRj8kCS9BMAUA8cCQud+s/nwtR6mKmHvvJinpf1zB6nXyMEnuQ4omKW6S7vWU7sspFoxrCXkwmxrPNm6wCktQQaxRtKAjhisbTnZfYwZRy1WwMchf2lWwHft6ormns8P3mkuG957hFIJMz+GcJzK3Ak7H4AR1sLHJG8LMARHLOQ66hZE3gE1hHC01WbFf9KjqO2uXRN/c0AR3x/Bo04QoD+T6CR6TLMVSpDn8t7uRLrvaUwdTxu8RkWy5BjOIZkHn1hv4hY6inDzXW0s1S+Ln3OMcpPwNEYvXp9dU7A0VX6ukTS795nn5PDODoryzscKSbvxXL0cNnbuG/R+TXa840JHHGsapWJVJBXOZ//mvzvyeGL5Z/8OWGrs7qplUXt52PN5SDD9bTdGBO4ryQUwNB0putY5mI5KCR5T+mScX/EayHuI/u/1u3/WjsrZNiEpDrU/ON9z3OEGUcpmTl1pxAyfagdbJMGNz3vlbtWqTaSSVMb1/4eVf1L5xaNJdUX2niozc/qbVaWnN1+4Ki/U3dtVwMD4BOu8tLjThMDEr0F/0Q+I4UfXmtzCZUD4wYWrg3DEoCjdn5CBhXqfErKjL+4B+c3ol8yQqRzHEXzQGZEykzbP6FTuQL6SlMYix4rasogqhMzZQzvGhHVNIBFrf2r7/UpxRS2AxyhzznWJoxF+p6NRRLPXYAjzmkd+pKYQ6RoQbPXZL0IQdewcUBAJDKAWLdN9EPbuFljGEfeCMDthVcoAVLSYQCt+L0ooJKsV1VS3RroYKDzw8I+4b0CUVQCjxLsF2KQSl/HY2oMWBl73KEby76q9xmPk17Iflant0+9l5oYu7OFezG17XrDtvm+r47u86iwE+rtu8e+ftBntesvNp7Rs5gNa0yhdoyx5rEQ453MvuPMa+1ZWsF+fPeN36GCC4xJ/Ay8fnj9qVkea1wEXxiNfRIUtAT7T3c/g9H72MCRzhHaWYJdMRi5MV3Dlmf6i81q2kp+urBe7JrJ0Le4dwww3weAjgke+Z1vtFB12ktkHhelpzv/cPqH2dLdf8L85L4Pe77OZz7reX7x+dUHHIX+ln2dLkWt7MFGp+h2606WJ1QfnC0WizkBR/idLRbuzvld9/TZM/f+40f37v179/Xr7+79h4/u7ft37unTx+78/IwAnvWKQaCqrunv5Xrtvv9Y0W+FfEU1QCMY07FfzQg4AqAEBhJAJYARkJOa7YxZRwQccQ4dbqw8t8g9DBuxA4ZXOeiZ5m6+QG6ihchJ7PeBggqsQGYiOYrKALwRNpPIbjxH+4Ejzn1kdm4BgzzWQx3LHazG8vls65bIcURlqZV01lOIXGqEhMQicQQSH3+P18It3Bb0DhovDoEXTumtaykRlMoNLOuwUR4fQ0ZRhhDe847LIJINGYb3ksdRJieFEqwIKiHwjQASCR/IAJTUEaZ8CFsnYAqBTGieggMkI6kBXpglexhHfcDRzpkXIAnqJwVtWCTDc+lftBsDxLIc5ryCGN2yanjiccZzYJ76HEr+ebRPIBOyDEiyIByMRIGnu8n4EIjJlhD/agU4koYHIwnq0/Mddco46LPzNNP9AMtHACRUP2dZkkLWySphHYTH378ECMFHQnoyE9sMrHzKewY9kJtDxjWlu88l95gxoIx56F+owAJHXq5m4xYDR1vKJ4rxob4kBJIZRxQGGo8N2RvyNepuN27bAjjaEHCE381mJTmOACqtXFMBOKqQoEm6gfdC2mlF7kbdKvNzN0k0All7HtD15zufnfRrWOD6rCl5bIzznVqaY/WU+dQx6BhnA213bl3RZOE96sB2pOq6aZ8NAYEx4JbbF7bff4ZcZO9f2uafPUYl8mJcts/ApfM4fG/3zq7kizOdx8zurVZS1s9DHccyMOc8+/HGE7aT8lfcx/EekfMM5XcN8kznvNupKGh96jyUvldXGk+PtZ6XQxpnn/3lKtf19ZB9PjhKpe7dvTY2KFtnpK4GqMdoWA/7AMLeFvacF7BxBXmV281zBXZPdrTW/ZYcsDpCeXy32FZoZCApOrROYpkztCcdAcb3vHUuFb3Lj0JXFOx2tdG3IZ+wZUH0APoveiZR4qmM2Bx4RvKV4T1kHrahsn1Q3otGSdEdxErNxYLUo73KWx3XCdmWRDqVK31eWnWMN/Y1qcvKrf7s2QMc2ZURRpbbae02Ozac6IO+svo5S9kKHtk9X/Wq7h2hZwYbjgjHHRsP1wEdBCG+Y3uP7xnqQLkf6YhIoUJXJu1E3gZujyIqLk9CfyLLTXQPMmmLrojrWH5X/Yh7eWhN2FWW2ue1Dr8v3G7giBdK10CJycLeZGGDyN3g7SbkXU692YeWPLm+ioECCLkHjtiAwV6DAIiC97BbnDh3cuZBJR+ujuLnqyElGBq94pLYocPTYeoKyJEol/pIvW6zirecNNdvBuZQiIVqOzHzgCNdSKntwo6fGgrYu5fHVZNSdz2LydRkkmj7EBV+0bIpmO5IhiwGi4g1RMYTVmbZS5WNEIRa47CAkkuJHhCLnXdTeIHOxHgApZ7ey2FOM1KVajIUCNtJQCY4j5JJyBugedmzIdIeDKrQY97h3jKvvUF79zoNwME9G+9G/SM/BpiQUs7i+WQ3KTLWGIN2vN3a2ZIS/2NxzW+3JtF20XViGNKNmP41AJ62J9WrVvAq2bS1rlIhvKT8GGPNYxU8dtUIfPV5LQefrN6h8cOUxxrIBlYAFuk532L9iRGbZLYgDYa1ys/Zeb7tjLyVaYeSA38237Ih+8gvC4LmVM3G9HQ7YiGupL3xGeDbFYGfh87noWfzJ/qIwJH2mhXIuz0Z2CK6V3Xmp+7Xfs/gfEy6wzNYxDJM+Cs7d+K8JaCCWM16t2DkQLin89NzYtoSSxfrYLF0Jyen7vzOuXv27Ll7++69+/2Pvwg8+vT5i3v56rV79PixOzlDXqOZW29qUvDmCzb6burGffv2w/33f767//ff390G4ejqmhi6LAKxvIN9u6Lwdg3lOHLzBRuMRchm0IGBB95DFYyZudkSdQimREiK9A7kJzp8VY4CGHZCU1mVTpY72EjN7CSVu8AqAlOJhfbgyTgDr4vLqoejGQ2c77SGCVASlYycekQtEGBpif4R4EiVOVoPvPn4cLm0Z0BQEMXYgky6X/KBx321mC/981mAJIA7IZQaGeK9rCK1idFL5RcWVTAfAOwJEBIxg3x4OQI3eP/WuahtUHaTOtR4Jg9u2wbGEclMwvKx6ze1V9h9ITbUK8ji5QFhNAUQTdlFGF0GjTgXEcuL1BseZLLAETOpwJhTYAgTvkabRfYDkw7vWf4D8KfwnYyTspgAVolcAZmQytesgysYaJVy1EtGRgGqtE9U2lUFnO6nCr/sFZpzi8Ej2T+kTyzIY++3s392Enfxt7STUDhmPjP5JQCjyMi8r6M/0L+ygGmNCkuKHLaUrWVCFZJ/loCSNUcOYJZ/CFVHzmm0Iehn2Fs29AvgCLmRagBI9co1de22CGXXrlyz+Q8DRwRisSMYK/IAoriNBOxKZAH6X4w+tGd0k5h5/U71slzgaOiMOvT7XPmsT+Y7RN6M25rS8fqeJwWqHfrs13VdCnDj86SbK8/uU7lt0zom4KjMYJU6O/r6fN8cT3/npTk530Qz8eIxZAeVp1I2JbU1DRuuc9dJbMDeB4bp3EzVHT/vPl2Qyx4GHMVnemrPyF0jJfqqnkF9dr7gspVr5wtSehdkKhn3tAGaJcV9TtGp61JgpbX0qaamsnEfcKT3tvbP+JlsH9l2RizoSP+we2PfHEwbnGd0PLOxPfXis5pfLFMsll0dp3tVbOUJ38ZgV7xmUuf64HyF/CNOSQSsqLVZUp+SrCYyfKdn8b3Koh3giGJLBMdy2A4YHRLdCDIiz0/oD5SXUe0TAAW8jZGvY1mTHRit7tmdZapzirWcpomA5NYhXd7Hq4jM1LiHmsQTDqpWToYttONQmbgHP5/2Bbd870zt68+e68gWRdXu6RljzOvypMi4K4ANtdTfBXNIo2DpnO3sS/Y6kkH3rVXT06JPcp3d9d7v8itlO0y+APyxY53Mq77ll1gAVv6M1/QtB466Bpu+xR9sWKkDpW8T089ZUBBzoB9OViXxFbxcsQVocm4NbRdAI3QybSwweJycGyOICUlhPNN1UPoO1XjsvdekrrqBXfAqjKPUBEoJaMPAkTZyeCYHjwnpcu9RFw4ZNXLgEw+MSdWy/RpgMYBhFKKOgCN44YrRwSj2PtcRrF0AjlCWFqFsiWrA8gCTKtXh+VipV0VcwCPWsz3K3x0yu3VGg7nnq90tN+TzHpgS/utcZTW3PuqqnlAaNHrWO1Lek+Kwx1shee+9/aL7Jntad16Z12loGXZ1jk4p+bdrTI7n6jjME/sspYr7scfa9mzwpbEtvMq87plxfVVK2KjeebpzHRvJ2egWDI4qDHQ90vpqjSvduoUIlgXYbdbSugpwtKfL+EgrCWWaYBzFirDfCaN9IOtBBwr5E30k4KjjeOAneDA+8AnELDhZ8brZGBGeS4UXBWbi+eYBIy4T933qvA25fMLxQX1OyeW37mSxJD8U7KNQiE/Pztz5nbvu4aNH7tXrN5TT6M+//nHvPn50r9+8dU+ePHV3H9yjcxOK3eUazICtmy/YsLCuKvefbz/c/3y7cP/97YKYGmAdwAiOF5WTuKz6HYzwAI5IwPZ5dAIrRpaZgEczNwdwxPTgncSrPCdD2BGE3yOZqkMlZyBIQTUOW4c8RksBYrj/STagELYGSDKYqpf0RDliJhODSBxNLoSnW+K5ZYLEoehSyqs+G4ckC66KzGRR77CthNzjVerBGgUxTNg1Vl44NBipCQoiJMASAo5a5zY1M1GYbcSh7og55kETUSSF0U1z1OQWsmHfwufsDYf7x993dv9oXxkyzBME4IERnusBwLB7NH8OOQ5MuP6+4FWq7ba5mAjQ1Dw8NF8DcNQxUSg4RPIiA0tU1ozfthZtWFe9ztUIrMM1tN4FBKYZasAi2YyNkUKz90A+EqlWQiPzmTUsS6e2U93jFOgKhgdlrHHeTwUo2Ysq+CGobcn2q3e6opB0EkKRQCMG9zAZad5iz4JzGg8Mh6lrFTiqXNOsXVPhL8CjtUNO0u0WbCQAR9+co86G/K6/Ah7NGTBSRibAKgKUDHBE3e27LOiS5B1q9pchw+4xzrFUHceWzw5pZ4ksUCp/HtKesa/pNZDIfChZYxNwZCSeApmSwf+8vaxkfnJrdJ0r4G3lLn1fOsvUPJp3XbxO4nNw6NlT9pZ9AFq6Vdhx1Rknr925pUrGpISpFYCj3JbklysKJZVfbVHJ0v3z+G3mkz9ef7k2PxZfuuG1tQOgI7FZzUpT+q2u9WD16QeOhveFPuBIPy+ZcywfsM1HnYp8yGJpvjpaclFxupLvdiMEyRdin1CHHxp766DsbyuWZ++1xg5Jng3UmWEpC5TZgxM2Netk1TdZ1V6gznk5k9rLwzmFxUlPZd8Mk1yy1l3ri5J+huZM+R1Z91L2//BDdtfqPjuY6AQsEA9XbErw/sF6kV9Z1oG3hS63f47YG/7CwFGex8TQQbw7Ospsoa1wL3DE4VG4HcRCUm9gCdGgG2mLDdUAR5045pF30xBwZNurW60a23MMlCUHOzZOC8/lHiL2EEwZCIpWhCj7/hCKQjHEB0VnwnfWHi8oXjr8XvMb0Xv1VhWFthMb3wNHsig5kRLXIYYffk5dtOHG5MMri5n/BgNGaT+Ulo/Hb+j6MZTVWCCK5xCNiWFEeOAof48beiwepwMN153rUgqNGCMm4CgMA+1LRx6/rEE2hbLnMi1HCScq49un3OW3gXdmMlLTBC8TAobuUzqXi/b8AiXf1hsMyWbvi5hH5Wfx/p64DuBoxz2FbspyAb86JyR/lPDs5y8UNOI5x8W4HnuOpfZILROAo7DAtO/BikXOHnJU2LYUou7O3QnMCPkAACAASURBVHsEGj17DrbRB2IZ/fX3P+7t+w/uydNn7u69e+787h16mk3duotVLQZ4Bg0uN2v37fuF+4ZQdZcbBo4k7BQ9/ZLzMqEs8sbU+A7GdPmMwQllIYh92IrFAHyWywHgKCikfY4vATTiPJMMHJ0QcKR9p2UIONL8SdKNKhdQGVVmJFehKoc833nIAGAx4yjM0b4xTI2vlfPs2rHPpzJI/FfLB+AonG+2Lv+egCOwxyCNcEg5fMfh3RQU6OYD6mufXhfOVNwbuSU1xM8u42jf/pPaa9XxoIV3JQwORmZKPR/agufA3NPXbjtDbjpW/NhAqeUUSLJ//bqSQday9rr4M9cAtd31so/vg/97DS3xHuwZioHRG/r/avIkmRBlI+0aIDVfFv6ChShgj2fzWONrF5BTZhLCLhIzkZhYMtc844gdeRAiT7w1JLRG5bZ15VqARQ3AIgWOwEICEMXA0XbznRhHFCWAWEcGPPLAkbDzQAMTdyS/W3dApLCfY/XrfqZ9bOfUsc+wvhMuW34ZEhau+H2JUfq6+uaKj9R7eUq/1b37UJnLXmf75zr6qkTuG6tP7dmXc49SxlH+/GSwRF/7xjqnnVwmGLsPMfTZ/SU1N1JzJP95uYXp8uXAUcl9c8uWGPFL11/+GJY5y5XUW1K29PnGWttjAkdBHbTGgV3gCMrIAkL6AWsstgfqGtDPS+ac2s+sjBdfnzvX47kQy9cpWcPuVYfeZ98cLOkL1JMrk/zsuex3ZSGClazDnLKqP+SUjedf/zUcYll1zEPOk5QupffjvKt5ZJt4rHvPytsZqu7mAEfoWAWOqJPFa003dwBHxDhanhHjKAc4ypmUBFWYEFw5wFFOvVqmG76iK4Tos6U2tJSwHAtBuRuhvW5I2OvUqcpw4vBRz+LDgSMLDAUDxAQc7c6ueDOLx9ALtzHj6MjAQ+lh5jdcCzjdcOCoZG3nrr/cOi00MgFH4wNHueNihc+ca0oUElvWGnTt2km9z2lHTpnOnFMWR86FmWWSwPsxgCMKabZgN4MEyyal/Og+aYEjq3zA3ciHlaXcIVt3cnJGYeiePX9GIeo+fPzsPn/56v748y/3+u07ApUWy6U7PV86OOWv1zWBQ5sN8phwOC/kN/r2/QcxkdY15zGqa2arUJsoODkbjvE5riE2EoWqU1aLsjMicVjD1R0ROEKfxMCRlVXwHWWhFIYSReTz7kHq4cfgEdUlQFEYk/3AUep8s2tQlS+SGeU8scYy/T7+zjJk9Lsc4Aj3xlCBjLOBbR3/C8hjgaOOo4xZH3Zdx+9RjMlueJYYPOiC5X37SlJW1MjkQtCm3dQwn+iZonB4FjjqazO3N4BF9v0+4CiWBfoAPSonjCM7D+x4WSNE3Cd98q0qwsHEEkAw+0x2W8s+38U5TMWtsKcw04jbK/k/yTOWWfd2Peh9Qx8ygNdgnxDgqEFOqR3GEYAjegKllFEHbhtmHTX4rRhEatrKMI7WBjjCXoWdFHQ6YRwhpDOx5iTkNAFHfB/PDyXgaFeRnoCj7uGYO4+uAwjJPLYPLrZPvyzVH3Rtp/Y3XbMHNzTzwhJZLrPKg4vlzqOypOMlkRxuBnBk50Vq77brqNSwmxqcdL9PwFF8VubOz4MXwMCFh+yfY7T5VweOSvqZGMoio1tHoz45q6hu44yk19nrY7vnGGNdur9MwJFIkeJ0V7IXDI/fBByV9OcVyt4A4IhConBoA87uxiGPNCa/Cgk3CTgq2dwQ0xL5EvSVEqxTC+KYwFE8QWKjWq+h5qcAR7GKL4YKNteE+PAanuYKsz/n0olxFHqpVPHTKzvXTcBR77SbgCPbNRNwFBtHSs6dnL2NzYBmfd9C4MgyjvAk9myLDc8qS2go1p1zV5KaLpcLBj3c1p2d33FPnz6jPEYfPn5yHz5+JPAIrKPnL1+6k7Nzzg20nLtN1brVunI/Li7dZlNRzheE/lqt1/TZinIXzSmPkQJHFIpBAX9icTDY1JAhd845jQxIQaHHrHfLgcBRn4FE+6aPceQ/jxhH9AzCGMZ7keLE+4uZg9YIx+IeB+1W8WgfCKBjq2XisbVAh7YxBjhisAJ1xsCRNUR1wZOZqylUHWdm86HZhEUSg1IpBTYGbjoynuQ4SrXRPru+31e/ji1BAGAbYZELMLkPEMoBjqyCboGyFGgUA1P23vG1nb6p2c0xXp8KGNk+imXZVF/RmJpQWT5kecSgtuNRajCeI1ycYT5yP1nGkQGOwO5Rll7k3BODTAocUf9qqDrKU8Qh7AjsVgCachAxMLVtKvpt2g0xjtoGLEZ8BhmacxxtNz84bN0WwJEwjiiUNOhekutI5W4FlCbgKPdo/VeWm4Cjnz/sJcbMsn3uZgBHllE8BCruY1/lyNO9thHO+pidLH3Y6NmdN7nlS8b6UP09Z0aXzaOcGsvL5Ixnny2s/G79V4wFHHEoY5JwEjfvso5Ivh6JcVTSz3BqQWtj2c0+gM6d0vmpa2RoD4hlwmOOdcn6w30n4Ih7X+dDyVgM74kTcFTSn1coexOAo6WPSd9lHHVzHBFwhJApIzCO2IOUE1XnvIo2zhsEHPUp2bqxWqOEPmM3QlQII+fTxFFMdQlbVxSqzjCObP4iGgAb8zjkDNgFjmgLyhmyg8tMwFHoutKDXa+cgKO86TcBR7afJuBIBSy7jvJmUlkpr3LcMuBoPlvSmU128YHwqzjfVUHRHD87yq4AR+dnpxRGDWDHvXv33atXr9zbt+/cpy9f3bv3792bt/z7+MkTN18sXSPxtVfrxl2u1u7H5YWrABI1CEnXuPV6Q59vAApt565G6DmEnfKxlCX3igJHYCcQ/UQACgseUc4cjc4nVB7421CepH05jrqx0/HssRyjBhkLrGmoOgvY2BxHDAip0VzyRBEbTPIDyvcKHAUlDr5BpFIycCTXeOVA/rdx7LgY57QhUY0uDHGpKdSbj/fNogHnItoyqxzGd/nfgko+5rrNRWRz7ggriBlHfA/NR2QBE+tRmQJ2dD1b8IU/64aqs6AKynYBt254xdQZq/UjCa9EDeZ1Yp4vBWJdBThSRVCBuPgZ7LN3+j7KOUVtb2ZuJsJ4bBywoJGuaSu/hvnVDV/p3ZEkhr7PixWFcbbjlqvkY0IgXFwKOAKTh+dIAI5aAmls+aBMK3CkOY6aqqFY8AocMesIwFDIC2UZRwCOWuQtAkOoBVi0YfYR5T3icHmOchyBcXSBDGz0HYfGa5zzwBHnLUWeI0rRTHsV09dCRjrN6tQVw6ccR2Xn769UegKOjj+aJfaGWGYcak2Zwf9mAEdxjsbd8zRoUhY4isvl9JXd07uGy3LgaNjwOTRau9+XGK4P1d9zWlU2j3JqLC9Tuk5iuaH8jukrxgOOWPbfBY6s5SDkDpfUj8XhIIeccUr6GZI6ObMkWOqp+5TUvU/2jdf2WPOzZP2hTbkyZelaPfbzqbxMDmfHWhimngk4Ev1kClVnZ1d+jqP5fEnGF1roNscRvDkkzj4WBWW2KQCOcg9pAo0KQ9WVbBZjMo5yNyG7ifYJ9vYQ1U3Lmyj8zrGb44gUSs0/NAgcBe9IvoYr5vtBQZXtiixjJqiI9wyVMsaDVlTu0QCkCTgK67r0MEsd7CL5dI+iG5LjaITzsajKCTjqniFj5jgqGpjCwiVCnC0bG3NzFNvCpu0U31E5Mp0ncu87Zqg6gBqxA54FOGwb+4Cj+AxFe++cn7nTkxO3XC7do4eP3bt374hp9OXr7+7127fuxctX7tmzl+7+wweudXOfs+hSAKKL1crVBBy1/N2mdqtNRaBD4+aulsSgwaiB/Eace6WhfEYw/gLw4Nw0DHqwO4VXHJVpJAmDZkuNB7cLounZnlLUdI5pv1nGEb5bLpDj6IS60paBM+OC5DPGq/w5LLKA5jjCNbuh6iS3i4a4GwD9tHY7tlaOiQGR+LsYbIjLW3lOFRprZKLPkOOo4RxUyjjC5xYo6WMLxet4F1RCHiLkTdoNARc/e2rd2XPZt1ukKWUceWnKhIiI9xs8S1VVRiYLCn98j1QfDoFofdfsjF87T+Y4So2j7Y943+3srSIhWgexZL8JI7poD1eQdMcTmOXaPuCI19SufMXXcIg7ApgBFlnGEWJiCphEQE4YXEIKt652MwKPEPJyQ385xxJC2GEXAeNIgSOASGAmCXBE+Y6EcaRgEeU+UuAomZGuk5NO+67PUHuIcSj3vLHlSvSjQ+rPuab0WXP11px7/4wyE3B0/F4vnUMl5Uv2OTZY//wcRzFwZM/XWEftO7fia1KjFoNG8dwW15isAe/LK9l3nmdVKg7PuWUP1d9z6i+bRzk13t4yYwJHATQayHEEKdUmI/Tm/2EYYAg4KhkZijwgIZhTzkSx/ptbdyxD98kaOfJz7j1T5Upswbg+VyYpXavHXn/XARyVnFN5YzQxjvL66cqlfj7jCKARwCN6Sag6ivkvNGBdEGAcEXC0OM3KcVQigLNBhtMJD2+rwXMzp/sXiAI+Uqi63E0I7dQNbp9gj3IE0gmDiJ7PJ8D1Wwl7S2pPHQwceR/Q4AmrcdrppingSOPS8/dh47FtyxmV/DITcBT6qvQw0ys7193gUHX5s2KckhNwZPt1XMbROCPItZYIcT8bOJItntrdGwXhCp01NnCUYhztKvgckkz7Wg0PNteRf8Tt1t05O3NnZ2fu7p077vmz5+7zly/0++X3Pwk0+u3JU/fg0SN3fuecgITVuqY8RheXa2IWAUCCsReMI2IdVY3bAEBqnWu2c9dQyAk2KNMsF1BIw9LRX3KWEOBI89TQ3km8G7Y4a5g7sHAKgCOdozT2Zj8eYhyp4tOX44jypChwpOHqMoCj1JrpA7kIiBJXSi0TAw92usZgTqy8DgEi2keU46h1HGKQWF8IQ6agAP9VECmlxPYtIb5/N8eR1htfk9pX+gxlKhFJNDNhSe0CQbatKeBIZUdbzt4zBnPiPtl3nV8DUe4lyzjSuaH31PtZ40xqvds5RTKtDZdipPxU/2m/Y5/IfWlIlu7aSuc4IgBHGEcxcMTPp78MHFGIOsw1gEhNP+OIQtcBAALQI4wjgEhgHCEXKTORMAcqZh1tfjiHsHXbmr6jdoFxRKH0sCmh1ySEnYSsI3aV6ZSAGcu+ZM6/CTjq7q85c6lEb82p77rLTMDR8Xu81MBWUr5EVr0pwJE6t8TGYz2r+4zK9nsrM+iI2etsv+j7CTjqn9tl8+j4a+Qm1TgBR2E0LHBkZThdi/G8yd27JuCoO+OPvf4m4Ij7tzPPSA/fzenZt/dY+3yvXDQxjmz3FTCO4NFqGEfKMuIcRzxI6HSKUT5fum0BcJQjhHsFG0pSJi0vd3OjtseKVgQi9S342KART2L8X6LY6mEWG2T6DDS8anhMWTkcCziyIVQ0RB2PBb84JAf3uQGO/KJWkCkH8isXLybgKPTZvwE4ytkzUopG+czavWICjrpnyNiMo7HGukSIKwWOStqcOydpZyVWRU/47NyKEuWuAzhSt317lsX9FANHFiSJy949P3d379x1Dx88cK9fv3F//PknsY3w++TpU3f/wUN3dueuW54sCTgCUPTjYuW+X1y4y8s1sYsQXoqAo5rzHFX4fzujUHVszFdwCAAEs56JXUTCaQ9wROefhIfSnEEanq4QOEoNqYIy+pcAIjDCZ0sPuul3YBzBIYZ+jWcjDM9URiGuCDjqzPdga94JVRfGxOaHVFCWmU4SPV3AN5UTAosjBhuY0cPlPGjnQ9KxjGMNSuE9Sz+BcRRY6jHjyIbGSTnrpPqdw96BdbQb0kPL75PTkrIiBxhjJpOw2VIgjr22rusO40hlzlSfxN/FgFEKFLL3t99bMI9GtYEgvpu0XcfNXmv7c6/RWiILkBwsUyoGNuz/qKtEvu4DjlKMowagjoZoNGE2w3wF+0fmKeU14vnKYeoYPALjiNrrGUdb+o5AIte4GYWdw3tmHnngiK7BZxu3rZDjCOyjyiF8HrGc0DbNd0QgsAWOaCIF4Mg7lflZyvqC7E1x/9o5c4UjJfvSEse67EoLC5bIzCVyQ2Ezrq343jUY5RQbapSdR31zaaiOq35/E8akZA6VPm/Z890MxlGc48jqY6l5En/fd56JBIDgWju5MuN+4nmuUs5wr0+Mo+E+OkaJEv2oxI5X0rbxgaM4LMRO3Ag+hwMV2UTkGbaTpWRNO/9L+jjFOIpZOql9Pqe/Y3lW5Qu73q38XNLunPujzMQ4yu2pbrnStZdXfmIcHTYaxVfledTlDZq9eTlwhEXdzXG06BgrlHG0RdgUCWmnG479axWXHMUB22hpqLqS/kDiWrvNpwTr1IaWNAYY7+ASxRZ1wSiAv0OHQjyFUjmO+Hk0bB3nNaBNuyhUXTjAgiCn4eu6IFWIRy/KsjSSx8FDf+mcgcVronvBBByF/jhUgelcd8MZRzl7hgooJftAzjScgKPuGTI2cDTWWJco4x1Deux5H3m8oHdy25wz32ge+1Chtws44vPv1INd8blm/8c6TQFH6rmqMoP22YN7992D+/fd48e/uffvP7i///7bff39d/fp81f34NFDd3Z+xy2Wp8SQBigEoOjbjwv37fsPd3G5cmsCjrYCHCHPUct5jShjyEIYKwoQwTAMJpKEp2PbbCc8nbKPaH8gqzczjojJLLaL+RKJjvSrbn4XKxN1VlgkT+hcHMxxBECJ5iIbWBYKHNH8haGZm6V5jZADKc5xpE46cAiKlbs+BS+W9/S62BCk1wdDvAGLFDQyRsxY1kobljRUHYzxnHtK55UFTey1+4Aj+4wEHHFKmQBqJYys8b5iz5+UEk3BxRhbyGYcbTYbPx6pfogNc7aPbT/YfE/aD3Hf4P+YEUZztZ37HEc6d/vGUtsTy9XxnNc1lQKO4vNc5eRc4IhMiOpkZSlEBARzyDmb46hpKh/bgCNNimuW3/8NUwk5tRC6MmYcgZkkg6s5jpD7qKlqIG8RcAQ0Gu0AKISnBXC0dtvqgkAjgEcIVdcBjlCWdles58Ak1LXNAn8scuu+I85+sr/E8/TYclPfWXfsszL3TLXlxjIsHdKW67gmpd/Gazi3HSmDYmrPy63vkHIlstwh9edcc6jelVN32fPdDOCo7xxMnYHdc7bPMWQ31kwfeNQ9V/KBI2W554xJyZ5RUvbmzKOcXjisTO6eP2ZfjAUcdRl/w6HqbNSekKnmOMBRLggD+5nmOIodhKzcb2X5nJFPyewqx6XqKtvnclrAZUrWH8lOwctu701K5+exn29sxlF+D5dE+JqAo5J+vULZnw8cLcA4WnIM/dsCHBV1OJJym736ZwNHKvjEm3Zy48lgHFEQEFUQs4AjubMHfbpJm2U7Nl3MeY1YKFTgiBsWlAjZ5hBe48ivCTgKHVp6mNkD3I/VBBz1ztAJOLJdw2saBmc6pboI9lFW+U0Q4ibgiMRpM55KB7B0FDvcCJIqgMXiVHCU/eAD9h44TqCviUWzWNDfGDjSs/nJ49/c40eP3JMnT92nT5/dX//84758/eo+fPzkzu/cI3mFwpWJYR5h6AAa/c9/vrsfl5dujVB1BBzVlOMI4aZqCjs3dy2F5Q35bCiwFBgFZFzmHYDzGmkIOwllppuDAkcC2miSofkSfcKFcp1DYgPuUKg6CywNAUdqYqI6hV3h1xs5CQVVNlcmssCRPmdsLEoCKBT+K4SW26d0psASkjWQ46ht3aZiYMzmI7Kso/j6WM5K/Z8CjlIKaQlw5N1pDgSOUn1k22T7uY9tFBsKsoGjhlIq+0WP504BVFYG7AOOdJ4QiAbWjoRhtkGpY7mmFDhSFg7tWAY40pBz3D+BRVQDONq2Zp2G/U1D1SngxNEfBaSMGEc0Hh3GEYAj5KgS4AhgkTCO4NzVAY62G+cEOGJQK4SrozB3BBxhrrPcbXOS2tQJXd/nCTiKBZOxDEtHEYBGqGQCjo7fqYfqXTktKTM43lzgyJ5H8bmgc9KeRyoP+OuiJAUTcJQze0KZsnlUVndJ6bF0upI2TMCRmRcCHLHMHOTwjkbXkZmGgS1d3ylZv8+xYKz5Odb5XrrnH/v5JuCIZ2hnPk2h6nTZjgccGbNAiH8z0/sJuwgmI8lxRMohwtNRwuWZm83BOJL3FKZu7trZwm1nSw8wqVJoF401muSg4p6zUpDjqOQQuUqoutR9YmNPbltgONv3sn1lvWOCvbbLAtIcRxwTXcNmwAtSEzKEEHPUZvxS6HRmYMWCng0T0wmLRw3oAkfda/mgmS84RA3lWTCv3fuUxR2XbFu53dzZaLIvyijYN5fjz719UZ3TM+rOLXLIYaZ1W6ORv5/Nr9EjL6Seeyzaf24/jFXu1gJHtMOzQTwl1MUHcHb/zVry5CZD1YjAUZ/SmdpHctqeq7xoXbFXZM49jllG591NCFWn4Wk9s2bnQeek4jMIBACHTcA6hhZcsDmMLONIAST8xVmHXzUkoNxvj5+4ly9fuk8fP7mvX3+n/EZv375zr16/cfcePnQnJ6fEIFqt18QuAuNotd647xeXFKrucrUiJlJNuUn46Gtnc9c45DfCXwYe2q3myBFwiJ6V87Hg+6oCu0WZKCpRMdtIn4EOPZx9BCTxWRkDR/H/yyWHnotlCQsM6fvl4tQtF+zYY/sWkpyyJeYzuadlHJkcR2iXGtWpLQQagS3FY0kEKtk79Hu6l4IH8r29f3yuMAMIMgfEEZkVGqJNDO8ogwL+LAJAhzECEzuSGWg+oKwou/gfoQc3GJNtGsiIQaPcUHW0P7Zz9b8xoXl3ZZV98kz8XYt+Rgi8iFkYt1OvI2CFnH+6ntnW4JZiD1kjnA0jF18XK/pWnrDvZ808qA+JcbHtU9Cubz/0RkPZI8CskcncucTuH4ecV8hlugscMQOP+wc5hHi91/WG1r6uH21jeK6Q44jEWWGibTVkHcYIYemIdYTEab4Q5SXSUHUIVwfgaEbrAu1A+DqsVfxFqLoLYhu1Te3AgkIbG8qHZIEj2o0kfJ3I2n7xWcaRAv1WT9gdlXjPKdVncnS61Ll6zPOypK5Sw1JJ3SVlj21Yyr13PF4l45e6R998KZ1Hue2/KeVKdK+SsS4pO1aOIw3LyX09bDhOycvxWWL3gN39NTie+jOJ3ZE6wH/fPsL1Qf5kOSrnVaoT2DModebbe+a2oWQO5TzToWXK5tyhd/l516nck2pBaj+0n/XK7szhDzlOu9KLkeXV/gW9KNjC1KkMl+mUHZo3fd/biAR9MrmfvyKn6P+xDMjtYXk6nhf75n2f7JhaN/hsX3hLe008Zqmx0TZrWXv2DK3Vklk5ND772rrvPrn7APsoSj7djIbn1qtV5e6J+Wc7M464/H45NPU48djtjiUUqjzMROdc6gyx83z2K+c4ypgz3W1MwpXwh8ZzWIEjCjUn+Yvm8P6VAxg0vhl7ArsZewWjk/EXoeoAHLUAjiRUS+8mKztjzsRkr2FRlLW5pQ+8p/yhwNFQE0oWKcpSXPTMFwxL1Hciw4k5uBMnVYEjKJ0EHuElYTnEetMxgJALNVIXITO4vMICt3TEeNELjVxzHJk8R/b6hXhcx5t4aiMvUebg+7rIFA5LxiRzKHyxHGFrbOCh9Pl0/fUJ9X6sBBzIE8FZCMhZ2zQlxcO4tL9/Rvmxx6/0mXL7mLdN7OEwfu4qZfg+//D3uwMbwWluaB6z0ifYXz57fhbeNmetFlY5WnE7534+cMRnPb2UWbPz5Mw44lBtSwfTaLwvof/V+UFliJRiouVi4Oj5sxfu3bv37s8//3R//PGXe//+vXv2/Ln77ekzd+/+A7c8OSFQ6MfFpbtYMXgE1tHlak1g0uVq46pN7WoCHfAAc3J8AWhUtzNwALwRGQwIYhT405WfDzIJ6iAIhAzH5G5B8pFX1kQ+gj5J4hQBONxhfbIRvjs5OaF+jtekVQJ1HE6Wp24xP9mJ+R+AI4SkM2tWHDdsjqMkcEQKCRyB+ttrFSer+MWGo72exBEIEu9PCjzEShrKdcKotRY46rKkLViic7H0rARwhF10WHlJMbR3HXGo/TRleD4puBq3L9Ufem5q2U4/mP6M+32nz0xZlT+zzodmRqHqYllOzxH7eVUhLOSwbKtyPrU5mnPxFqOGjBLZIRc4Qts31ZoYSLzeYpaSzjsGnJSaR2OBfQIhLyXHET2LAEfEYPKuG7WbkUwuvySXw8ELv3haAENgHF1yfqO2dmBBEXjU1PTLZWyYOmUf9eU40k2gTGEv6WPaSTNDvYx2YBZWXPp8hdVnF78pMskY41e612Z32g0pWPp8JWNdUnZ84GgYNLJDknOW2OeL+zHVr7nzk+1SQS4amipl/SwicIYuVVJv6TwaeqZDvy9p86H3+JnXle75++yYQS6FJSrkfbeyYnCsJsmN1SdlCst/QS9Iy9sl/WWjNah9NpbJdW22SJFBji1pGdVrDgIcaXjglM0olgdjWTmWD2151Qdz6kjJg/jMjlMK1LGytX2ukr61ZXP3otL6c+anSnFwSPRK5cCNSveX4z8f24n4+crk0HjupP5nxWECjoo6oWRyapx72aJ2GUdHAo72LeaSw4mmWSHjKBcNLgGOYkPOUJ/nbABaR45yrWXVI9nag/g7zWtkDihJvMtfq7LLcXY6G4k4LsLZUU4RH35OD7rw/F1zJn/Ov31h6ybgqOurRb2Vi8QMTTQ/ZIrm512QbZg/ADjKXX+layrvycYpNQFHtl+FPTEBR+NMNl3TpvbbDBypoKcygSoKFgyJO1K/s2WxX7x5847YRn/99RcBR6/fvHGPHj92d+8/dOfnd9xssSD2yY/LFTGNEL6salp6v97gt3LVpnE1QkCR8XzukMsHjKOa8hmBJCAJ7+nM9AGhvKMNZj9YS8SSIflEN3MYm+eE1lD76e8ucKT9EMtB+H+IcaTKIOpIM45YfPaGb89yCvkOO8CRhKrz8hocgY1jAQAAIABJREFUtwQ4EpoGPXcX9Ar/az4n3vPN5yq3RXmLrMcng26W/SzSBo2LIyM8sT+iyUEsMVwnLBHgYRhzhB4kUccwkfqAldyFyywpACUqGu0H31MGMDv/rSy7Baq4BYutW6dVcr2SL89qny/1nHptH3CU+nws4AhM+hzZVmV8ahtNxN3RSQGSuWNI68Gy5mhuMnOIgUUOVYf3FRhHBjjqnHrCnNNQdRY4gvitICVYRvS+ad2M5iKHxObHAsuIgSIOVSc5jgAk0bGK7zduVq+ECcWgUdMgxKYFjiTHEYHBgdWUCCxqcq/R7MliDug8y+1jlDu+saHk7uVlS3S08trzryjRh/NrLS85xviVGqzKW/1zryh9vpKxLik7AUdhHkzA0eFromzOHX6fn3Vl6Z5v5Q7bN53PCTSiANGJxwqy3TBw1JWfY9Aqp8+sQ/8wcAR2cwCOYrDH2mes3jEE8PTV0ycbQ+fZlbNsv/U7t6aAvQk42p0ph5xTOfMtuwwJvzadSbkjQt+8ozZMwJEORT56lj14pDBZD8BjMo4Q5mXJVhKxMqQ2Pv0sR0hVT0RWttMKZerZcw3XYwFHJYsUZUsOM80BwYvFB6BKMo7ANspjHLE+uQscyeZNntWBZhv6vLsRBOCIDT8KKC0wLTxNka9OeS3Q1lLAQpkYR2EkSuYcrpqAo5Jdc3zgr6w1ZUaaiXHUVSpzz4fSMTl2+V+FcWT7xSogFhzSM8H+xXucd1As9Pfz56/u6+9/uH/+/i/3++9/uufPn7s7d+8SYIQQutgHN3VNzCKEqauQlL51FMasqjmvUV0hVN3WNcQUoKwjBBhVLZhHW8q1EgAH6x8F2UaAJNh5xcDNQIYyjpSJLaFVFlirwbmCxBgJZ6fv7d+U9529pg840jLzOXwfhUuOiHPK4OjwpiSwBslpwoYQmY3lrJnbLtjcHmQ5FsBShgXkOrMyX+A3cG4olXHojFJwwMgAcRg7BWmGGEceBKH8OMiVNQ5wxKTtLuMoVmJ0jlv5JaVAqyzLa7uMcZRib8XAmK6fIfAs/j5ef33P5woYR7nAkWcciYyZUinHAI4UAOI8QuxYVYFxlJnjKMU4ovktwBHeI/wzyc7qZNGb4wgbCkHSbrat3KxeU96jtq1cXRvGUYtwjJLjSJlKHjhKZqQzwBH19AQcyWIt0TWOfbbHZ+JNkElydPLSfijVS0rr/9nlS5+vxDBfUvZXB45K+gLOOyWh6krq1vlmz/a+s7Kk3tJ5NNa8L2nzWG0Ys97SPb8POOrI7hKqzofy7gZXpsfhORKYFghZK6J2iGcgLOdYLyg5G3T8YgDJzls/dyWsbvI7w6jD9/vCyaXmf8q+l5KH0V5lMqXaoX1n7xGfnTn9pe3plWsLJ90YZyWakDM/r4NxVDLn8rru6qHqJuAoq6dvGXCEHAFuQWFfFM7oReiN4WRfV+gCISU3k6FRcvCVAkd9m1f8DKVCQM5mofcoyXFEXo0KxBQxjuxBp4yvFMUw5DeiDd4jyt2DcgKOxgceSufcWMBRyfrL2gZvSKGJcWQHYmIcXce0vO3AkeY4ivsqlgvU4yxWxvE/zrvz83N35/wOAURgGf3x51/un3/+cV+//uEeP/7NLZZLt644TwnYRQCO1mvkN9pQmDqOGNVS7qOmbimUHX6ZWQQAybmagCMGkJQ5QICHpAAEC4cUQwVYwFTyOZxCjiPK/Ygwdco2AnizkPViZJg+8Mjuy7GCZJVCfAfG0WLO3nr6HQFLbusA5qCpNlSdhrCdmbxBGqrO34vyWSJvpSQmHAgD0fccOpb7GD9WmYvfoz25wBGPVwCpOkBVHNbO5O7LWcMECopNvw8I2qfwBqNBNxxITqg6qzTHz6T9Zeeq7cMUyLSvjridxwKOcmTblINYLGvvVRoHlAjLsOuOFfaGwDjCPQJw1K3U9rfmRqL0QpLjiN+LE5iwjRC6bi4sJRTEunMzsI8woRgA0hxH3VB1lZvXGwaOmiqEqqPQdQC4JM+Rso3IGZCpkf2MIw6XOQFHYVxz5mbOHnHVMjdFZh7DGFaql1y1L6/7+tLnKxnrkrL/BuAof36W5Tgq62eeYbGsas8VfV9Sb65tqXR+l9Zb0ubSttyE8ofu+WpIT/4l46SGqmMhPxjed7Q4ic4THLGHQtVZ0Ca3D/OAI6JJ78znlMxKekUUQjsFDlmZNSUXxzK01qv9ta9O2y67xmx/983fCTgqi0iUO8/yy9mUBgFAzb0+Pmd3zt2JcaRdefuAoxrAkeZHMqyjfaj90MQJoeryGEclB18pcFRy6JSULTncO/kEOq6Zu6HqyJ1amULZwBG7VHObDI01issaDoXgwUiew3yxmtTokJyAo38XcDS0pu33x/dsKLl7ftkJOLJ9NQFH+TPn8JK3HzgaPrOx/pHXJ1ZW1PAN4Oj+/fvu4cNH7vGj39xf//yX+/PPv9zff//tPn364u7dv09sn+8/Ltym4nxGYBcBSALrCCASM4Lkt9kSgIQcRw0xA8Aw2rpKgCMqBxCCQqEJcETMGzwLK4e0Z0nOMKrbD7EARpLfiGWRrZvNkd8o5DhSRSeWVez/sUzQAYYkl8hycUK5pKwyC8AIwBErZAjQpdwWZv3SvdnaLQouZaXyL85RxXmfOGSdhPmSfC8U8suzmPybkLzapFMhKUD7UnLq6LhaBdMrASJ3KHMZwBGu923QgLiSU4aM/n6cJM9MIs9PipWTvSopZJ4BCDKMRimAaWd+a44j5AuCyBXle0r1j8qUKdAo7lcbfi5+/hhUygHEfH8VMI4U+Bvq6w5wZCZjrmFib/1bgDfdXEVcnplAChwp46hGqDrPrudydiwsO4kdiJmJpjmOqC8p3xGHUgTjSARq3oBmDQFH+OVQdZhckJt1kgFMqt1C8hshx5GGqgOIhP9bAo7Ak2T5nqNI8Jr2wJGPRkArXn41JnWK07XbiyU6DK7ON+wOzYjr+b70+cZqVYnOOlYbxhq/UmBlzOcbo+7S5ysZ65KyE3BkR3cCjmxvlNiXyubcGCtq3DpL9nzbb30OUtxaxL5h8EhZ+XTqkg1U5WwjS+zY0lhe52u6skoMrAz1jrY5Bzgi0Ijkk/4cR1pfPC+GgNMSmTKOspACCfS54/FLAXkpm9IEHOUDRyX7xdB89N9LqDqd412L6HAtE3A03EdS4pYCRxLeZB9YlHs4qULpt9wM1lFu3TSBYw89hf4jD16UtYr50BCWCJOli9QDR6L7cZdYBFfTLePjUuBIk5/bTUZyEGQBR+E6puJyuybg6N8DHAWBaWiV8PcTcJTXT3GpEiPNFKou9F7J+XDYyBzvqtsOHJETkDlTrYKi7zEep6enHeVFz1sYnsFGevLkiXv+7Ll79eqN++vvf9zvf/xJYerevHvvzs7OXFVV7n/+882t1msCj9YCHl1crtx6U8spBAPvjEAhsIsAGmkuowpspO3M1e2c9Cj6XAz5weiKZ1kEZs+Cw+IRIykgKfS8dEZDiSTKz9Yt5m0vcBTvgdbzzs6kFHC0mJ8Q48gqT3RLqLAJxpEPW2eAIw1Vp/ci6UFC1UkQu97Es/HeHQNfFuBQOSfOp9MHJKE9KcaR1tNhhYmRXsEwC4xoOQu6lKxQyrWEyGBGudb3sXIcf95XDsAYgY0AHQTaixXbWN60/w89H81Lk+dJ/4+v622fn/u7z10Sqi5XZvY5jjQ8CoE6XcDGyskl8jUzfTR0Y1AgUjmOUC9yHIWwzCxb27nL8wlgNBa+xK1EqUbKCXBE8w339qHqhHGkoepIPkZSNQBInPOIbUwcqm65bYhtRMBRW1O4OoSt2wJQAnCEPEyUHQsAlU5QwzjaAY5UT2iI9ZTzKjGyob4SmSTn/mOXKX2+sdpzU2SSMcavaK2O1cEj1lv6fCVjXVL23wAcxSGt+ocVDjssq+W8yvq5eybuM3IfUm9Oe0vKjDk/S9pxU8qW7PkxcIRn6MraGqvaMo6oVBSOWs9eVgloTPaEqovnrY0yNNSP+nw5wBE5tRgGvp0rsbxlz/d9sliqjj6QSZ+lL1RdyjYa58ycgKO8Pa5kHyi1SQ/NSdkxhfGuJoE85yWtewKO8noZ0f2zS5YUHCvHEZJLN9u5a32SZInxL42LF3iOkJoKYTH0rCW0zgk4ksWrjoiNBPXQ8BrU2awQszItAJV4LtO3JnZr59CYgKPOVB2bsVJyMMRCQJ8BTIbf58wYWnv6fa7AbgWx3Lp/Vrmxx6/0uXL2Tz8eDsbleVZ4hbx2TIyjvH66WqlfGTiy+xXAH+wZug/hvRqdwUZ68eKFe/Pmrfv44ZP786+/3ecvX92HD5/csxcv3Hy+cKvV2v3n2ze33lTENgLrCO9/ADiqKgknRf75BAohHF3TsHEdzCP+XIAjmGMlzxGPnnjrk1wjbCPkEZovBFwy0IvI8LQ2FWQywBFBTD35H+PPY+G9DziaGzBL91PKTiSei3NlGRFRKDCOyBeSQtZFoSoMcET8hT3M8Xh2x/u+jnEMWKQUz5hNg7otYyUG1CwgRPdR8MjkTrJMm0OBI26HAQgMqNJ3bg5+zmlinaNwhxgVlbF4fFJgmn6uMpd9NtwvBRTZNbbTX3ueY58xbAzgSN2e2KDC+UxjA4Q1+BTJOgLe6NrQfYbr4FB1zDziHEfKOFKbo95L+9gyjrxIzGIys44M44gYQGSb8THtCCyKGUesk6n3b+1mrnYnNKc3DBw1yMm2cS1+BThCiDvmOrauJUocr+N+xpE0EnL5BBz5dXa1E/o4V98EA7PVCY7zVFxL0Vo95o2vqa7S5ysZ65KyE3AUBpxlhQk40h4pAUvK5tw1LbIj3qakL3RtW7nW9k/4vMs4srKGZRAp45+SOkiueZYzWC8IIesCGIDPS2yaRcCRONWk5HHtcvud7YdYxi35P9ZtUnldrdxlh38CjgJNAOHQY8fMvqVSck7F43Oc5RdC1emcL6k3pZN02jmFqtPuvG3AERteKFRdwjjSt/numzyqUNJmGHT3vfMNm2yuUbUUOCo5dErKliygzsHVAW1NzFQfnoa0Wa4+K1SdBY4Ci0m9M6UiH6omeGOqdyizk1hhEKBp1k6MI09YFmWKnY2P+io5GKySGBtodgQGYeUdubl0m9skpE7AkZ2uE3B01MXbU9mvAhzFRn9r6MajK3Cke4LG0sYZiu/evn3rPn365P74nfMbvf/w0b14+ZrC1wH4uby8dN++fXdV3dAvwtStVht3IQykFkwjYRI1WzCNmHlEwBEZq/H93NVwfMFRqSHT6CwT4RyKHZx5KHcRg0nESqKzjsON8WvGOY4o19GMcgzNF+Du8HkY73nx/yU5jsA2Qqg6u5d2GEe0x8o95b0czhSujs9qMWpL65lIMXfb5UJAjeAAlGo7n/UajiOUtYqfjjeJIcKE0eviclYBHcpxFIz5HBaMfg1TJQWW6H1LnBvadu4pw0Pn5b7vraLDQX1RL/NG4nbH/dPXX/qMqf62n8VAU0oxt22IjQl+iyoIVZcrk+wDjrSOGPjLVm4FyNHlGfYiBYyiHEcdxlFgPYW51LimUcaREeQkxxG1yydGi4AjyifAwBHlH6VQdbhQWEcUNqZ281njwMFkoAjAEVhHlWvkf8qNRHVxiLu2BuOIe3ECjvJP5rF0tPwWyImRmfO3tN7S8rl6c0m9uXtASZ03qWzp85XoPCVlf3XgCHOzhHHknXwyJktZP3OFOWdlab0lMknGY4UjG44Fma/SNmdWe2OKlez5cdk0aISVRxx/72RmnbwUOOK/MndI3gtj4kNI94BHJfuyzsssxpHYdmJZr0/2S+lxVi61g5ySg+2asXJ4H+MoXmex/oD/tU32b2od7ZN3D5mcJWNSUn/O/FR5eUzgKFu+Lnk45Pf0c3xiHJV0XUFZm+a04DLykE0NigQ167jJAY3R+P0CVBHww/eezRdurqFQyItWQJkZPmfvW/wFy6jZzly1Dddil+SN0hge9DFwHd2jZ/LII7A/rHhj5nQBjDQAjqT9Q5do5G9uZQirwxF2At2UFipyIkgiuaF6KcePGJUGy0YF9o+etMtkJdgXqo5yGUjsc46FLoYV8YCkzUHYquSE2IjnhM81IKATxWCHgku+Eh3giKmuQcHWMB+88XAy4AXl2e6mSueNnI4GL4TpwZDbZxQQaICO7vuTwgoNb1aHACQ5wtbYwEOpAmMNlPGBbg9sTbh8SL8MjWNOvw3VcV3fjz1+pc9RIrhwqDowOkRw9UZjXbe8Dve/4p2JQ+/QSWEYiKXP0Vc+e34W3vC2zrms4EJ9h0dPHxGHJjns9mRUOUTPbD0tUzsCh96icG2zJYMpIiPonqL7FOWvgccbQtWBcSRthBIBNg+Xb935+bn78PGj++PrH+6f//pf7o8//nKv3751j3974s7O7rj1ZuMuLi7djx8XdD5XdetWVeUuLlZutdkQkATgiJhG+J5CTWkeI2Yf4UAjxvQMLCLNZ0MnkweOeN7QQUafoe0cYssGimVWEtAilo8gjzgKVUe8JC8PqVzED61AFIV1xWFpDBM6dFYe4bUxc4v5gsAsK2dRjiOARSR3CXBk3vNylTwsdCPNj6I7QAhVh9VNNcngdNdO+FzPD/scdrx3GUdhvwnf8Wf2HMtjHIVcNVuZU3pvb+xXRpIPhWZEmMH9A2MdgCP/XPyGd00v60muG/lMnsjLWDqjUF5gRJ5LxjM/BoBSBioLplhAyPZ5bo4ju+1zfkpupcqG9hmoq9oZbfdelPJ9YK+Tc0X7Ye++JDJ+kCIlBCTLjwB4aa2ZJM6hbfv1Bz+0sqh1/qpsqiwjzyIClFODoRicsOK+Rtkd4EhlWR5Ing9yT9o99bw1wBHAoxZh6STHEXkgEwOwxk7kTqCagXEE0KhpXEPvOXTdFtcQox/yfO3aOoSFxoqVDSTSEjAIGlog6zTxfT64RKRAiUySW+eY5XKMNGPeP97br+Ne++4xxviV6iU/uw9K71/6fCXyZ0nZfwNwhLDF+S91gh24wuZuzKlcjf9RKFW91Bpcy8YPsuLxtWwKtUvA0ZB+x0/AOTxzOmKsMuPenPf8vL6A7BHK7kZQCgDFbo4jNZAHuV2jAGioutAO298BYOrez58Vma3fBxypvEorRLtC5D6V/1SW9F0lZmIx2YluFDFKVfSIHKF8XRHgqs+UynGUugafqd5oz06etzxv+tbcBByV5Tg6PnDEjKMJOBpr3/T12g1UNS/9TAwaVDZ+j+1AFQN7nUAMxtDPlwdjB3vXGsYQPFphnFALSA9wBHUHEbc3Eu8fhw973nL9dGdUq/5wMKjACJNsp+xmbHWiDarJBWFmMNKwt2/Oy/YwG0BZidf3+H+BsDkCHJGSriBTouf96IjymBqF1IjZUd0/ernAEd+Fk2DLHQU04g2UjXYc/x3/z3go4E0q1C7eOCSMjSbhpar6gKOu0ScARzCGxcARg0Yse0H59WIXGQr4pT2t/1vrA78vAY5yBfxDxJYcAXFs4CH3+bSnsw3zE+PIz8YwS4/PGMvZr2yZEiWf4n1roCpK5i0gruwNdv0Fk+rwuYLdco6LD1k0Aw+cPT8LOy5nrRZWOVpxu2eEs4TPRDqu5Hz07yGYCfWFeTT9Zfl84DrSLwWP9HsFjsL/qYHnfD9wMFlQrhx4RVlPNQscKZB/fnbm3fGWi4VbLE88OHPnzh335fMXClH3v//P/yXG0cuXr9y9+w8InLm8XBFodHG5JtCnbhoCjL5fXLhNBYMrh6cDMwnfVchthDB16txBZz6YRnNXg2lDyo2ArCp3+HARDBzRySgGbQ2txbKKyA/CeiYlEMARCcyshKpsEuYhrzPuo62Xt4LgLmMtCj2uV+AIDjKcy6irNJG4Rr+y6knpY/YTb2Zi3CbxgA3WvIx51oBxNFssAXV12qbtVKDK74dGpiRwzTuSoGqWNbi/ANqF852bET6zbCRqWYPvAuCmcgHhXgQAsiMMv4dBP8g1eCCSG6Ucxhuyjs459I2VLLC+eqXrLQX/87KhMs0YAOJ1JJJMSDbcAWFYQWfpMQBNPF+CXG4Bkm5fdBX0XSAuHaqOboV+p3CM2hfoA7CzeD5aX5pe4MgWQqQzmUL+cehZ8SzqmMTym7+MkKa+3mWJl6VNrYNvQK0mkLelNndBLdTXI2HH9yN0GGsPyxe5yYITlYarY9m+cXUNNlEAVkIuJLRDQBwDUPKyZiDZA1oq3HZQZTyIAD7CMoLWRCCQz0XaEhsJu9ESnlyU04gZRxyqjoEjrkdAoC23WXvPz2oCoewJoqsV8nvq891ToBRYKZFJRjs0Cyoufb6CqouK3hSZZIzxK9VLijruBhQufb6SsS4pOx5wxGd4rrG9KxPshirsA1a4H/nc4COya+jE3MwHjozsStXt2g78aU9ONrBx9dsZ+JmkDjnGUg4d2m7tg7LxU+Aoy8K0/5mMlQrnF+Td4N60py9EPlVZdFciivsoxx65/3679xhBmTT7RACOUv3cfT72VdG+UxkbnzG4xnKwONnTX3b64nHXMiyfk6+X+qbP1BGG5Ywgv4ufmkiaAZgKD2B7s2/7o9lPDvQa/SD0qdr9dEZb4Cg4Nu06D5FpWG7oHb55wlMXcehlLuAdjwxQFK9puw/sC1UXr6kJODIzcsRQdRNwhGjz87M8SfkGCCLpJuh2cdWNGjqKHqr+eAtQuAnL4gUR2QQdACQxiBCY5N8z0ATDS4WwG9REYTIhKfSWmUmER8mGqwdxbABTI9YWlDZ4ecq2zQqlXmV9AFh9sr2iSaHpWJCzAX/gWY22UVlfWeCPBrBI64sYR6Jsc5UCfIj3bjha9In4Hsc+ZtF0MgGjPzsz2oSo8L0WQtQoiEPCGCX+ZsWZNn0y6MgB0IqxUQxBQRkOOY5CriPup2CaZMXeb2v6noxmKCgeFsRwU+HQDIYMGIFYZMXiHABc1r5nRR31+ZlMCcHFACPVU9tlENhYpIbU7jyKxRruvnG2C1+r4HRD202J4FmqwKTunTwsTHLpofb6HaXAZSklHOXe55jlhtqhY8fz6ucDR/lhG+x01hWjYK0a3yQO6Ez3Al2XKaFfRU42TOVB9GUjlZqHxxdkhttUElu6pH12rcbzzv6P994GKYcczkWcjzQKFCKNjbI0UhY4kvdsr4Vxu3sdgRSk3PSNoFHgyCgs8wj3EtaNPykNcEGzQpR1Ao5Iw2IQg9qieUzUiD+bubPT0wDG4IybL93Jyam7e/eee/7ihfv99z/c16/8+/nzV/fbkyduAWBju3WbTeXW643bVBWxjTZ17VbrjbtcrwlMQs4jYhxR3iL9ZbAC1/vQdAC6FktRE0V+sVPEADTaF3rG6PPyoDALluYOgWZ4HmHniJFCzz/uez6XmKGNs1Jj86NlgZXdVURFWZWzleAHCY2nHl0Lr7jG4CCfhWrk7oDIEraPmeUnBPwFgxRLWrFRgRVonUPihCIAAtnHKY+M3k/2HWoCQS5eDsG5D9YFt4v3JQ4nyKxlCzwwsKfGf8ieMI5UrkI+KzrzhaVCdYWxJlhCzvYYOEqZERQMdAjBLPIF1hwBGiqWkFMN75MK1vKKYxDXZ+0h8UjKUB0Qvboh6nRfiP+ySBIcc1Lvd0IAKjCEv5TXi0P5oT/xHrQ71vmxD4jsJLIPGwEi9pTKc/4ghAwq+4/IZ7yaRAScMfBHwBVBQmo5kfHVfYlYbfxDTdX+FOCIie48brTVyQ+EedrvFEDnL8WIIWNC8xnPyuOjhh4LHGHOIUcQsY7IyFYbsFJGkuYaAGgpR2ERNSSdiKrK0jf7m2caSX/SqFPfC1hEY8DvOWcRO2IsZo1bzMBGArsI7QEoWhH7aNswmKTX4VqEsMMzyS7NnUByc4pZpDN5+PwrBVbGAB6GW3l4idLnO/xOx7uyRCfg48ic4wPNGKOsBcNzeuEYekzOfX5WmZLxKylbAhyV9rGPVOIBifRpyXssG8xZHtZzWstbMEjLytkpZyhv4ipDhuvUGM/3ULmEv7eMaLY9YXQDU577pt81hKPq6MFlI+HsXkcODFGUFD2frzan/ME64JocW5WCPtbn+mLXdRec02fWlqNuZRylxji+t+T8JHlIxzEe66BD8vnQP3dC+3XPyt+7cvu+k6s76SoU+iLtUBnvqdxGmvcuhI3WeanyuIrIKhEG62Awv5K+QJWpg1lw5NZWqZijo042TWmorAaxt5K11YfWJhmPHMmCfXML+cynsuCxZTFPbBzqYCY39yMpIG9H1lZbKL6jm4hMaWxpdt+JAeTU+KV06tihyvdL4pyz+6eVme161XuU7bUc2SrnVWIXyN1HRMwVA2zeGilpR+n5kNMPQSbVqeGtob2X72tH/DxsN84bEzodzPjFNhcP5N5+4ChvaIZLzdwW8dr9hmmMQF55FHdVObyhZlDoGDJMcIi6+VL+EnikXrgz18wQZMGCJhoyhT2P2VAlyqYohNzmlIEyLAgNmYK5oYwc/TbnGOLjMCE6qNuAR9P5DW/eAtBIp/IeqpurKNZk/7CfhRFgQ54FqfLee2fJ6IzW5wVwpMRYO97dJcNbCwtx4UBnIT54/rKRRg0totSKkYKFIw7RR0YGzYUgyng4gLzPrITaUMTOCiVKy+0dCe3lPUJTYgS9F7ceiIFPCwGPjEQClNFmIR7lfsYpyGQORj49bSyW4VWVU8JukzQ6Gft9yWE2zmYvfUGAYt6rpM15NY5fKqfNOn7KOswZv7FajvbmAke782L/phTT83fh77BfxznijvW8o83lwgbSWVcgIOYKZ/Hz9QouChwpJk+7Iwyte/kRyb3UXiciPZ3dGhYu2TV+koecQOouwG1WAEMUHCNDEGggU0WZN0HDN2fmbO5OT09pr27q1lVN4xbzE3fn7j339Nlz9/HDJ2IZffr42b19+969f//B3b//gMvCoFojcTz/IrfRGkCkysLqAAAgAElEQVQSfqvaff9+4S7XG9prNc8R2sV5jvgspPtiv4ccswRYovM7veP5Y5nGJkX/h7wUEtr6tSpGbqZeB7lIhA39w2F2lSnENG1W9uhzAZnoQ5zvYA+AkaMhADBfxcNRzn7a24zoEUAjMcHTYcTPEcot3GKBLCthjHsVfgBjiyVfa+ULnL8Ns5spahfJSTCQi2OIylIeEGH2Efcpyw5an+5B4fPwPdoIsKFuKrep1l5O4cdilg39lXNd3+ev6zk5W7FhhI1SXAcDFfpXWiTjpyirzBEqyGwafjhlrTFripu2CwzFn1um0b5rYocgCrNsgSOV6UTJ19DODHYFQIuZSpE81CGYhhlj2Y0qz4MJA/CIZFEvWIfzg9/xvKZ1KMwoWnkdL1btb3FTYsRLgCPi0gmAzm1lYEz7kwFY61Gu84zBImaqcd+2nnHkbZMGZAVwxAw5kYmJ+KMAobDfhIWmc8Q7aJH8yUAm5RsVUE3ZQzD+4LmRWQxa1HK+EeCIwSoCkABqefCI8yTht0FeJuFr8Vpp2blA5GMre+5nmXZPgVJgJXdNFR7DoxUvfb7RGlJQcY6sqtWVlC1oAhXNrRvrIE5ovu9et3FMSvout99K+pjvb8/qrnE7dc9yWVXNlbrnpy0wanPwtpKOjGQZrl37RB/oEWxD3fsFB5Yu+4M+pw3PAkdyoPQABcp4CDJOv1WJw5TaqCv9o58/l7Vvh42pJXNNy7KuGM7qIGtov6hzoUAPmcq+BfNUbrOpCizwgrL554NalzIbktUp2rfe7J51VX6hhURR4rYrYMTrONjENPJAd4/m4aFIAepk5p202EFHjYkWOPKjp7I0ZHHvrMc6GbVjjshJolcoeIT0IjXC3KqzT9eOqfILM+V1dVo5WlhGyvonXxVm4NMsEr3ZuNJ39KXc/Sfu//w1Fc6oeC+y/7N4i0gP+bo+7S4j2AVy55qfwbrV5V6YWW4c+4s6M+msHd7rSsaaeRATcJQ5xKXFLHAUjD4sdwQuJUKV8PCGTXAvcEShz5HriJNLpzYFXZhqJMvdOHh6caLmbOv1QLd4EcgAR3Yj581+N8ZoShiKN6G4ntIR6i0vCvuCQod5/8291acQdxveJbRdw9WI0mmFPQrLoQYPDUVigQSG9fjFLKDwsof08EaR31dSr1gYuh5H0hI1GJn4+LmbPYwPMx9SJ79V+0rap6fWZ8hEJUrGOJv9BBzpmPoZLuEqc8bvODNnt5arAUf7W1VyWE/AkdnpkiBCuq/LgaMA0x9zTu0Ky9GmZBRwz/5gYcGwTIKCwl8JO3i7YKOz93yXA0zYx8SUErbKcnlChuO6BgDQuuXyzN2//9A9f/naff70hfIafXj/0b169ca9efPW3bt3jwy8VV27moAjAE4tsY7AOFpvGnr/4+KS2EfM7pgzowHGYQKNmEVAEVpxRoA1Pc+PoQ9l/P+z9ybacdw4Gyh7kbc4sePYceLYsbNMZv77/o911/knsaVedA+WjwTRrCqwpbKlTCnHUaubzSJBEgTwYRniuVbWgcKcvZhMdJYHDK3cMQYmivcWkZryhh0qj1tEyeHuaN15dtx+DkQTinrabh7pJTV9Udm6TAL22BRyAIOEg9K9CpCJ/m4BJpBLxtK14bsidRTgSKCcAui1wBbQOXKWSBk5Hgxw5Mac7wdEMmntz5Zc6Gl9EiXUquWTAblTkInnbuScTBOSXxi0A/h2uh722dgrnu4teVePbYR0fEa90djua3u3Zkcfpz/Y/eFpjb9tn37OmMNpG3IsEsBIgCOJdkONoxPgKOfXl7SIGh4lgfRHAi8Ped9Jam2NiGM9SowzUk/uyKCRFFrjAhTZ0460LgKNKOJou7pKSesZUTq7DBrRe4e9fI9BWQKTrtQtDvL2oQKOhA8LtdZUoyqoSPXIAtx30JgS2jyfoVHv/D7DkCYf0aMT9LSdfLBrEO2bztQCHBXiRelmZYHY2tTAkeWNtwMcBUehdpM2cFTbhnpo4Z8+Kh+h/EKQzxXgaGyOwlslVVYs3WecvyAy9DZtJGUu3slw6k5t3dEtyrTsS0NyTx9wxLeJcSKO7b3xVnPZovBUSg0HgK5kK2INoyQ2MpFt8r3sVIfXWqcd559E/fW1pJrHz5jt1GfJ8HqAXTOujciOPcYp3jl0tWhq5Vgvf2bgSPXALwkcZRo2ZHZLQ3pNdImnwoxH8kbt3JG1zW3gCLgAR+VMLMDRbTDJoT5Q6LcwZbkkas4G4Eg8IxVA4VpH67Tm4tUr/p3z7TOToDR1akwx+c0FmxFDE7xhaXQl1/0Eu2d+SYW2bx84AmOBEdgLMv5itIfbX5CeQUQv357VJqWdgaNgWRFcIkPGmXIBaEoRDcOGty/PidNqlFQz+AzhsaWyA/xoTyASneJtCkULcOT3zZzAUamVNb1bb6IMTPc+T4vImO8ScERUiEYcWaEwQr24siOYQNzHI/J0aTPbXo4PgVv2KDs9AqKf35gSLFGf8wBH9fwGAAKkjGWjNgg4DhxJxAzVyEFaVDGqZq+6zVoCbzQ6ZrXeSgotNuJep4cPnqRnz1+kN2/fpl9/+T39/vsfHG306uX3nLru4cNHnJZst9vLPwKRGDwSIOlqd+T3/vx4mS6vLHAk0UUUbSTBqFrriEvNU1n6dlUQv22gZAztUw8cWf7iX2eKKqA0pPhZJah4MFK0kRgx0K/9XXs+2vUFqMCnraotIGlg12mzfhAK/fdnxDumeHAEwJE9514+aX1m+ZhX+o4rSTHGRn8DHEngcAGubCRTjBUIYER2evmuRBCNyYHWCOX3x9TfQxFF9DwAHP7ZTdrRQd3beddgHn3HA0ehfjvT1hJwFLlPJAhNxzQAHPl7zAJC4J/eoGGfPStwZFLo0TP5P5aZpXaTpDBELSwLHBXDDW0wcsCif5SmbpMUOKKoIga2SsQRy+Ts+U5GTAKVdlp7FJH9C3AUOd+RvRnp53O2iciqdjxz6KHUfxQkxLmO0ug+rkl0brjDe9Yk3rYdcYTv2983kVWn5or9eZ+Ao1hKauHkcm/eL+DI2oFaclTPfvC85fRe1cgVJyf16FLyjPsHHEnK5pIPiGmDdNIIoy7So6bxRu1FSblY7KUir3M8dQdw5EHQ1vnPQ2AHlnq9hs4teJf//MS2qBUr6bmQfcbk5Sl+4j/vuR/8vh6z2c4FHHm5dWq+kbO4RBydUnGWiKPt5lHYah1ZuKnFv7ufIw+gMLj8U9zrxGM4Rx8J8xYGWFLVUZXlYhyREEj6DmJPrAJnDRn2go7QuURm3D5wxAcaBMhVo22hOmXcjdyZdn6eGeUub9v7Dg7bB8mDPu0HLMI9M/CBXPpgahJRpHnbV7XBgXKvc7o6FgQ04ogdydWDOJcEHwaOhEbhIxg4Pgtw5Ik0m7G901gEASOwiHemSUQZv2vAUVRx7yVyj2D23wAcxRX3OKXvEnBU5te6UUqtnzp75zRwRMADR/JwKqi9eN2rE8lmu06rjaavpXtytcn1bEiPefL4a05T9zNFG/3+R/r119852uj5s2/TN8+fs2cYAUdXl5KWToAjiTzi6CNNeffp01W63O004ojS7akBvpRDEQNvojL1Ke1MXcKx1TwHOEJ/LeDI7jErI42CTJyiTg3FDjgCD/ZKo52TB0CMMMjxzFTjSJOVT25sy4ss+NGKqOGUXMpMT5TOkZo/Y8qnGOpp/WmflUgb+s5QxFFE/hT5aJX2O8nhb2whJW2xizT0wJFVHIdkxSKHDaerY0BiJK1dJeORcWsnETT4Z+kwBBxNrQfvq6DTErVtAUctusPAwGPUhW4p+X7PtvZ3a77+fpc2txRxpBk42NMWEV68HwEeoV4n7XudKUULabo78fiV1MiilR2lxlG64vR0nNaOU9spH9UaR4g4uuaII+JeFH1ogSOkBpH0MUvE0Skb65F1JpngZ2oQkVXnHkrvGHro3NN27nnO0X8v7eJjKMDRkLH4HFm2V6/8uwNHEj1n0y4Nr1B8L88bcWTlsyHjeVQesrNt7eUhubJ/399D4Ehv8FrWh8McnU+S2W3KRfjsw/GrARyRE5cpLzJ1hlvRc4PfOVDqaBntlLxl7TqWJwxFHHGf6jQzJrvH+Zu0jJ+ptgPq0P6kM9LjjNtjf+kd8xRNFuDolEILcDS1a270+SlwlJmKTU+XQQ8FjBg9JuBI80Aa4Ci7ERNwRBFHLiwQFwYMIjhwocNEtQmY0W5zsbUbTd99mZU9jobSD9hT2tU5yt8xoaIm73nJcY/8n3IZIG/8bY6X/c6V2Uc8/VtCXPuSUC8aNkyUVC/MZBk00s9RSK8CrmyqOvGsLD/qdbkAR44q9ytVXY+xyAoYt7n35+wrItTeNeBoSoD09Iq2D/FlsMv/goijnn0XpfFdAo7K/MaBI7k38kU5mqqO5ITt5mHaUwTRcc//uJg7Z8RdpQ3VSNxS9DLySksaOSn/sk5Pnz5L37/+Mf32+z/SH//4V/rw4df06tXr9PXTb9LDR49YFthRHaPLXfp0dZWu9jsFja5z2jqKXvpEoNJOauxwViiKNKLIJik5o2V6KVJ6xe/tUAtnYtFpnXtS1aG7iEHHppoDL7X7il/nFK1S40ja1U4vJ9+xc0JtnuY8pWbMakVp+9Yhfw8PHEHGaAFHnK7rpL7RdH0fDNUquHgtwJGkHEOWde8sY0GXuAIqwCnvIY76M5KNA7kwZwI1ifZeQW0prFgjPycP4GC8NuUTwB9L6yzb0R6/2vFgW+CRnX9rXGMAEsudQR+gFthl1zE/W8+iB46GxoZ54d62e92CYpjHXMCRKSMkuf219hXvRwbBtDYTD1jT09FLBo403V0DOOJ0dRxxtBPvdgINKXqLahxxqrodp7FjUIlS5J0AR1TjiAxWwhu4UtWSqu6E2/XIOhNXwmf7OCKrfo7BRGWdzJOCg7qPaxKcmt7Tpynwe74/1JZkM4l4kJ8hWcN+FnnufwtwFKGFRBzdP+DIn9UISBChR8t47mUa208Pz7iPEUd5zJzuWR3Pxa9efyS6SH7U8VpMrLkm0okc7yKOWnK9fW8qes7KVBz9fwPgyO4j8G2kqsMMv2SqOn+XjIGjcwFHvfwzcv8twNEpd1qAowjHPrsNaWiUhzOYqo4LLKP2EeeWkRD1qviz1kMi0Ghd8v5XDEoL4xGDw2UT8XDIEUdkxDBC0dnTd1+0+TgrgYttMxI3mvm8jTyCJ6dIxXoFoFiy6GgoDndbY83JijqBI/v8IW8TjiRioxonbK+8diniiOYoDE1ei90KEUc0XzVeqY9BPWd4ygatDSGCLRFHnky9F1SIzLrOPcaiXsUkPI4ZG0aU8QU4Ol2Av3vEUe9ejipGdwU4Op2fA4940+v9zq/7gCMqUk8F5SXiiIycChwRYATgiAv3lsjm9eYiPfvmRfrxzU/p9z/+lf75z/9J73/+kF68eJkeP3rC9yoBQBRtRKARpaKTdHXyLNQ7IuDoan/g9wEaSTo8KSMvl7SAJFzfiMCjuE38JJLXng5fz7GSLfQPy3OskccDR1ij2hCE+48U0TqatzgCqQyjoJK5ssXXZzBmWTyX1+tNOOLIG+5bwEOmQUYIx+sbUfsW8IR+Kq9HAEdsSK9rKrVAmJ67EhFHEuwj+9+DUniPT4spsjssb0kfQ3Tzc8ffUl+hHVFlx0A1dFrAkR+3pwPG66OTKlm+I+II423RrBpLdlea9nz1ekMbFCqp+Ki9N6bIs28ecURFq6WEm9Y0UvCIE3Oa6CPdNAIWnQBHpzWOGDi63qXrI6Wgo4ijI0cVEXBEUUgMHBHgRNFGnEraRxwRcFRA5QU4aguPESPNjGLnWV1HZNWzOu78Uo+s09P1fVyTnvnNtX6ijtd1q63MMOpIMjKBnrvSyir27rM829uFovvID9HPp5KPOmscxdZE5CzZn/cr4gjr0pKdvIxy07383wscacQf7z0DDlep6gAi1c7VHjiCjZRpSeUp0jbL660z7YGjsTW8KXDk5c8TWZ9Oh6qJXzriaAw48nzHyu1TZyDGL0ovPTw0cv8twNHpCs0CHF1sH4et1pGFm9pYd/dzOtFUaK2dqo4OBMeM5ALOGzGuaCo6ApH4wKE2gdYuQoU3ijiS3N41uXHQelPVsZLFz1DgKJKfLUD8nA4jl62VL00JWvZSHDMKBIbQ3QTAEbwEIqQYE8rqNSrAkRTyNcaJHHHExTZyWg0bf0VJCuWHTXLmRxV0CFvdsx76wgIcecr0XE5dy6BRJZH91tXvHWocEQQW4Oh0wRbgqKZJVAn+2wNHlF5h84BdEAjAoQLu7DnPlV4pWkdS1SHiiL1lyeC+2abt9kH69vnL9Oant+kf//yf9K9//k969+59ev78RbrYPmQQaH+gOkaUpm6frnYKHGmaOqpxtNsf+LlXe0ldR9FEuYYSG3lJxpHoJgJISMagfwQehQVFByDYneCBIw8S1CBQXWgVqSZabar9xQopW62bcNfUXhw2JIkCjHztEYKMAUcswxl5EKnqThTOiTR1Y4Yoiq6Q+lh7NphbAATP9xFHXkZtX0eocUTOLywhcjOvPNs5tmTcIVnRG1ksXzhJAcLzE+DIj6ECYYiO1PZSIo5a42310Wrr14gp0AEctYC/puEBwJGJ+BuiGd5vyep+vFjzuYCjNfEt2hMmuojGQIA5UibmKkdITUef5FR1mrJOo/CQqo6AozWDRgQUSXQSgCNEHK2Qwo5Aowo4EjlcUoMKbzjyosm+WR91zAH5q1cX7knfEnj87E165zf7gAIPiMiq9iwHujyrSXQcMT5bhnAf16SHgFG6+Xtz+hlquNaGQzJGL4DUq1difmP3NebSQws/fz+Par5nAEfT9FUzOLKnIFRj5IvxvTxvqjo/xKm1mZIdbX9D+6mnjzYJ71eqOsnGIBmd6rNXUnSLvJ65M7/QKiAacaR3tJaY4M/TKm2yzRaRSRrNpLZZ+7wWvx1ci45UdbbfMfla0uKqzfgLp6prnb+x/dojv0Tb9vJPm1VgiLUswNEpZWYBjh5cPAnbA6yyM32Z3LcWAI7Iy7cwH+FgiCyqaxwBLOIM3MoQPHAkzsh1qrqcEN4wt0qpLpW2B4ko/ZJR6WLGiCONGEJ00dhvBdSYcaqSmxmqTXMTTHnTs3vOBY5iF7jUMUJUUcXsWEEFYDRe44iU1Faquuyl0zPh0bYLcNQSBnuVtOhyENQcBY7mGkN0rOe0iygwdw046plnZH7oL67siC0qkjKzZ6zUtlfY6u1/jvY9NPbzG1OC+arhNFnRE3ju7Fr9lxpHGqKjncdqHOVkTeQ1j2hUijrekPOJRB8RYHSkun2bbbq4uEgPHj5O3z7/Lr356V3641//k/75z/8jvf3pXfrmm+dps77giCECg66ortGOgCOqcUSRRhJdRPWOrq72EnnEqfIkNd2RACT6Lht1xUFGUu9uJSMbyy/zAUd2VfxesetPwJFVSmzboiCqBT9H+MLwEFv7IaOSfBuKLxOle995EAMjwr2AVHW+nQV2WoCF5QteiaVhCnC04xRd/vvyN8kueTRVvaJhqsn+PxykxhFXcXQRPxgX+vAgmv/cztsCRy0wx7Yl+lDNIE8HT0f+m2S5K2lrn+/5TovOLdrZZ/ZEH7fG1gSTwB0awNHYfdDiuXimfc5swBGnkZHoe1vjSCKOwP3oY031zGnpjokiwiQF9EEjh9RgxPfpMRFwtDpcSd0irm9E8rmmqiNwlFPV6WfXtM70fYo6QtF2zaVwAhxdL8CROew9sk6Ms87f6iZyxm2NrmcMvc+8j2vSM8ce2vXJwQU4GpInaZwteWJs/H1jKP1PgRN+LD00xHftnXsT4Cj+bAPw3EPg6ERuMk4ocRqUli0jvF2HliwUf879A44gI7JrBjIUVRFHLtIIZTJyjdJGjSMGjiTiCGfX/7ZnyduvvaxfnR2WQ4ojUkRWHJI/s9yomRxI5vrSEUcY09Q+bcnuU/s0ChxRPz13WgR/WICj09WZBTh6+OCrMHBkvfqmNs/9+5zYD+Vgb0cc8Xw0uohfrjc5Vd0UcMQJzMgI0zD80cE9p8aRLNoqrTYXVf7em9K9xMeUYrxDQpVlOjbNnhWMLMPF6x5mEZqPenpqIGzIYBsXUgU4AkBUFZjmVBgoQKHA0WCNo3bEUS4oGZpopNECHHkq9Qr4ESqjDYstNlXjyJdvfd/3DPTMtpFzsgBHp8RdgKOaJlFh8m4CR3LXVj+86S00iNfTwNF6dSEJTBEVI5lf1RGE7PEldOFqt0+bDYFGD9Pjx1/VwNEf/5PevHmbvv76GatQSDu3owgjjS4i0IiAoksCkTgSaZcu93uuH08R0AQcHTgKiYAjnSfJQFwQlYAjRBzFGQjxjCGe6yOOwBOnDDr09DHgqMgoLGXkiALkS+8B7b0BqYwNBiiAhuOA5dAzvZEClKWIaXa6mahzRO3tXTIG2NA+kzSFV1WNTSuLnnUv8VBXHK0moJHMYkz2wzx9GzsWu8sidKD2JEN54Ag0OgFoJCyvGuvY8310kwVf/Pd6Io7GgKMKoDKp6ix9W2MGvcYMVNTG6nG+YLQ8++ap6liL4qgjTfDMfXJiOFPjiFdJ5Ote4EgjjgpwRLW29rQZiKFJ3bgmcKRAfQUcya5bl3JHk8yu98xE77/JB3+mBr3z+0zDGn1MRFZFB3POr2ccPXSbc8w945irbQ/d+mgxHHE0ZDiN6HS9eiXm9/cDjrK59l6mqhuTW3rkRn8uPDDRupfHZOXhc3YfgSO+Yeu0ciPAEbVGxBF/kzM5ucxHI8AR7lvrGEMyol1PnEeb/g5rdCQZkWWS6RTBxIu8c5eVz/AZ9cZ1bDda796kLPDy4Dk8to8n1k8Y1nn6RxKVdXr5ZwR/WICj0/VagKP+PdzxjQhwJJ63zNQCwFE2NnGizo0kTmmkqvO5+yOXlajrAhzdZo0jGIFZeeSJCglbl+C5wFEk5LBj4WR87JEoRvyop39LaGwcO/GKhGLbSFUnVpMFOOpdM7T3Qcq5zvxIhz1KRu8F1TOPBTgq9cDZyGby+PbQ8Uu17dlHPYLZAhzVK3quMDkEKIjC9bkijsxFWDGt84AjclBBwIooR8oB+Y9riQzRe2Z3eZXW24v04NFjAY6+fZnevHmX/vHPf6V//vGv9OOPb9PTp18ncl5Zrbd8/gg4OlAqOoo2Okq0kaSv26XLyx1HJO3Zoe467SnqSCOOJI2U1Gkk+Waz3nLkEUetcDq9ctaHziutCytGjbS8ogBKLcisoJno6ikjjgeOIJd42SQDcjlVXUmjJuPGjUPv+9fwXoTMIwpryc0uKdqiEUctWW5QvuOUXcXL0dLQe9v56BSeVcNLllaUwcP9FQ85AsaEzqoCRzLGEnGEcQyBY/79IaCp1c4DZBbEGYs4qvYipWNU4MjSzL/G318KOCrGBt0PeuBaBoaWTuHPhqWd3TvzAkeiPjQjjjQSKQNHSPvM0UIadcS1imTixCKriCOtb0Sp7ShlHdU44jpHOeJIasdJpH8r4kg+41R1yt4X4Khw9R5Z50vJbv65c8lyvfPrGUdP3/dxTXrm10O3Plr0paqLjqNXr1yAo3P4y/yp6qZkkp49bNuO6S5WZu3dR7YO+7ljq7/ngL/b6TT3QvKhqA/q2o3sTAocQSYXObtYg6aAI+pvq6nqcLYsGGTfo57JcY74xlhbyE3HHckSceAINs0x+Rqp6ih7xJeOOPL7dAjUPAfYDOkPZ2RPWYCjc/inVFG5vo5axUVHx88gD7tvEUdDSredYD/fUzAooRi1I1wjVR1HJmldo5zehVPHZfdhE5JJbbdiTCGWYWwVmdFRX2SwQXHqwCRsjaNI2FhPQh+t5qPAUflmMaLgIvAD1fR2PCCj9BqPVC5ae9s/XCJiraXEpzufEg7LftLUGg3gaEWGNjKWK3CE6COJTpL5lxpH7VR13Aq5gc2wI+Bhe5Z1xBHWwJ6PlgEmfH4ookqNW9NUjrfI+5fS4ge+NrV+tot+wSwwAG0iiS1jJ+v8NY2PJ9KyZxw+lU2r/wI2C3+LrF9knGgzNt7wvh15YLSPHrpxvbWBZ0afNzTkPqW5h9LztT1HmPR08kKMsM3b9r4bosFYxFFJWyYRy2hbamawAM5XpjiosBGf/9QaG0VsyBFHtN92VzuJOHr8OD19+k169fKH9NPbn9Pvf/yRfvnwW3r9+sf01VdfM2hETiSkpFF6OkpVR6npdpymjv5R6rp9urrcp6uDRhhxqjoqakx1cK4ZSOK4WK3PSDWOKPKIzjQDR43IytYaDe1vr7AJOSQ6yf54JcYrg2hr26Ev/kwjuXLtqLwedJfb+5bWCookcXKqjQTlll6joDZ1SmCXRNmwCOe8G1q8gd7ztGiBO3nubCgvwBFkA39f0/vey7HIEXWdIUlVJxE5PGQWP+uUdfm74o2U1j4toX6Hx2mWSoYK0Khd32jqHm7NbQxMagEnpFCSUcDeFxZUqvqjQRNqqj/2+UOgTGs8rbaIOJq6r6wy3gJ0LFilGkMmvTdM+DvSG0uw/1oGjdb5Ex1F0sdhj0k6ueu03++kHls28JS9KmPWtHMqIwoeLnxFopi0xpHKu3KE9Dn7faIaX9w/gCONwGM5+ijAEdUvSpyq7phI/uYaSuTxy6AR1T3SqKPrPdePE4uV/uMoI6lxhDpHqq3Ivu+sUdVzW970zh97VrTvHvmlp20PHeZuOwctesfco5v09H0f5b6e+fXQrUens1lkpmTKSo5wg2/trb5xFBly7N7DGMbkqCG6etnpdD4kv5Csc9s/AB9ONcCb8ZI+4Kj3Wd4uAlnI9tPbp6d5S0617/Xvofb6nTNO2QVfGjgSOSJnsMvHpNQf5PLxVf34Fdv7tity3YWcXrK/eDmI+rfAg+U1rbZs4yInI6Ob+DPbksVa8mSWRUm+4XmoVdA4cmHf3dqB8coAACAASURBVORU9u8jeVpL37Lv9/bbcwdP7dmWnO1pVK0RVBTVryP0nBqD7aOnbeTZ+fzl9J72LA730CMLCHAbs1H6O9jbXPJe6QGOegbb0zZO4NMaD0PGg+jmLc9epeMBBqDCiORkocaRpHDBezAsVKnqNOWMHDwAUBJxNMQcbKo6ek1egFM/5ZrWmkyBfRGlCffdcfB6mF4PE5qigf+8J+IoLqSSYqoKrUYVZeahqeoEKFLvBKonoPn2a+DoNFUdDFVikCoWmQizHKZNGzgao2XXmlwnhldv88eaDbH3brX/Ae/3Gz9D69gEjt6NHzXVQY9hvifiz3skt8Zxzvr13A9+fw5eZiMpsqbod+ufk2eTIUxrzFF+7AWXqPDSda5vnQB1h9H92TUMpm+pSTj13TjPb+VeHgeOGGQRwaAAR9mwLp8AOKJUdaj1IfcGcq2WGkfAOijNHNUaevTocXr2/Nv005t36d3Pv6Rff/+dI4++e/GSgaPtxUOud0jYAyKLLndXAh5pnSOudbSjKKRriUrSGkd09TBoRHZYVOKTvBCSnpd998tmbhkneOYOBBprh/bgL60zTt/30dj4Hn77c4U9IPC1ur8gmywcWfJ9IPEQJKdtt5JKWCKL9BU7BqFHLWrLUW66noE726bwzWNz6ejyvlWeEZEFiIf79Bj4no0oYRO5pifDHmwpvPyZAl2gaWQcAEp5D6kTjV1Le+bsc6doMfRsjNN+DuDIK/Y+Kou/Q3M8FIMA2vjftn+7r/0+te1Q48jT154D7GfbDwAaO4aTiKNGjaMWf6dnRfQH0BHGlGrMChxJ/wVkA3AkYMupNy631TOx4kgg+Zvnp+nvCKgW6BK5aK7TkYDs3U6qqyH1M0ceUVPqg+5SdVgiYGh/lVYCcae1Om1RHxR5xPWNFEBi4Iid1BQo4t/EyezfxTjV44LQI79M3Us3+fxmd9pNnrx8d4gCPWvSQ8W7sud6xtzTdi660Z3O9RrP+GnJFxhnr3xt7+vWPebvnCHZxhu9/bRG5S5G63s4XYRowtNlfgU4Grsr42vdDxxF9SOamZU/p9YkQokxnpAlSUTcGKN9vG+SQ6lMRu1wdSs2Ix5E7cQVH9dwy+mIoxo42mzW6mSvjigQFVYlXbXoBpt0sbpgAOm2f6h2NdkTsSfs3vCyqecH9HlLnhTHPHXaYvnntkfd398Yf+vvre8bY3qC1WXAN5GtwtO/WpszgaMentE3y0jrIoPWIO7wd7tkAeb551ltB21tC3CU2fm9A46EzVO+TDLwRDZoQZfHWhdQKs7ceg5e16YPTAtTB3AUIUWP4LIAR2YRFuCoEGMBjk5EzSjw18MDWkblISG8V5kLsJfzmizAUUW3BTg6Dzgix7ft9kF6/ORJ+vbb79Lbt+/Tzz9/SL/89junqXvx7XfpyZOnabN9kPZHijaSekaXl1f8j9LSUdQRAVD8b39MhwOlqDtKmjq1zXLEEYMMKkto1FFxIjkFjlj3cUqwVwbQxrfF39bI3TKceOBoSNGxz+GNh/pRDIiUKCOxa0vkkfxIZNF2W4A/DxZZQ4ykR9RvNqKDoMR4/uRBkxaIQqgfBwW5Gkd5pAaoGgKOTsATMpVrDnZMeap/D3YNjV2ETlLaJWrNKswt/uznMWZY8srh8BjEk9RHHFkjXWWw04gjPNuCXV7Zt3s2sn4WOBo6B5YPWuXYGxvyuNQUl5/v9kdrv90t4OjA0Yq0PyjTABJeMnTEGDuAo30DOFLEl0AjBo8I2T5QzhnEuXGUEB1IAo2orhGnqpsEjmDc1N/MK9j9L6pGdRV1Pk+AiH0rrsf0FaKOPX1p1aJAz5r0ULBHZu7p9660nYtudxk4svx7AY5aO3EBjmqq3GfgyEUGNVLVCSCkNVLVgYXmT/76cCQrjvab9GD9IJzxpYfPkS2RwCOcz4j8Z2VvyHOVfAmHGQNu9IxpjrZWtxmT2ed49hBwZGlu6bcAR2UVumSBOYCjBxdPwhBzj1GuB0jo2ZRDRkR/AKyBIdb/vBFH5CUgznY5OQIPS5x6Ke+/FNWm35vsvTw8cmRKOXZ4XEuanPEfOEnHAua0L+50qmc8tw7/jK1NZNCVr/dkt3EhVSxFsp/ld97bS8TRJJ0jDc6JWIn0m3fcEnGUyUV7d4k46tk9Z7ZdgKOKcPcNOKrljNbdhjo3AE/miTgiQOfi4iHXMXr56vv07t2H9P79L+nDr7+lH16/Sc+fv0gPHz5O681Futpfp6vdMX3iWkaXGThiwIiAIooy4tdU90YjjhQ4IoDqoFl0EQ1APndSzqfkcJryUIPCNNUOnyPSp6VEQFEcUm5EfpK1OWmjxmAoIa3feM9GeU+N2wJHVsEZumtaQMEQcMPpMRqgkQdR6FkeOMJYfJQNIo6OB60/xwMFcGZT98n7Qkt4cCKlnZXdfJ1OqTVmQReMZUwmt+vdmt/Ye/4zerbNMe8V+OpZBKJdSZFk+w9RP/Y9msfQ+rXGNwQc2f3Z4oMeNMLf9D1bH0jUB1mjwT105yKOKC2mRhwxcGSS7/HZlVR1h72CQTgD1xQ5BOBII44IPCKZW9Pa5dhOjnSjNHUUcbTnGlaUsk7e249EHC3A0ZnSzfK1EQrEdcs+MnYZi/q6vhOt56LbXQGO/N0yJpt4Wgx6fo+kD272sUQcVXt9iTiC3Jfdim6dF3DEEXfPrt1FXlfgyNY2qoGjEtlsU9UBOCI76cX6QTjiqMd+bSOO7Dkdk/m9PGnlOn6tqepoji4Zxa3TfKrDiAOebTOXPZ/utJZ+B1ouwFF7JbtkgTmAo4vt41mAo6mNe+7n9xY40lCx1gG0qeroEEU8BrFoGTiK4jYRwmuauih41CPwzcWAVJsOw1dWmR8niVJhAY6ETEvEUdku9zTiqOfS6alxlEXQAC/qGcMQz8cZriMCZgCmIzzTt1mAo4oi9xE4qpd0PFVdMbbfbqo6Si338OGj9M2zZ+n1D2/S+59/Te8/CHD0/asf0tdfP0sXDx6m1WqbPl0RaHSQiKOPl+nTFUUc7dL+IFEn/I+ijaheCQFHChRxijoAR/SeOoIAOLLFP6YMGNbobe9Ye0bt67GIIxttNAUenShCBjgaM9BgjBjH1PyovS3R6HmTNeh7uciDDR4E8MDRkJJK71vgyLY7AUQ4iozGfNR1HQcfvMPV2PzkueodatJzeBkPdGgpokP9t5T11jryemhElf3cA2iZLnQGLqlWTxw4YkU/EAUmW67uF9/z+9/TwhsZsuKsqU14PoYhDRkho/oDaHX7qerUQ5xyZlIUEIFFmqaOASLUeWU2yfF1EolEYBBF/w0CRxScZIAjdVXjVHWIOOLnSY0jfu5x1wCO9iZVnYJYGp24RBydI+gs3/EU6NGHe6jXIzP39HtX2s5Ft7sGHIHeLScAuxYt425L52ntP98uy2ILcFSRawGOWBIwKerC5uAw25B6oHC0k5TPsrelXqL8bTMa5BOimQNy1uwqdTUBRw82D8PAUZfDrKaqa9krW3J8S560Mh3LqBpxZGschYkYbOjl97GvTYFH+Hwum62V/S3vx/MsaETv2TTPLR7K/S2p6k6X/EsDR3dBcFmAo7IvhNVutKB1kLMEm5UUNbEvzGIYjD26tOIcu/GfGJOlHOu4XJeIowU4MvtrAY6YGOdEjPXcJQtwZHh+R/Scp1ucM95+y1nuB95489Q4OhWWvwBwdJ3S7vIqPXz8JD178SL99NO79MuH39J7+vfLL+m7F9+nr756mjabC0609PHykD5e7XPEEQFHux2lqiOvfjKwE4Ck/6T2awaMyKDLHnFYeg6Fligq1vFQ2lHJ0AKCmBeYiMYWCOPfsxFHdtdBkRhLVSdjqwviog+K3LZFxuxZ8IqfNbZ7gOrUmEWFRtvgi1dm7PgiwAMXqJqom4R+bKHfDDKo/GNBE670xKCORqoYbt0CHzDmMaNW+UyG20r3VrZRWR/PA1prMqSkjq3flCJv7xqqhbP/dBUGjrwT1xDNmG4KHPnoK7uvQQMfyQQjA7Wt1w81gsotO7WXIo5n9qx62nLSSo2y765xpMnoOF3cgSKAiN/sBTwi4MjUR0p0RgnGIf50GAOOKFUdgKNjWu2lfhkBTQU40noIR0pVJwDSkf4dKOJI6hpJ/JYHjvLCUXwlKrxNXoA98stkZzdo0GNsvytjvsF078VXe9akZ0J/9/Wbi253BTgCz7Vywtg9uwBHfBsquWKARq/OswBH0ODnizgS0AhuGUUepEsdpVSznlHVUsXdTJHfUnvUOiFRbaO5gCOKjeI0uBM/Xh5sycJZHpw5VV0v/2zpZ5D/7e/eMzVFszE9CTzS6jTgkZifl/er7yzA0Sn55wCOtptHgeMhYxlS6qIb5Tba3UfgSMqsTaSqIwPIep3WWhB6ilYIdUSNI6SuG/te1/pp1NHUOPhzGnMjZHrwuz1tQwPQ/dkBHMWZ7AIcVUuwRBwVcizAkdwLZoMAcJ46tj1K8AIcmS23AEfV+fs8wNF4qjpSjOaMOCJw6MXLl+ndu/fp11/+kd5/+DX9/P4D1zx69OgJF36m2kT//vMyfbzcMXD06dNl+nR5mXZc44iMqmSQBlh0zdFGAhyt9LVGppiIIwKO2BOQFDbNwzUEGFnvNOvZ1wJ2bB8EHNHf3oDigaMW8NgaS/2eAXhEgC3P0b+hIKH/5vxcil+AMFYm9uPHZxGwBG1bEUdWKbLP86nV8JmPtDmSHMf1Za7Ttcpdts6TjLtOfyZJf+v36tpQ5TMBPOr6RlbO9PRseTEOgUKtfTFEZzCFMUWeaUQpGzuAo6HUci1lugUceZnbGj4wPw8E2b6Rqs5GHLWAsryHgvoD2t96xBEMfXsCjiR9HIFGOV0dR1CpMZCBI1mTUeCIQKIjgUcSkUTAEUcnAejh2kda52gBjgZFrx6Za0p+Wz4fpkBct+yj4t99/eai210GjsZkiAU4IuoswFHNJe5fjSPxOgN4ZNJKc92iLLlVr0UuF+BInMcQdVRS3VHau4dbijhCmvBxfmqdraY47/qarLaxmvD+DMMJyIMf7MDFEdYaPR7IzDI1Tvt5D/9sOchBF/J8xzo19Ywn0taDQl6Ot0DcAhwVinbJAncBOOoBH+wGjGyiSJt7CxxdC3Nr0c+nqovSjQwB5Gksv6d/etaO+fx0l9yih2GhfbDrrmY9yHh8zNYLcYk4WiKOzJa8p8BRDx+InJMFOGqwqSVVXUWU+xZx5JW15kXEXnR8o5kaf7eZqk76+vqbb9KrV98zYETA0c8ffklv3/2cnn1D9Y0eMapDzv3/97//Sv/5iwCjq/Tp06f06eoyUao7qmnE0UScVmzFysuBfnOqugZwxEgR3esks5BXoDI6ft2uKWQBASvUTrW/uLi4FeBoSOnxSl3rbxpjCziysoqVyez8PJDh/24BRxjDCVjmahyNjX0MOLL9k9mFQUOOJiua6hBY4++GqflZoMYqefa8WLDEKoZj87P0nhqDfZaf10nKOk1VV9FIU915hZ/adK2fSVXXWh+7n9Bva27VHKQilURIOf3BA06gQ5TX0vfnAo6u97t0TeARA0fEfyTiCAlb4PhG7KQARxJVJIxJwCDevJyijj4T4Gh9KKARvSc1SJEab8eRTgJa7dLBRxxdU/QR/RPAVOq3yesl4qhL3VoaD1AgIjOfQ7wuY9E5D/jC35mLbncJOIref34pvDHXy1X+vh2Uh5ZUdRVpl4gjloRmTVUntY1KxFHZm+qUpmnrZE8X5y5yVpNII0Qb1UAOAUe9EUdR2wcijobAW2wib6s9AYu4/qI6VpG8RU40JJ9AbbxFnhspK2DH3Zqb58Fwbprr7rHrYZ9tZXHI8AtwVDZL13rMARxt1g+j+EA+AJG9PpcQ8N8AHEXoK8AOMdpNIq/SyI9kXJte7hLNFOk1jsoPMdvYU2KtwhfDGka/qX6FymIvW4CjBTgy++WeAkdTO35MaWl9dwGOGlRZgKOKKFFjZtfenDFVHZSbMp7hVHVypeLz2wOOKIppu71Iz54/T99//zp9+OU3AY7ef0hv3r5LX3/9PD24eMhywH5/nf7P/+c/6d9/fmTg6CMBRxRxpMCRGJ3FR78kepLXXI5EwQXx75Q5SBSVGlY1Bzk8BK3hwitPUeCIvucjjuz6A9CxwI7/vKXonK4Z6s7gExN5RDyclVORB2R+oqhiD5T5oSZLSYk7Bmr4sVnZpGX0txFHIqrZcdYRQBaYsG0tkMPKF8wCR3EuQjLCIdChFziyz8aYWveH3yNT8xtSyPMKmppDHmTyNKjmSor87lDRFuO2wJdXaP3a+XXncSnwB6XXrxHG7hVkO6eTfk29UU+z1t+nfGuYo84NHFHdIqpzRMaSTGNk+rdskoCfw0G4DueBBEM6KHCkkUbMiq7T5qBnk/Le0w6nc0L1ja4PKR0IOFLAioCj/a5OVUfPyqnrqJ4bI1ILcNR18S6Nxygwl+2jy1h0D5doLrrdJeAIhljw7hbv9595nm7p1LpXh2Qzfn8BjqqTsQBHvNvmB45YviY4xjieVanqihUBEckkl683beBI5KRVerB+kPucYnnWiWiq7UZrHLVkttZ59Oc4p6czTkk0YpKF9uRQw51MjaLv817gyOrkLWAa70Ge7RvNdGur37R0pZYjl+Wflk9mmX9JVXdK+C8NHPUILnMJAQtwJPuigDubypN09LjaGgYjDXO6qSBji4I1eOQsRsRpPlW1iO9PSosBcGwBjhbgyGyjBTgqvEjJknnHxHnsuUuGeD4EOKso+badbOH2mi/AUUXLWXj+jMBRrZBPpaoTUEZ+bhk4uniQnjNw9EP65dff0i+//M4p63786W16+vRZutg+4Gfv9sf0f/1/f6X//Pkpfby8TH99vEyXl5dpvz+kfS4aqhHKaialm43NqAY4gi8/ISes5DGekuEHmaGpK2SVKAj13ug+9B1qbyOOWt5ntG/83hk1jNS3fOZKHJhgwIaSik3m45WokkKjrqEk/EWAozHQCMMAraZAI25veIbnY/5v8loED20BJXgep8bguQswhugVjK/1HPvZ2Dx9H62IoyE5a2p+dl9hDC2wBu/ZvZfnrt6e1fcpauUAILH8toq+pafdThUA5WpRyfoxoXlfeDBq6GLxsvPJnlKWwvMb2HO+j5YxsfX8zwYcndQ40tGo7xZFHBHwMwoccdSR1DraHMT8lNvTribg6LhPpbYS1VXapz0BR9dS10gcvxBxpGd4AY6Gtuby/pkUiOuWfQ/okZn7er4breei210BjqwhtnXHtmQEK0d4mcLfkb5tU05bgKNqsy/AkUiFJb/QtGN5P7egVHNSi5b/y15ZdY2jIpMfVSY/BY78udmmizBw1GOnlOIiRe8b0nnsGYTc6GXJ/DfL4hrlrXJdPy2Hv9EDHNm2Vp/CfKwMCXn2Nsfq19HLrJ6WXs4f4p95J3dkzPryNiNEvfuzOEzxLllgAY5qL0x7aFubv2+jr9LxIB65goxn99NSv0BiJ6XbFTFDRK1osk5OxFk4QvZi1RpHvC0aET8+VV1k3MVA69PlDDF+UmiHehZPWtm2qqBaO9jEgHoYy3zCYV/KvPg4RMGUGk41cMQejpTfn2srqSJKqVDI05KvyZLmTny7yw/8f2Uc9b6wjKznspPesciWGY0vYBfjRNYiek5rP5WtdPJQEhpM+fX6c+tZGwQsI+cEZ66fjoHeJdJajjy/Hp/fUO7H5vcCNACpeQzhCDpbwSIwx2rPjqevtJf2yeK6yUudkCkhVWbo92fLO0bYtdRKmWWt+0hVGYExNnQB3hM18NlHZ6NmZDxKC1B55GiO9nbT7822P3li5f4bPX+UioiUl8a5qr9XPOJGwSM+75TcKDvFKw2HgSO5FEhGIGcP+l65N1TsEABD83mzjLHZpOfPvk3fvxbg6MOH39Lbd+/TD2/epqdffZ022wdcp4gijv7956f050dKU3eV/soRR3uuYcQsKqe2pVMlDiesyCioIjm4Rf7Jg2BvfE0FheHrPCAjje1j26aSqfS8Xjx4UFLV8ZUig2UFkzwOWc6S1/bH3t/l+UUprXgAnwPtO/+W+4v9Fgkfy/xTo41Q1wgAmgzqhB+dGPorcEr6rc6PTTnmHXkIwXOABP4sYJWMoU6FVo+rAB+8chppZiQDN8aWwWpqXlaRwx3bitixvM4rOy05x/YL71S5A4yMxHQr61f2hYks4/Ro9u7Qe4HkF5wHjlQ55nZVhJDjnVP04DGoLEhrRffbkdK0MXiFs45NpLI2//KvjSyu9cYy+KgTnQKwovdKAY54l7A3Oo1dXoMuWuNzlRiE4c9zXSw9rbwU+j7ztOtE0Uacro5pQTwIqeqMfKrk4D4JNEXEEVLU8W85ExSJBOBofVQOpfSjKCQBjg7peNgxeJSuifb7dNhfpetrksdlXAIcSdQR/63RRtB8OC2nkUuGxLCY/BK5pG/WJq7HkEhS6yA3e/Ly7SEK9KxJDxX/7us3F90EOLJ2EvDdaSWrli1ktciuc46uMWQcxf1p94Jf6zGdx+8hawvz3xPW5mlhe2CJqGdb4lZKR7KH4G52EdN+jvG1Bj+e0hVlGL363/0DjiSFtNiMjOSjMi705f4FjOjj/b3KN8j5S4AjufIhY+M8ld+yfjVwZGscyRrLOksGbRPFRPKLZkbgyDq8hgQesH9ihpJcj8ap5wHp8uhdVfEk/Z4mveU6n5D1SPYkeQT1P0U2Er8iSVfXMZQY0VWHiTpo0vlrRRy19KqeSK3YYE/Pqn0u5NuhDABD+grvnfsacSTcK0e/13Q8tcDE5E/l49lZoGd1cCbLXVDtjd5UdT2PjiowPX0OGRFPLkjTaWwcq3SkdB7MfIgdIaqH2ByAJKknxMyPmXcBkVC9rTaOGJCJDDUN5MYq1j0GRWY88rBsaqlNwmSAImUMhixiXihCbYUDek3jJKVC2tI+U9V80rQLMvcYa2Pr0bMryiaP9h0XXDR5jyRjV6UaBgnkVpffYlciD+6D3llidJP7q1zMsoPUt/vWgaO8IqfyHwwmYFLaVOwAEcEMRj2dD8AS2mfMnGjv4DXZIehy18uV7/ECrLCx1n2v7On+tR/7Rq8wGX66Ake6+ybnJzQK0gVrY8R4f2pxnbCpd6LOmb16WOnR/m0f2KW4KrgqhsEHqz4asI+kzMS3bWvwF3yuIDZPiAxD5YnCi+rRZaMUxlzCAU5qrsgRjOzl8Cqf1dCmnfI8ySp253Qu9Uqw69T43dwvnH+saqvwdl7XTHn4POh9Ylekte5DqmWzrUaotPbv6Z5r7YARKuUztZo8f3yrax5t5kVIv3ZN97ryeX6tTgiM4PCBzQMo89PnQYFj3iZKkVWQ6vnJ3bpab9RYLWmSCByxgUqimHBDbvuMgKPvf0jvf/01vf/wW/rp7c/p9Q8/pa++eprWmwuuV0TA0X8+Uoq6q3R5uUsfL6/S1dVV2h/2HFGE20fKytPfUtGDU9TpmZFaJDRiAEf23hLvQD7BOj75JfPNdOEgJcPnTU0k4fnCq/DdzWZbPBCZhiKz8P2sKeTwuvAWYrx2BxoFr2H0YMOynhnws4q3ZX+fAlUg4irPle3qqDMDxQ/gBfgZLthy5gAc4crNd1EFTOj3WPnEVhNasA1fDfM4yKx8agoMMdQoz8uv4eCi644zApAiX98aIWOPlyq3AGYyaIPc8+A9KtNABmZ50SrP3viuoH4FjAmzLuPHOMgoQFK3rnEBSnID7UaIVYAy0A9RP3VkEe4VleZLdBADD6L4+yguVl7NuGTa5blYV/pNQJEAUfQ7af0g6pM/LfyBNyGkQAJN5AECDhYOw1GM4AUKnMqjLZDWAtDK3VAxLutBq3STGkcColDOa6pBxP3zvQGwjQAWyjq3r2kNsIgiFhGVqA4hx/1O2tMnmq6O9mxZf+FCcJqiNjxVBYpsfSO1FHGaujVHHV0z+McUVFCJZXN6zuGKCM/RRxRxdNzt0nUS4Ij6BlivZaqLXA4jkwGOpP/8v+oSsuCZv53KDaDr2pCV/HfO/TuuxyzA0bk07v1ez5r09L0ARz3Usm3JSGr1EnoNXovzrXpqYfYi10BehJzDsiHqtYw545bnt2wSXicdckygXiL6Q8v+5fcht6mUbHCqYvuxdIEzgdfHyu1SS/QCxteR2C0jL+YUtdUU6XVK63H3Io9mTHu5Tus1yZ+4U2VfFBnMrm/9ehxcq/XPobUBHcb01VMaldRtJctBGZuVIaTfqCantp0hxc4dvaiOnfUDBbvkTMm6yP6k/V2vK/E5ATbkHznFoq0IxDpIBY9Yo7mWaCbreCZRxvo+20IFZBK7FIR+kjVJF9L5637RfAtlrLqV4HwobIHGJfUbD3uO7TfyOjmxwHlJ9xTSgecpqH3FbFGLd/HqmenWGk8hg8xbndScg90Qx2zZmsfsEtH17uHQQ7Z89FHL9cUhOAIc5ZTcgQHNMbfAYxtNbGaPUztY4buiS0AXyDyO38Beltf4EZDz/B+/N1YX28c1lzu/7+qbd0XIiQtxq3TgPPCSziUfUmZuyH9P78prYiA24ogJq4c2E1nbSp+EuOvSO8OnX5QIanxy/8NTmPOGKttj3ghrzzWlGzcAhr1Qi2FXDEpU94AU4LjzSWTMt7S1bqWb+L6wXnol4kg8CMRQkCOOSKldpbTZrFXWUY/JbBQoBiJm9WQ01IvUM0MvSPZOWuYneWVbQul5zBKMjUaDahhyWWOf5UtZzA/VZU6GWzEwyL7030OfvXO9zfb9IJMK3+r9Mja/DByF6IJUKsVxBscRDPsUjjFionG4sd/j/bniygC6Dg54qL4nwAPaTj0vW78zcwqM1EpGalorioo+0XkB3+Z69/QV5xl12qmeZ0y1BUVj61eZIVkI5bKcYomufxrA0djqsfGfjMED+4zvyMwlyjiyGjPL/hznHpMPKAAAIABJREFUL7HzJ/efRLrIa9FrAAzZ3WnPkbYVkzfLAiJFKFiirgL0FilDey6QSorrmtO1bdYrvkeuyODK+g6ladimiwcP07Pn36VXr35IP3/4Nb37+RdOU/fy+x/SoydfMbBEwND+kNL/+++/GDDaHySPtkRQyPk9HAVsIEMxpbWTKYk8A+CI7zQVSC32Suu83Qq4lcVPnp/QRUAW5SOUfm6zqfYZ01ABpbQRH8EMCmg4FNFavBJVfllvCDdTUA0gn3j7ZaeWHF1IDjEH8ejTm2i7XqcN9zfNPyXiQVQNVmR1zYo+i/kdFTxC7SAT3Uh3P06UIR55tPI+MCnM+FmmaG6+i9cawaZ0LXeRzI+lN1aaaR0BcnhjiY26DFoBDCfgPaCRCfYutF6H9n3wxIj80iNzyM40QN4IY+Q9vaNaNjWI5FOGoAs6czwWPgSqYgIokbf4fxyNR5EzygjVrHTCO0Hlq6vLdDjs2JDAZXooAkafg1uUT416h4oMdFQDg64nQEI+WdK21CWTGVh5rkXTlgHAGwoEpLlOu6tLAVNYEwU1CtAKYI/5uYJ/rBscDulAET0EllHgPRkNzb0i0VaSFs6m7SvEkweyekyA3UH2d65xJBMt//QzAY8Oaa0RSrI4TGzhAfRcinRi2lPUE0UfEXB0EM2GZHb2jEe0p64/AWONeHjA7Er5DAFl0MpfpMojmb4Z+EycLhTscuqO7/28wtB7vzzQ/q7o7z3T6ZLPejq+I23nXJM59PdeXWrO9YvOT8acLwED2tQpa4tBv4aJxwyyAtLXBtDbAVZsxHThO03gyO7lSk/zAIPKWer0UJgXtIIs8WmPxYty6H6yc+1fa72gToAQrJWMB1dGsSU0xmn6EAdwPye+iSDR5vmRzCVz8Jq4taWV10N82YNBYwZ0S6c40FbkBLuXp9hYz5pgL6NPO7b2mGV/2fNRXuvuco5Cvh/1pSsZoegOJ8VHAZsp+9J2vWV9i2xU4kQoy7yhOvHkWEI6l667BQ9ZEkUWCH4t+0XS74ksTinBATrKd8VhqERoy56S7YP8Q8bpR/eVHDfpv9plPE7Vt9W+6/WVfJynFtqsQ6ApN4nyz2h/PL/O7DCef6IP2xdOJ8vgPYO5M21b/GXEkkLOjCy+q6ysdlXRb4r+d9vrtwBHRhXgiCMLHGUvEzA9eJoMAEeKoMN8W7wx6fuSngbM0zLcmwJHYBisZqu3dHmOKt+kGGkO9rEzonyNmR4zvoDtoefCuSvnMz5mGNnUI1QlE2F6JAhKSg8U9GXDPAGIenmou2lO/5GZHXlL8GUgxqqI4aWHdhxOz2q5AY7k4dn7OhZlZJ9KwqFFxXtGJBfnqcUahwIM88uy+67LjIdaeMLo/EZJ5ekCWsDlpJfOI6RmfHvE+8AMpXgcB57P37O0sN8ZWfdJuqB4NUSpwFhmahLnGfMAR/ZkDCadGSA1IgiygOGPWebzAYZvBc+bLG3rqM+6P+MbQxRKdfYYlMjtOcJrAeyz8wbu5HzhS1pJMroSrwFwxEbZ45EN4HxNr9Zps92mRw+/Ss++/S69+v6H9O79r+nt+w+cpu7lq9fpweOvOO0dgUJX+0P688/L9PFqn3Y7qu2x52gjBo7g6Xa8ZlCJPf8V8AEgxhwnA0cwnsji5jtN2QrLK0jlJoKGqOImkkhsL2okUTCGaWLTz9G3jiX6KNON7k/2MjRpYehC1ffyTeGNMFrPh8bCwBGt4ciSY+sitZhZoqy0IbJJzRLpuBJ54EgCu4k8EWxbN7QBjrYbHQN/SbwT+Xsc4WL+Mf00CkwHYo0USIMhH0medFJYcZ+KWKIKZ2XciO95yCZTtZO8Aahl/KrHoqO2aOTYumhAGQNHAXGAwAsuOKxrwPtY09DVNBZVXOTtAp7LPaf71bxfgCMFFQEzWdw90/qazy4rt2w0kH/8fAWlRD6XHcmetArEZICXPLsyeKNOXysxMhBgqLFAsgPMWnvwyBtx5Gg6w40qmgeKyEGUT55XGzjCWaLxyv5ToEb3tY0mojWRvV6AIwFLcXMJaMQrwZFeAjwRMCREEJm6nAEBuujf5kAR/QqnKXCEdHeUno7rHFHEEfFYTlsnEUdrHY8YmqR/qfIm68uvGgyjxGcXuQzjlObYpAIe8z/jvId0oNw0dr12HdoFOBJydclnXRS+G40X4Oj8dYgazqaM+Kf7rNZ57h9wNEzTLv3P8LbbBo7K/Sb3N2Sg09djEUet72mURpAnC3A0qHkZQsp9kOUMR+LPCxwFBCgdXw//7AeOZIOITI9oo/LbyihDAKN8T/vh3iisW5yzce+OzXZD+oOmrLS20vxaL+jT+xTPbYOyRAsBjor8beVOy7fZ8YuyWogQV8ANZ5drzQPOdqxnQZ4TwkmWKPQX2M8MknWUN4i29bLoFMfuad8DHIF3xXf/1Eg/1+cDRpERGKzofth/tT2ZRh5dv+gsF+AIx50UNK1xJCqNFURxUE30ESPPMBYhlLIoZ/J9ZRAacYQtMYXORz0L6nrc/tmnf0cET6hGVDfBOBCO7qeeC0f45Zc/zvExa1ggk1OriGcmL4KEGIJKujoGjvRiKHlIitCB+VMrAY5qLyfLCM6lFRs+PXA0YmyIMQwY8YsCHfveVKv+4nBTPZ77eT9wVHL3nvvM+ntKW95Ct01neVL0EumiBQ9XgMrb/aE9Nx8tesYa5xmfCTgKCIiYX2XIHeO/QStUFy16iDzn/uwYB5dGBXAk0kDj27rX+To7BY6KkVq+CtKuNmuOTLDAEUcfADjixpu0vXiQnjx+mp6/eMXAEUUcvXn3Pr3+8af04tX36eLhE34uAUeX+0P6+HGXPl3t0tVuL2nq9hQRIJHDYkyXyCNJBUEedzJmy2WQBlH9IzJwlGenZPCG6BZpLf+wyiJqOkpsFt1TzqjNCp7KXEZJ4vqSuFrViO9BC4bEyLjMwNE6BDx4PucV13yGCBIAcGSoRu0BHLFpA4LTigAsAY64T6SBM6BGfo+N1lJ3CkqgiBAWDCp/i9Feo1IbbYaU76kjQN+zRoEKeLFAlz4T4IflM37MrXmMjYPSkEk6w1jEEdGB9jqeMzTmoWeOGboEkDKRZU5+LcCGAEcSZVNqUPn88P7c8LlUkMmvJ9oyvEGiZxYrT/dES070DmnVszkNLa01ASvwVhQK2fm2+q2BIwGRahoRz9F/qPOk0Y9Ii0dTAU8R0EcijtgIlOktAI+VlykiaXuQhJtkOOK2BPlw5L9EGQlwJDWOqM5SBRzlyCiBijjCSase8asTNm8iCc2Z55pLeUMVMCwDR9i7HMmU0gF3bsedPXVW8XlUX4z2R+0iumJPf5+j7ZwyyecY/9Qz5lyTqE4wNUb7ea/+MOf6RefnxzwEwpf37xdw1GtP6G3v73ovn1meFeVbvfuo55ygxlFkX3uwZPg7Er0yBBz5703tOX+PR8bq7/HId3rO33nA0VDEUW2r9HvOjssCJgwccepakQOmfqB3ULseG+yYHIW7kugRkT/FL0YcEv3ZaMnNdk6DOpcCRzmtckDGsLSYolvPvphTdrA1jzBmL7tDl+1JVefXYooed+3zln7iz1D0/ovObQGOLHDENY6KQQUMppWqrkR0UKvbBY5Ci4egFn584RTWQGMv6ejhyAeP6w0UQ83UmKIbE4ryVH9zfx5nhm3giBmkRhxZ70gGgyjtkCrjnJBNvRutR4LMTxIYZsOSTnpKcY/QphlxtABHk6TrElJZVlmAo0zUBTgq+4uM89Oy7OR+tA1sd2yqCgiILQFrNNJwAY6YZHMCR3Rfs1FTI462262kR6NUdVc7idxZb9P2wcP09Kuv07ffvUqvXv+Yfn4vwNH3P7xJ3373Mm0fPOY7WoCjY/r4aZcur/Tf5SUbsiklnmY+yDWNRKiUGkp8C5kUEUhbl9MqoBaf8XgaUmDwvjXc2/1Ln2fQSBXrTZK5V3JLrm9UIjRYzNluxLuOjMXOiC63aVHGNpp2InoGvbGhZTCRGkdSHUWerznKobSqkZupqoeVwStT38fShl4DcOIUkgQcaYQJ5LUh5RLGe3u+W0YafkaHd6Ht196FXmlrKSt+LEPjmWJ6AI7YwzLAQ61M6enb2ot2n3q52MteAI7sepzOS6RmAWo1Cl2jjcaAI/Q5CRwR4KvRQHaP+z1ileghwwjzNkQG0k5G1JoxvIzJn6C1B49qOktkHcnHqPskhaLp5AjIZIEjuo84UiiDrgrEKKiT6U38Ml2nLaeFFGORZHSXQtQlPZ2mqkP0EYFJ15qqjoEjAFIlel57ka3JAnnezeaaLRC7RDyhUQs4kogxqReLNHjKd4XrNrzns2uhGQAGg8vefk+HG7yzp86d/bzH+NrT75xt4zrdnKOYr+851ySqv/fMrkuXmjliLDo/P+b/ZuCoJQNF1t/eQy0ZIN9BQb5l7/ee50fa9gJH033KHTEEHDXlSueYMgVqTI9BWsx5/j4ncIT9gnlDfmHHjyPVO7S1E4epY3lACwxq0X1K1wGdPXBE71vZr8hH8wFHEu1uophGNkrPvu+9V0GLyD6NgsegJ+idpTNn08wSGnvwxAwkXkaPjPsutWnpYp7PRO+/6LwW4MgAR9ecqk68PuvLrUQc2TR0peDU5weOWMXAuZDE/PmnidDDeDGxMwpiK540Ab29K0VArxAQ3ci97eLMEMCRUsak++NUdQoM5RQbmrddb27NpY40d7WH8KzAEXvM6xpOeCTHabdEHFW0WoCjeusswFGhxwIcxdmKaxkVcnoVo54BzQ0csae/1jgi4IguWqrzsduR59oqrbbb9ODBo/T06bP04uUrBos+/PIbA0evXv+Qnn37Mm0ePGKnlf3hOl0djunjx6v06ZKijq7S5eUl//PAEZs72UsfvvEGOHLgi61Shdhpq7zVMpJ8kkGShuLqgSNKmYmIoxOZBam89IH8OaV9I6cMjTby62mN6pKoNVYSdAoEwXMoDzrf91oPBRRkId3csTZtHdfKKlrOSTSHAFuomUT515H//FTxt8rAVMSRVazOAY48eODBGShwY0qLV16iCloGjijyLCCAtoAOb7waMoINrT3a24ijlkGsfF8ib6SuUZ2qDgbflhHSAjGDEUfXKe1zGaJYkWB/Tv1ZJV8ziYxTubYTOCqp6uq5In6RADRJiUn1iyQiCKnrMDZUfW1FHIn8XKcGgmfxlutJCnAj+wPRRkT/HaenIxCJ0tUd9ru0ut4L0GRS1OUaRzp/OtsScWQ2nL6stSCR4aVeEtoWralwVanRxZ8ov6DBlvilEeCoKhyIYoAOODLD7DG+RO/AOUGK6Bh628V1ut6e70b7OdckKnP1UKJXPptz/aLzW4CjssJ3BTiKyg2QSXr2aI8BPWYQl7ugRHQIox4C0KwcNXVn9/L5Oc/f5waOIL+Y3ZlT164rJ47p1Z8C5sCHfFTOEIgExx8rcxegyNc0I7FGHfaCMpffFyd8UiOOWP6kPgN4Cc0tyhNZ3gmmtaN5x86JzKqH53v52J6rTG+45GgwRUB9kGwcmr1hevfcvRYLcDTDmkQ2poAwEm1kI46EUdRFEauUNDnZwu0BRz2XNesXyjQ8Y22BRxHyFp86Uo3miTjqYSyRMZ/TJrIvpF8HHKmXsBjf1GPRKuC54G/J045+bNoNMD3AlF6wsEaKs+ZnUi35vnoFivL8BTiq1mIBjuqtuQBH5qgsEUfn8K1eIbXnvuwZzzzAEcefsmAvgqoomKS80t1w2EuNo9V6w/WNHjx6nJ5+9Tx99+r79MOPb9KHX//BwNHL739I3zx/kTYXD9kQSRFHu2NKf/75KX38dMXA0adPnzJwRJ/zfaMJnoT/y9/yfvHOKvc/r4Skc+Kg5uKG3/LWs/IHF6B19Ydw31bgEdew4Uo2WYnQF1qCqYxPgCOSR1QrGghGgTkWqc4IhJj6ad2HLZCAgSM2/uYwYenaeb2R7VkDknJ0h29X5wE2wFF21tHn2NpFUgCHV4xTEHIRSh2CfoYaZjkIileZIr0C2iRHUdM+FIeYKo0e0tRpvR48l8AAaYpCv+V7MtJSEChqAOL9RootrXlg/SBL2XUeU6awf1tyke0LSnALhDo1DEi6PAFHXI0jl0bFPj8CHFG00eEgvqS6/Ar+1jTH2KUOg9Y7lQMlqVm01ph+JEWeea/GUtVhzjCUWPCo0Fs4CH/G0VcSDVSMK+IdLJqVFrOi8XJbjKVEHDHtDUBDRqItlUAz0LcATyY9HaWN4b/3nBKUoo0kQgmp6aQugtAJMDTFLbUKKiNxOTilbEgBrWrgiMZqAfYCHFGKS3BW8C8aQ07W58KcbMiTiziiGqP5e9lzcIrFdX9+Hw0pcZ2umxx34gtzrknUMNhDiF49c871i87vvwE4mktmxt5oyU7+ju5Z617Dbs/8eoCjqPxCMnPptwaOWnadqT3n5e3oGZzz/H0J4Kiet1ajJyeSKm3sMHXsvmjZRy2gROvneYbVYfxTLG/2sqFdB6o5ex+Boyho2XtWe/hAN3DUEXE0590aPa/nthvTddBn9P6LjmGJOLKGEy5aJqb8Gl2u6xeIEcD5ltmCZbkQbX+No+ill40XosVUYXlDyDg3nThMxXduiTiSQ1QDR9abOANH7C5uvA5N6hpb44jNKFX0D4XZihJt190b3aKH2bazhs+WgSS6z+pnL8BRRY8FOHKy3FLjKBNkiTg6h23xd6JCTq9i1DOgzwMcqYGcgBYyru4PabffpTUBRxcP0sPHT9LXXz9PL1+9Tj+8eZt+/e2P9OPbd+nlqx/S18++TavtAzZ7Urap/XVK//u/f6W/Pl2mT5cCHOU6R6itw8CARByZwNmcqo5kg1L6N8fTcCZcAEdToBF9TkpXa20q0AjF46lwC9uPq5Dp2msOn2ntI17HRioC3MDMhThVHf03/dO6b/17/DdHG5U0dSIHnhoGco0jMdmXwHDc81zSryAicEEpcRRtD1VvkPGGjDG5YUruA5Woj1a+dplq8cxryRRo42UZ9N3jMMTrZ6O1ppcxtxgyzrS6mJKNfIo++3dtIKACyXtNxzYNHNnvTqWq4/PNhbnNnhlIO2z3gF3zU6MHpdNBxA6vXEW/MQOXT1N3WuNIaidx9BUDQgU4Qk0hOcKS0ofPkLbL8YRI71zVOBIQ54KiEQF787ALcHRN6VoURLo+7rSG0yGtCDxiA5OARlx5CPVJNYrwoBkE6lR1Gl0khz3TSXgMzmlZGzsugXzAM+R3YWyt11iDEeCoSnFHDyi6accRmWx6Hw0pPUaoSQLcwQZzrklU5uohS698Nuf6Refnx+x5KPMtW3eROVKRXVrGZfTh+WTL4Af69tJiKA2XH3+vYRfz7V33KVmgZ369+6jnnPQCRzE6CHAkDlSndSiH5E279q19EJXhrCzXY+fpWZM5gaMxOa18JrWNyDGsduKIrdDpOa7PtY/IadlU7Xp42byWDYuOIKKOOsR94Yij6H7q2Re9/CU6BvAT+9u/JzoaHCE1qCKwHXrHHOjyszZp3SP+3Efvv+jAF+Co8ril5AkaaVMJCPCIpcgiDTOsikx8/ogjCxzhtTfqDDHHsc2R4Y+lxpGS6RQ4KkkjUNBXqCZexmSlMx6TOQSy5GHNh5qjl8Sj2xsFWop79FCLuQqp6toFtnsEivLcBTiq1mABjuotuUQcmaOyRBzF+VXdMirk9CqUPeP5nMAR3duUyokiPfa7fVpvpL7Ro8dP0/PnLzg13Y9vfkq//v7P9MNPb9OLl6/T06+fpbS5YNCIIoroJvr3v//MwBGlqbPAERunKXKBPN4UOMoGD45GMAmZsmGkRBxR3b4ho4ZXqjiCSu80e8+cAEckS0lpkwo4OpFt8GDOr1UijvA6Kx86B2pBtYXo3znAkVf6yj6jiCONTjdG5JO5cg2WYos/iQs4AY7ED0niFbQ+4ohMQF0PpccAqYbAm6kz4I0aw7QYTr/SMozQc3uAI65RpbL21Jjt/pmSa4boMmbE8zSwtC/gnUQL2hpHfo3sPGyfU8ARealeUa66gT0xNKdJ4MhG7QSAI8zVA0f1PE3EEYE41wded54vR8ipzGxLs3LEESBrU6/gWApO8xprDOQDjtAUuVmAW41Y4jSB+3SkNKDXGnG0l9cFNKIaR+KwxYCTAsIU2kbAkY05Qrxj4SGnwJEMQeaHtH852pBZgEYpzoDvlICn2ngdOS9TbXqMr1N9fa7Pewxcn2tMt/mcOdckKnP1zKdXPptz/aLz82NegKNpZ2O/J7wRvSWTzLXWc+65KdlC5il3RIlYEXm79a8lI3tZ2NKpx8g+1PfY+e1Zk7mAIzuGIZsY6CwRxPGIIz93P1/79xBwhPUZolVrnatoJNLXstlw2lnHjrkFXvHnJlVdFVAwstg9a03d9PDP3nsquq9bNlHPayxwtNQ4Khsgun7R+30Bjk6Ao/EaRxk44h0Kk8DtAkeRC2oo4siDR0N/D20QHDz2SKaaT4EMJ71MKDK/6AY+t118zGPAEVJdwINYqQclWEEkmW8BlCpjGkUmZMdleCbAKFMilHrnuQBHvRRTccQVqhztZQGOavIswFGhxxJxdN4B7BRS57pLZgOO4BWluag5HddqzZ75hz3V5CDg6CJtHzxKT756mr777nV6/cOPOeLo9Zu36fmLl+nxV1+n42rNKcuoxhGlqvvPf/7kVHWXux2DRmTIpiiIvaaKItCIIhdYsKdoDhjmNX81A1g5WhpmWiS4k+XMuI1p540rEFJbRhgLHjEwcLQxOUX1hhOvGHb1fVvLEam37HgVOCIz6oaitijdWdHNBvdjFCzhCGMHHKFGkdiNTVotvvJLRRNWvsxYfCmVCjhSgWBMcRYgUDsEjRq/zzEgcK8wdhgAkAz/9jNP0NZ40Z7axlO9UDSHpKqL/mAPtviBV0yH6NpSTG2/9LkFT+zfBELQmaNIG44g01SCrTnzOXN9WfAF48CzORUl1z5rOxhZGlf04qg+Y/hTQBiACJydEBmD7/rzgPftnAAe4Xd91qmu0UH+ERijtGDvawaPZN9mHBigEk/QytQC8shRkrNEe4KBI028KRtSahzJvx0/lyOY+PWegR2OOJL4TAaRBKiSZ8lojl3A0UajMGWtFIBiR7ACLkkmQABH+n58S09sfdpD2hnLXbfWsVDjHub8j+t0Ua5yt9rNuSa3bVg6596Zc/2i81uAo9M9HzXs2vujtf6V3aOK2po+Z9Ex9AJH9OSevqdHyjNP2+1pxJGPVh46Iy2Hj55xtu7xyLh7zt+cwBFSXY/vJ3W6JietYI0jv84tUA5tbH2jKZuqXZshkDDLljMCR7gfIjbbyH5Am559cc756xlLSwa25wjSF6S6gPrHj5/LjtA7t3Pae5q31iB6/0WfvwBHDeCIjCr1oZG/hYGgsJlNsv9lgSOASEOI9CBS3dglGTiCjhfQR3oYS3Rjzt0uPuZh4IgVTzhA5ygjAYiyEclEH9lUdcqtOMXd7Ucc0bBMdFwjnc55jHKJOKr25QIc1cd0AY4KPRbg6GwWHhVy5hRSPwtwpCAZ3UVcE4RSXR32abW5SBcPHqWvnn6Tfnj9Jr3+8af045u36Zff/kivfvgxffPtd+nho684Pd3+QCmyjunqcJ3+/Osj1ze62u0ZNOIIiMMx7dVwu98f0tVeIgA2my1HNrFs4P8ZWYfSWfFdod7/kIO8MmWVJxjGrUCP+9YDR2uKjDVGz6xgwSZqhPoqyFsBnOoe13nQR9v1hv/dNOLIKvtsIDbAkaTIOI3ozfWLbG0b8ow0JwLAEdOKiUe9S2rjDJS5OlFWwWmBXf5zPK4HsLGHtqUE2zW1a956tj+fPeNAqrqzmYiltQOgPEDUUrzwdQ+CAvDxABKBExzhx0DFdKq6AqbUIJOlowWOrq40NM+chxbQ5ddk2OjBT8o1jgo8K/u51XcLOOKCzAQo5u/IDj4yL6NaWcccccSGDa3tJvF1qlP5KH2VmZHWLsuqdIYIOLrYCnDE36N50PMFODoedhlEShk4QsQRtScwisAjAXxQn4vHyanq6mSdGKfsh3I6KSKOojBl3gpAaQaBLNvT4zi1pYBHSuzb2NL6COUoC3DE9IjrdLe2BJ+1owU4Op/c58qU3oh/us/uX6q6nsjfc86UvTusneFc4Kh3DHPqBdM7UPg8RRxtNqXWp5WlrBzUGut/O3BkMxZ4edPKGeIAQtHDGn08sTh+Hw3JRtSNBY6sTDVlY7XrWctFkKtSooBoK+e15tiayqAdVyOOvO40Ro5e+18P/5w+I6VF7zhadLP0s8ARr0XPYO5p278VcPRlmXfZAdFLhzxtV4kUkjWXg66ZivwdBY4KozHJDlYUyVT/tBBvfzCG9jKMDdyeH1g8J1rCTliwVkMGpcDhuscB4AiM9j6dO0uj8XFzXhmlgxiKMklUGcwenOptSHnW9WpgRZnOQpW73Sj/K5PWJqPk4kLarBMRpfHfHTjqvXCi693Nt67J+zV4SEKLZw0M1owY+nKoUZQWUV6UHzorcERPKUad0ERvuVEP3dgL6palFttdZUQPzLMyBFqDtv9u0Ms/eq8GhnbSpIfOvec13jcBGmP5hRhB0LGTE4m8ligeyAu1AwommiNFcjvCZcjAKsbW1foiXTx8zOno3rx5y6AR/fvw6+/p5esf0tNvvuXP99cUiXBMOwKEDsf018dP6fJql3aHQ4k24iL1UreG2tE/Bo62FwwetYAjoZH8kxIkxyR3muzAIbnFA0aef1SgEdUrWq3TdrU9AY6kmlC+QYsR2/rqmIijvKaIPqI6KNstA0c9Z9ADJRYckLmIAVjAHhkhpbxiLm3PFNc71PGr5764HJUJoNwJO43oNhLgqPSd+z2JJCJ9WYzeKimoo4rGT7A9PX/IbSujYx7eqWLFQzE8gGlC6Q1Rn9HNl/cCTOoacWWBLxjmqQ1FxxU7y/G8AAAgAElEQVQQoPVsEmJlTlMRR/Yce4NUhOd4YGQILPFpF4cijqaAIzwPZweAyykAVUAbzJEjBXcEamgkGPZba+9pVE6hgdAUzy2yq9QG0E7zfmnRBX1ZkIiBbgWNau9jkVkIBOd6Q6mAaBwJBEcqAEfloODAqOMV/UmpaKQ/FYkZONpuiWeIw5UAtwocUZq6405kbq5ztE/H/U7T41FfotRQ9JH0DXpK/SEBjoTPFb4hAJfQpchj2w2lwkRaSeMoxjTFPxkg9X1c2eim4R0qRw8nSknSkCOEL/cBRz0yc0/byHn7HG3mlEnmGH8vjXvb94w5ahjs6fM2ZLO4vDY+sp5+hu4Tb2hG8kxvbxmyv7QMycLSjbygr3v2sm97Os5iG6JnDQFHLRpNjcPvySkZ0N+Dkf0EuTHS1tNz6ju3D8bePnAkIlltY4js59s4f0P0805Afs+19o1tk+URREHr/HyKOCuTY23zXUx3OQNHsK+V0bZ4pa8D1hozehjTcYbmOiRT2nWgtMNjwJHvo8VLTmirwJHoAjFzlN8bY3fL2FpOna+xz4dk7mifnm/iby6by+nYa8Hptu7PyNmLzsG2O3d8fs+0eOBNx3zCfy62j2/ZvAVht6/bc4lmDzoY7JBSOdaWgCMqWsbFox1wlFO68PsafVQVRbQRSXYroG7AOq3W2zD6GRHiKrDIGlSCobeeiedRK3AkxbNN3YOJk9CzMXvannMAI9+J7zeNKuIaDw44yhFHoihK5BCMbKKUluijkoLDPntzTeYkhZ6gJBuDkKSMiczotA3oPHSh9fd6dyKOeoWiyJnqFTrZ9EK31D0DjvrXPfiNTuAoxAfgqctDiAFp8bMdnNcZzTj38hnfGxW0zIfnAke3OaTQ+t3mAxt99Sh+U0pw1f3JXm6BwzDc1SBSlhEUgLHPJV5OhmBKZQElW7PWsYGeooTW22169Pir9Oz5t+nVy9fpx59+Tm/evksffvk9Pf/uZXr89BtOZXdNqeooTZ0CR//58y9OU0fp6ChFnU9VR0oLOcWIUC3XE68hInXc69WqpITKzhEj6+mNBt4AAwMAvPkIHNgocGTvKABHWWnUZ6426wxqWIeWfM8ph6CxXpDH54qAo+HLE8+0yqo17pwY9TW11YpT+8G4XACaLF8aGl2zB44CboaF+d1E84HsmTNQof6KjWqSS0prs+iDbDt8boAjXm+kmVOwIIMQA/QZUspwR9L3GQyjAtD0H2pnVdEn6tCk8rRd42YKN0otqIYE+/mQwcHK8zYyyN7jXk7AHrQGiUyfRi2CVsQR+i9jlHuJzhulnESqOv8Me3RQf6za9yYynN4v50lgx0z7XKeMAAvZDwAST+4+A6ZW/I/xpAzxVcCRX3uMm3iKBbxOo43KBudoI61xRHsD0UoC3gi9mGsy+ELzEKeQFaeykyj/FUcEKTdQjAvAEbdXgxHfARpxRFFHElFEfe7TYSfAEfUl/WmqOj3LOJuShlKcxBjs4T41RZ4Cr0IXkeOZv2iKzzL+GjSi+R25atKRl4/hrwkfI7o7Li4uNGqt0M3uHX+fpGDEUe9dOfPVHeq+R5brut9DT5+3Ua8OM6e8NUffPWtnebbl6y3Daavtba7UEC1a769Ifgk6W2GMEboMtbF73Ov3ERq07kNLb+bBDZDC3sH5HtL7Evcg5KibzG9oDlH9vTX+Mbr0nMHIvKCjlnWqo3dbtpix8bX3XHFsn5pbZE/07MtWW39Gh/gw3kf7sXRw9jlejhIaSqo6ySog0cctuaWlg9g90hq7p9lQm6Fz4t+34ycdbL87BYqHotDguNTig5nOnK1Af9ShDufF8gg7DjRvpU/s4Qe+bc9+o7YAsYfWbmj9/HOq77MuhVq+p7SOnePhmfTwoh569MhnPXyrZwxDe//kDMwFHPUM9iZEGDvU4UtSDSaEBLNBRZW0wuiK57EFjiyg1NYIPhdwVDw1e+juGTl/NwNHmkP7NoMpdHBzHbyeuccPaQA4MopwDRyR56OydJO73TKurabqGRIobsrkIOT53+f1e3eAo/j6ya6YY88JLrgAR/ncdQBHcSUf6SDjoNF5e7uHe0y3vWvA0fSI71+LXrkhvudIL6E7v0ou1iAQgCPmMJDcS+2gHFGEaCQBbQhLYK95clbJESnsJpV2O6pxRMDRk/Ts2+/Sy+++T29+epfevBPgiNLUUX0jBo7WGwaOCCi63B84Vd0lpcuiukcKHO2oxpHWNSJhmsAJ+mkBRxZAEloRcCRpINhvIvBj77GW0E+KENaBePImScRR9T0ytVojOii7IQccSecmsko9IHAIentLfVMdJ208Ztyhz2hcXkG16cT4MwBHbFhBmq82UcSJhFL8lbpHSGuHSAl8k8dtgCOtJHSSLqylXA3d77lvY9yx7+F7nleOPcPLKLhXQbeWEuoNTnhuy2PVyqMt2d325Q1oLeDIK8r0N33Pth2OIFKwL0eVlBRufp9IdLikZBOArqRua42BaIBUkn6d7HqW1+RcZIAjZ7Dz48E6jRt0iBbydI2Zk9cGPPP7hXgKzoSPmMr7xkTdc00sW+NIQSFb40gfyu34B23kjwyS5iOvEUf8PES4ATTSNHS0FhxVdH1Q4EhS1YmxCdFGcOQC10BmAQWHFJyzzl/Cq2WczF8UOEKNIwBZoKPUOLpWXEcij6Z+PC+yPIhZXq7pJunRRf7kT6a67qpb1HVXTj75vAaz3u/nDelWv/V3n18vsbxO5/eg/btX/+sZS8/ePwc4ioylRQvLA+1d2LOPojaxllHc8p/Wne+jRcbm2bt+Pfp7dP166CZXUyTjhYIaLD8LBcbu1Mhe8G2i8+vtOza/dq9jdlj7DSvjefuj33N2fTywglqIF1TLFFG++iD7vZYO0jpH2NtDesK4LFVmCDAM7U9kM61x5PWkU5lS+myBa7UcII5/2ZFOvHFKhLluwlb/9r2mI5etHwspw73Xku+j+46ePwQctXSNyL6HNEeOVDy/xp7AmYyO07fr4UU9z+g5fz1te8bQ4jUn+4222AIcFY9bAY7o7+kaRwQa1alsWoL7Ahy1Nu1cB6/ngMQP3ucCjpidGWMR/pbfN/nxTLhXYCrPXoAjuw4LcOR25QIcZYIswNFNOFb8u3E+3lkD4bMBR/C+l7BhBo7W2/ToiQJHLxU44oij3zJwtLk4BY7++kjA0S7tj5KqDhFHuwZwxLwr5wUTIyT/5Ogj1Mi7liL2/GH8Hhoy/LeAI9utCPsl/ZsEVKgRn0AnRbBaKXQtcESgEaWS4gCCAWUHu8x7ytLzYLC1YAgbiE16LyZXY6vaNFcMHGlKLSFhAZzyvayUlYgjAZGEfk4mwPcLl9FVESN6aa/f0yWTmjsmuqTVNi+tkUHM8+xY8Fq2C/L4i6JGz5F5oUMxoEDp40+0Ddaa+kGkkW2HaQ6tn32fI59cxM6QMm6V+ingSEhw6jV82remZDPRMydGAzM+RO/Y/q2Rw76WTVGAIwZVM60tSCULTmtQnMYL/WW9yo7l+mV5B9WemS3FPQoccbJFAtEOSCFX0tVJJJA8S2ocKX21hhrSyVELW+MIgXF0/inFppxDAWYZqNNIIwJ2JFqIIouobpxGHClgJKnqNG0dn2fwNci2ZBws0UYWOLKRUVTfiPiL/BTwid8Bv+IaRwjNk3pHkR8GhLR2kpwnjSzTOCxZQ/U6zw+Y7nm2u3L60We16NVTIoalswYy05f+7vPrJdtdAo5iYycnhL5U5UOGaf+8BTiqKRKlWy8PqO7ZiUWP8c8FOLJr4AEXyCAtAMnKJ1MylzhpSMTRXQGO/Jwg29HvokdQWnLVppyTDvQOuydbtDzZ4wY4YnqvfamVU/DS0tfKwPYIjK3jEFDYe6fNBRyxVOj0Acytd4yeLcxlv47xFxlNT9vYXdZuNah7LcCRAY7ISY2V95J6DkK6MDUYU/ivBTg6c0fOdfB6hhM/eJ8DOCKjh6qghtnZi6dnbspa8lcW4GiJOOrfP2d8YwGOMtEW4OiM/aNfiSqJ5wiA0b7njzi6YHkC9xCnK+WIo10FHL1i4IhS1f2c3itw9OjJ07S5eCip6ii93f7AEUcfP12mK0pVZ4AjAqKo5hFHCBiwSBNFCcWnUtWRLtIBGuHeailAMeCo1OixeaopVV004kjceoxrT65RWbz4rFDc8hBE7RaskUSSSEFeACNDwJEYkJW8QpBSN8UDEbrvKRKNUwnCnD2QfgMny47ZygoegPDemv7zob8j79u1huLrT75VqH1725ba5RQbFM1hwtyGDBAtWmDcLYV4CFyykR0twMd/L++JvEbwcCx7w/ZTA5CSosP3MQgcMZZxamxA/1aW9TxxGHTTaBg+/6WqWEtWBI17gSNJ0yjz5Pmzx3YNHHHfDIRpxJFNW6fp6PJ60lAZOLpIR4r80fpbfNAYOFLQB68VOFoljTji5+xz6jo4apWIq0MiMG0MOMKh5njUfPg1zZ4C7ArrlEpFlKZurFyeOQRDe9cbOMt5KKmup27cuM7T6WQx9eAzP++933uNxmcO69a+9nefXy+h7gpwJCLRdASftOtLVRftdwGO6t0TpRvWLtK+BzSifmP8cwGOhsAOuzZWLvFp1bDyLTksy7kaQbwlB7E7EHGE+UxGHHGWmtPocT9XLxd7nmTpx2qGTQmhwJFdhzFZsSUn+zUcAorsuKjNkA7Qugts24iuEbnfiwtPnc7b3rUtOTvCL7yu0Xu/TbWP8Rfppaft1HPHPl+AoxNvu5I+BoaToRpHpdg1J21ROi/A0bkbcgGOijduSVUn1BxT3PvoXcKqF+BoAY769s6ZrRfgKBNuAY7O3EMdSnuv4aXHIDALcMQp2VbpcE01jsjg0AKONOKIUtW9eME1jqi+EYFHBBx9/fxFYuBo+zAdDXD0abfjaKPdfsdAESKOKFUdAUsAjnLgCUdVuygjMtZXqZDIUcZCTL0e86U9hP4KOFqt07pRn0OE/xILgPtrTXWhUFekYdeB0sASmpYT2egc8Xyr2Hnl1StvJ2CCAkdsENfxjQJH6l6UIxBA/FYECyXBOnIVlgo4gkzglR0LsrSUItse8xiTLzww0mrbGot9zwJUVsnywJHt23OJrICbtR46ty1lbwissSCNB9LsOvvPAB4OAU7yvkSFVMxf/7AKe2tsQ+tb0UjwlxP50PZn+7FrP2zEkXELHiWHZUpObNU38oAY0rVxfaNbBo6YIxAATBFHiGrjN6UuEhOJ/ylAddyna0ojwTWOBGgSgMmATCYFpaSh08gjk6qOoVy3zlwJV1MfosIAn0ng8Khcqt7AFG0U4Z45Ik+fyc9FyhV4l5lDI86MMSN3j7EhYqQ5/4aPfbP3fr8LY47NrJzlHuP1fZtfDy34FLtUYH6+9u+evdw7jp72PcBRz/otwFHPKtRtbXqvsV56zl5rf7b7XoCjKHBk5cKhO6wFHuFO5Igj0iHuCHA0NJ9aphTgaEyeHNqXQ0Z8lt2qjBF1ijvs0xNZzURC2c9azxkCjvz7NHZEEUVOsJXL0X4I5InwzyHgyMvZLX0qMt4hXST63bF2PXdaT9ubjG0BjiLA0ZEMO1xqjWldiAbhnEIA2wWxlxpH8e25AEdQIdepBo5aqeoi6maL9gtwZKkyx55bUtW5fbcAR5kgC3AUvw98y6ghLK7MlSeE+54jVR2pONcpHa5T2m60xhGKwrP0b1LVcY2jF+n7719zjaMfCTj68Gv6+vl36dGTr9J6+yAdVuu03x814gjAEUUY7UuNoyriqNQ4knS8mtLARByRAlIUIErDQtIQJKLYXYS0YS0DtgeOVkRnROYgHzcLX8a4psvXBxxJhA/549OPB4ws8ILXUeDouCcDsww6m2wNaTg9no45p7PSFHXZEGxSutF7bOrmiCM1Q3N/dbq6YjemVGTFYIy0XfIVn7KO3qL6O5AH1BMP/ctjTGHh1ueNNHh5vvKZBzFEfjaRC2RU5zFP8wXqekPA6sbWGDv9Hs7ykBI+FEVEkTNWkWT6a1SMjwIaigyq5yvAEY9HExjY0dr+W2APxtL6ze/RXqEh+zVTg4ldd+kfa406CzjTZsdyZI0CRyY8ztPSjsnSaKzGEVLVMXB0PPB4MnhJEUUMuuj+wJ7VVHUAgWhPMYzqo+6IwFSPTFNG0tCZ9gCPABDxbwKvFDhSYIlrKeVaSwIgoXbZNRO5AEe6SZj/FTqUmqWjwBGDSLIfuDISRVwF9j72zUnaycwPah4cMaagzx5jQ0+/0yf6vBYLcFTT7S6syXkrGfvW/QSO4qnqooAGUWsBjsqe6QF4rFwX23XxVjH+uQBHLeDIRxUNOXB5uWkQOOK8UNdcIfwuAEc+0sjW0aznQAKL1FP1MmhLhqb3PDgjsnVto75GxBGHO59f4wjjat01EfCIxhYFjoYAotsCjlS1MbJbnXbayrZxLhCPRu3ps8Xzx74f40W9IzhtvwBHAeCIkWBWE6ZrHJXk1VDGmr6nqnJQihXKyx37iRi5xftON7EqrLHeSyuLkOd3yUOOi2eLd3Sg5mrvY3M6ku4v3uIX4gdvzlR1Hji6jYgj7DJg79OepHGyLjWOasGG7A5IYh+n4nhLXbdszIlyjdt6/g36WYCjwkbZaH27P3YnsPmqwxB1uyOZt7fI/Qehr0ep7Br17MARpapbpaOGErCvOgNHmqru8ZP0/IUARwQaEXj08/vf09Nn33LE0Xp7kciPnqKJ6B9FHFGaOo4wMsARGcmv9pouyqWqy04wawUhoIzgb97BKhF17LUe4IhDHkwdIl4jI8/YPV8BR439jxuPObICNWvt28o6LSXPghDe0F/AhCOv13EnwJEFQSxYhGgnGiIinjJgBEO4rfPDwJGAehwUoRvVKpd+v3vFbqyt9wIcUlBxPnxf9tneU2/sO94Dc6jQb32nXrNoTWu93pBR7vTHn/mWccGCHFhPtKMzYefo2+Izer8XOKJUagDMLG3sM+i1B71a/CyPkfCTfUl1OLUGNOYpr1HxUtUoGJOqzo/D0wm0nAKOEiKOjsOp6jbgKZxyrqSqk4gh+tG0djCygButN7k6EZ9zTfCI1/K3RCBR5BOhblI7ieofCZBEafOuCVwCiEQ0uN4riCQ1jjQ5oHDBXLdLORJHLsGog1R1jYij9YprTu00mmJKmuMSBRpVafdPAZKKc1lmlRE0tjO9yV0AKRbgqOZ9d2FNumSozsZ3ATjqkSeFx27CEX8LcFQ2RNz+Yp1aYhsqqj+gt6gzWWzMC3DkgSMP5nmnLSureDncy57lThC9hCTEtUbl1veldfaQTzz/nPrb7rYWaGLfazmmeVmK9w97jwhw5AESL8dOPT9/3qhxRJ9ZfuOjjeyz7WeW/9n5WQCrtV6gr9c1pk7smK4B+tlzOnVWs9VT1Er+GdONpsb3OT+P8ReVjF107lzjXICjMHBURxwJ4VBsrEQciR4BzWfIeAxftQU4shu792Kf41DED+l9Bo6Ybd4i41yAI7sXl4gjdzIX4KjIcgtwdDbb7rkfeo1L4UHdGeDoR404epuBo4ePv0orAo6uV2m3O6Sr/T5d7ini6IqBI6pxRMZxAqH2h0PaH7TGCIMSMIcauWa0xpF8w6bQnqJhF3DE9uLae84CR6rx8S8CE4ZAJYyJxDJIYwzmNIAj7zBjFVmrROF1fo/M1RSZohFHEeAIafOQrg59UZ2k3D+noqL/4LhUe8a1lCurqHnlyBu/AIB4wGGo30xLkxrLn7MWeGPH0QLqxrxMK4CCDAIbAo7WJyCaVybpb6/4epAGf2MOdC7s86DsWoAJz/Egk1fuASgg4gjAkeVhLbAF9GmtyQkwRLiEBEmN/mBskG3HjR3Xue4Ow5Y2wm+gzqY9D18eOJIzIjtEjXUM9hCcLoWzKfWcAEeHtNI0dkcCjigKiv5l4Ii+SDxyp/F+YnI4BY54t8lnIvzpegiInPkOv+aqdTwyijDliKPS6eA6Ci8SwFT4S0bXGpF9Ok6OHpv+ies8S42jaWrevEWv7LIAR6Xoe89e7lmpHuBIzmi8xtECHJWV6Fm//jUp+ySy9lPGaPQRG/MCHI0BR96ZyLe16zUEbohsJtVA7wJwZPWH1hmvZcYScdSaH+ROv+cHDfgqeOQYc3JcUscTS9u23FpnCigOciXKifpo3VND4BFLSEFQ40TOhTTlUnljT0TuPwscMS0bfQ7ROMIr5mwTpVsPjW863gU4igBHlKaODEaajq4QTXzH5W8UNjOQZlYZ/DItwFFr4/YYBm+68Ye+Hz+k9xU4AttcgCOixBx7bgGO3OlagKNMkCVV3fmcm4zG0Z84H+/0XPxswJHUsGDZohlx9MYAR79xxNGDx0/SanOR9goc7XZ7jji6vLpMV4cdGynJ4M3/Dod00OgWKrFDJlV6Fju/FYlclA0LIHE7jTgiL3huO22ghBLllQ0I/TZVHfevWd8qAVXTLajQlWWv1YZqHKk5txEBBaVBk/BJvREdcktBtc+kcVnDu3/NRnNNh3W9b9c4ykNCtEL+rd6P1AdHVxAAdQocpRWl4BKZcQiomQJsWmDQGHDklTevnPn+fHufksMreVCk6Tf+QZb24EpWbokKFPW2XjOgYZVeKH2WP3hgyANHtk4RfQYwyPbr+8Bn+K5VNr0SjhpHQjtSH+SMYX7om/oC4DJG5zHgaMrIBZDKrkPRXUyaDQnLk1O9kog3S9uhfYT+PxdwZFPVqUkuHVcUcST8qABHBLHg7xJxJIyupKsj4Iijm457jh7ks6hRS9fXO6l/RHXdMt+wkcPZLCH1jTI/NACSEFHgHkaxBcLiaMJIiPBqlTacotFFrpl0kEdKr5dTEtLdMc2XaTg9d2XESBO9o89t93cHVv7u8+tdd78//R60f/fs5Z5x9K0JQN5YOLa9/6bG1KKFv1vB13vG3JLLWneFv2e8AbElK91kfmP06JmfBSamaOznPdU+tucW4GgIOGq979cL+8zKH23QQxw37hJwZOdiz4+VySj6+Hgo/KI1Nzt3KyMPGfFJxigxDAQclVR12NOnMqt8grF5uRG8RXRFibyf4hMYX+yc1KfNy7wt+TMik1jgiNpDl/KyrX3e1Ln3n9/ku2PP6qFbT9ve+dn2fzvgCJ6luZgzgB1S3mTXy8FQTy+xRchGwmvOBZnbitohaeoKUCSEO404YlC1WF4G8gbNDBzRU8mQEklVAPc3nq/6sSEXJhQa9ZTj7DHXlEZnSVUnOc/hcq252fPJ0s80jQWTmPK5s5cj7z7JoZ69E3XDsNJHe2+dNpT3X+tbeOZm/44f/oyx61cW4IgIMS9wlK/UkHH1dC3t4dR9k40BMaNAfH/M2HIW4EhFAa3JMDX6HiVjqq+bfL4AR+dRj+7bKHDUu9YktEfADxEcxHg3VLtQZgc3fduu1EOE3ADPceLzxPep9Md2i1R1Fji6Tle7fVqvt+kxUtW9VuDozdv07v2v6WsCjh49SWlzwf1cUY2jKwGOPl59TLv9Lu1V0CcDOYFIDBhpgXWSb4jGBCYRPVi+cRFHeG/FaVjE3Bk1ThJVLAiTOaPKGgU4UjqZSIpKSFXlR8gsdI7WOKLWVFuIb1gGy3S1jJxkTT3Ycx5IsEoVDLVcP4brBUmv1H/rJxueVQ7g7zOAR/KBRi4BSNK1YeBIZVTc/RGFyivZGA/ez4qfSfkFg7wMz4AG9vxZzz9tV7V396odK4AT+5ujiDQNojcYVIYoyV3I/4aAI/ssC4xhzSx4BJADz/DAkUTSUMSJrI/dB1QbSp5V6jxJO8hVeE3p5zRSYy2gEeaI8eE3Usl545x9brWGJGZySlyJZMmsp2zssgW1XlPWj7JepN/NOo8ARrysJlWd5aleQf4SEUenwBFJ5BvOcClQDOAk5VNIU0e/cz0jqWVEfwM4IvCI007q2jOCzRFHdf2yLPrreQcfFOAIP3VKPZH75XZQLpGuVwSCNpLXOv5RzouN+uGqUXxOeV9raj+tjBa+03qMDREjTZvz3d67vff7XRhzz+z/7vProQW1vX/AUX/EUVQPFUeVwuq9nSvfHexwRGlug3oiUmRBekV6YuNYnWVC8/wp4Iiev1Fnj8i6wy431VZsKnV6zqnvRGnM96nKpVN9tvZn+ztjwBHftnLnRterctZSGaBjzJF55VssGCnS6tPKMi2ACDpdLffBwQY21rpnWXexqZ3IJWpTE+cwiT7KJEUEv6ndCZvv0Din9gLLXQN2U7LBbihKmBzsyJ4H3YXFgCIrQgco5kGdH7WBTKn3PFLTUvRxUVvqmpV5PDR7NFKBJdM5x03rOOg5Kp9gbJDrLI35+/oA+pyi9MfWGPTr29uy3l6n8LoJONsauqrbgA3rGafIsO8PybU4h14WHzo3vbyo//y1+LifITkiiTw4/nP6vdh4yvfYuTPDAGb/XWwfTz099qwbtDpnMXjQCnTIplXFSDeMqBXs6pVTBJCJHt9D4VIAQwQWcVIWNuRP1zj60sBRJrcBjka3SQM4goBg6QLFlNLgCD1usLADX+252G//6dJjXImKAEfSJ1GM9jIbBrLBSL0RzYZhZsWKJQFHyqAzplQLFnEBA5TCcYYX5G3m+Pw7pKrDhramFbzOV1ROSVLUf/89F8LLXyW+UQpTq8upbg5ac9/HyPNWZf3mOgO33u8swJGKFkyP1ppB9BAGV+7TgXVo9tGz7vXzhIan674AR+ftrpsBRyPnj+JFeEuIYmfNevX6GeNePtN+LhXsIH1BsMhOJm3nE65hc1ilzXbLCgbuIXEeIODo0AaOfiLg6Jf09JvnDByt1heJAl92+yN/53J3lf769JFT1u3JCL6nSCNEG+EOIM1GornIIE7gUeUYYzzVRHEwKZPC/EiAP1H2Ct2gyJA3PQmjWbmcAo5g2KAIji1FHHEpXFy41cLYlaV7lZQ4XnEnYNt6RPSZ3XNWibKG8vpCbhkAACAASURBVKzMyAIOAkd5Z2iaPBkAIo0Ic9IoBwbuDjn9lLARMS5jfi1lx4JB+cZ3hhUvT7OxeV8IjT58O9Biu91mutm29nl5CTQ68ITGGnHTijhqpazDWHisMK4wqNGOOLLjsh6RLcDIRxzJ30J7AYEIQMBz8BpgEs0Ue5nu/PI9vC/bS+8nrVFjva8hE9JzCbSiMXqD1ahiy2KX8hMmvMrliGgzgCgbAwjsskcEgJZYNlT2lFR1fGbM2W6BV1jruwMcwSHvOqfQBIgkpJCIowIc0eIeS4o6rrskIJIYaCWtnQBHe01zp/5iSm6O1eS+hcuQEQN/yp4wxk0DKvHeWG04tWjliFApa7WSxQYSDgAlDaGsNT3jmA7smMYpM7k+XuXBOHrpxnWePoPqeTf99Ld67QI9RuDpp8/f4u8+v14KLsBRodgUcGSdnnv2kdge1CZmwaIJ4AjPg4GVeRGip/X1XQGOevhAT9s+/ln8uU/v1B4gzEq1fwfgCLI/0ae89k520B9EzhMnN7yWt8QpO6elHUirDFsbA0wOcJv6u1YzCnDk7aakx20VOKI5yf0NnVBBXZL3FUQ6HAAmwfZPTkvQU8ipTAAn+v9mTakwIfIROAWHFR0PyyEiG7J6ywmzWGooup1IsHLudRyK1vAvlicgv8DRjkUQeQY5HxJwlOnRoCOLSZEAhsalgOhx0svwmsFwnpTaQ3U89IyItY6BIwSPuHpSLMVNgi7t26uH1553/03ZJ0RwFB9YVTJ77IrZ8SxgjzTgIXABUanXabVZPzTq/fhUe5hsD9F6FiMr1Spr0+Ym7zMwBkJe9dhIagCTW3rNEUWCMvHrfDigiECABwLuQ/5KjaMe4IiZyfoim5SnaNMFrPCQxTOTwQqjkOT3VAGHF6zMW+hgkWXpSfqiaCPKFj4HcDQ1/7v1ueY05xQ5svuKmuePDrF7qSeBAAl4CuLSE6Yl/6M12KoPKfeuHhZiAFeGyb/wOnxUDYDRTnvTMvRM011ywRfja+AbIQZdWdlCHpR9jN/kPAaTpQWqGK6kZZJ/eI3VpjnrqpvvFfEb6zJuuC47J3L19az19DrYFn206+h7TuAoi0an62DXjA1nGSAYXz8RwkQY458Ww5QLQ/a9Gu+4/RhzXV2nNQu1sZ/oetgdwVOMPiA2jM/eynsxtgbQalMEQuMAwMQZP7dyZ/sz3jrvlbu4G5ZK8fldXQQ8H8KWiO6qrMjYWOhVR6HthiKOKDWurCrVc6FXFD1EKdkePX6cnj1/kb57+VpT1b1L7wk4evZtekgRR6st1y66vDykT1e79OnqKv3n06d0Sanq2AtPjOKk3LOCr84K7KPPYImk5GUDqCpwBFzkiIbsqaYTzRF/UF5xXuCio7RnI/VGwBITpSHeaxSJIeld+JnUtfpl8HaGPMKeq0b2yhFHArbhqMpdWu5GK3LLvLQt7iDcpXr/4m1qu91sSq0cMsq6aCCuacIPlGeSl2O+LgAscL8G8GdkAmPU1+pcolpR3g/0VU5ppWZsbK8xQMHO/YQWuuZi3Jb0eOKsAmkCLwpXwa0k+9afxiIL5j5EO81kwHiwjiTH2igjAqTyGrsHWHofOPqHgE0Bkao1tuttXltQw0b22GgfoSXSbggYxO+px6d48Zn3ua3IdAIcqgep8Q4t56qAQV5PApg1mN7NkLp5F/C+kghI9hNTD1PI8IwHOae4cubFYJGvODp/GtCV6xqZaN5TI1cZXLVGamwAffP3WPaVqDzecwzQCHDKhjcFWYQ7IkUn7U9JhVKiiJQ5OPkRu1X2Kowo5V2OkFSDkux7iTaSdSXQhcZlQCNEHF0TYERetQU4YrAoQ3BipIJgL8Cg8HPhdbiOha/JVhIFHylCib9uN1v2Tl4RCE7kYT4tdiaJxlzL+Hjfy747EM2Y3nQeVLcQk086chq+wnPsfWkNOfQa6xC96M81BEX7n2rXYxew98dUv3fl86jcZ++C6NjnstVEn4/7qHeOtv8xw26PEb93zD3t1fI0+BV7hnpTuUHTBp+HpAq7DUtcfI+KtVclIX7BGqsBiJgXalMrA5DsQ22L/QwG42KgxeT4exAD8Dzlz9Udo7aolqqdVSfUgIPdSsURO7ZKBAnZEWSkvXwr2r53L0PEgV2n2IAKCHK6cSDF5lNvbBJqs1NdYmqf9vLPqf7GPvd3jb+HJOKo6Bp8T5NDhab3hcxJf5N+UKKMJOKoRHnTPQidSx1EeFOpHGfSxML2BrlXdwfLthwZBJ3D7GVE48gZE1krz43txiXLE2SuHHGkBLLgBvPBcjgTpZml9OHCH1V+UP0B+6NsdZI/SE+Tk511pqyzqR5nMmLl7BH50K7EXKFQlIAzog+QLJQBJUQt2ohE/R7rJO78jZ2ZqP0aO93yrfJagSPorbxm4mQPWQtSn+cZ/LkDjvzetWe555z0tO09TzJjoYrsceSTpznLa5F41R7JE4VdCtT0NpABKkW+x/tf9h/0d4m4v2fAUVZxCdjgkyQHOwuNapzAJHmvA70FWCSt1RtVmULTAFcMF+WQRIGj0iGv7YoK/V5kFWRqQ0UPnr1alBzhZ4BpsjHHoLiwGBBotABHRFVRykhJNCaXgSWEEUIVOZMiCBebXBgi1BE7ID9EFgwbBhF5uxh2+oTlvoij2J7riziKM9l+4GjqDFWfMxPGmcTvouqf9jW21uZ7OZ2cj27pGl2N9vZ+tbN9fE06O+bNWtJ8Tn27X7Et50D6bq8fhPThs1p/T4zmWcoaOeM9+0XO9poP+hQlToHdoW9YCtxn4GhMyfD7c8wQRm1ZBmceiTPu90m5JUvEkaewP++mSE1u6msa4sa1e4dvCuMKYB1P5DVwKwGOOEZVUqpRlE6i1HN7lhcYOPr2Rfruu1fpxzfv0o8/vUsfPvyann4jqeqoKPOOIo0uCTTapY+XV+l/CTgio6Nq+Nkwnj2u1KBJTgtrShsGxY0AJAFriiGkGMpx2uCZwlta/5flCENSAcSQ4qv6QIAjPnNw76mVs1xcVtN9wUjClHURR0i1kFcYXmpQCPWDfIeaO1ZRAG5B8g+ljIVxm5UqrUOUwRDti6etxmL5bUA5AzwowiQ2XaCFDNqpIwpvU02voTj0ns3CmobAjN0DRPxNm0ZuAEzhZcKzDUA3ypGMvFGBtoiwUNry1PXIZXVHvyvKf6lphNcAkXhcNkoG6dWQiitdc2QORWcJ+Vy6j8bcPXBEfyO6pwZsJJLIOvQAOMogEhx4NHo87zOV5zIok9OQyFq2QDGM3YNGLSP+sGHKRP8B1FMlWrxRxVlOjHqUNmWdCHzjZ2tqs7zfNSMDvFhxl8IJxvNfL3/ic4BhwoMFHJIzIyDNitI56mtEfAE4wjNzbKeeG2Er1uGi4XyR96caU7LGUwxuuQ8HHHFtIDKWcNSfRBsh4mwF4IgjjpDPn8BA3CeIKJPfp0WwVackQF6HQn1LfTk18K4EOKI0pRtKVcr8QMAjWj8GjtZr9gAmsIjGeeA6dbuSYk8jnxBZdU1RUh3A0bQ0cnda9Mqq/TLl3ZlrZCQ9+t9doEXv+p1IZSMRAj20iND2nDbCiqxuedpLL3AEbsN8G1oOBC4FbbjPfB97BUPvShoKsu1UwJJxHmll7NHo1JbiMmUB8VHmoEbre5H9aWfWSPJ5zpJ9vu8YNSQ7nED4z84webXNuKygVu40aSB7TVJITyuWNz1/PcQaB47IgUii2KFvyxY2mQdMTT/SS+A8jfTBBTjSmBQ17sr9LCcF+g5TCaCpAg92L9JYN3DqA4CpMiX4ipXlrK2UX2sa4mw3NfUsp2jGcimAo2zfM2n2jLPdKT+UU0A6VKGj7omcIaIEEQxABiwnHvYSuSw+tpoGlxFndTRUZ6ODAk55LNPbLlQWwu5sZBXAM1jm1PWz8meEZ+R17kjnCNl1au2EVD3RgpEeuVdtKHbQou8Vu2LhrUP2jdazpjj20PjK96TOMaInTaq6+xRxlO9pmPPzJSdMtaDDtXdvYRql6HYhiEGUK9jl/gBH0e15yohOi6gtwJGnUg9wdGrQGTL6sPJ5DeCo5KucUtzja10LHS1DExihXEYR0ew+A0fl7MdpONbSgl3Gy/x2Op+tl3kuPtx7cwJHMZL0zq9HGAmOQIyIbAyye2T429ExL8BRkVoBwhxMqrOp9YkZG5RvFoSgbRzgxbA8swDTkC0AIlkDPOs7B6pxRNEzYuDlPUhedmmVrvY7TlX36NGT9Ozbb9PLl9+nH396y8DR+59/TU+fPU8PHgpwtN8d0yVFG11epY9Xu/S/l5fpigyjkvUuK1I0UjFUi5xE+02ioBU4Ug9GuQPKnMSQrh5zRSJXQVLm6xVGvNfa0wAUrFKWYTZEG0HgdxFH/B0qGi9ugPzjRWjceC0DPJQR+aKmitUOJDOUdMp04jR+lLqqABaQMPm3AYsAHCEi6QQQONR3O57PojmUWvUGppq5NuLIAiYgv5Un7Dz9/Y7PWK2klISKhQb0vuoYDQG3OdKIoi4UU83P1DVExJEHkrzRg74H5Y3pR8ARGc8dcGQjXjxtfB820qgAGxq1QYAG6vs4UAo8AnMB6AFZqfVcvHcKJug+9eAKom9wbRqwrs3DTo1FrXXBezQOC6TZvVG+V1LpFH/UdnQ6xmTp/yWBIz2pwn8ywRqAE6MyNg2LgFtsMNF0dVJbgKKS9mmdrtIqA0e4ByDb1cCR8DA4naBWA5fqZkSVH63AFEd2rrfM38lBgIxoFxcP+Lesh6arNrM5HHYMGFGKmN3uKh2OOxmncr1sMHPAkefJU3fiXf48KheVq8nq8nd5ZueNLSa/SN+3L9f2j7l3/fwT/Bz+f/a+hL2NHEcbumwncezETpyju2d6dr///792Z7Zz+NAtfc+Lg0RRLBWpWGknKXXnkSyxWCyQBAG8OPzfNbSoH3nZFfuAo5xhvyTiKMDUminHbF77DPN+tDk9PycP+T2Tfj507dTMSc09jpH2u2yGv6GVc1YNMoNGiZosEdPaJ5pdONRydgWcFXZu7B/ft+6/mqfvBo7gIt3kS7YGvO3JZMU2mSPKYRKfz9EQg+ik5mVq7sPXIjQZuBA48lkL/Hr1qZbtmUrsZwxxaf3ZVK/aZ/dLz7cGqOUBkq1EdZW8bByRnrvOWfgNwBG3CYPo7r2UFiFwLHGQb7NVVvGMSuBoH49M+WsNn+umllI3OChppPkempT1+TitvJ5ha53fe+CoB44aQo56MvQRR+Ho4g9lEUfHBY7qBIF24CgKLpp2p5jJ9sBRZMc9cLRzNB014qjsIKzbI8dQsGXf9cBR+3ztUzLS+WszXP/owBGnbtCIIxbEOEc2gKOVAEfPnnOqupubG3r/MQJHLy4uBTiiEa3WW444AngE4OhusaQFvNRVFo15we1cCoGtIXUeK0EZ4MgE6VgtJSoPXoBvm0uvkHjFx9e8YXO4A4xMMOU+LdWAO5sCcGSKTEZH4iB+juyKnluCAcbIoAAc6cDwO3sPwqAPozJHJTTT1fm6SOH85K1u/aqXnPdIE02xgXAZgNUAjhSc2wyJNpb6zQEaRj+v3KQAlQeU/Plu3pfDwoijdD793KVyItLkDEZIFS20S9uaocwbCFLlL6wzpTeDRQa0cGouAz0TcCkBfOyZPQAF0CeNNpK6Upp+riCaaR9QlP7mFfp0zvw48Jufv1RpTY2OEp1n9caagG1uvvDdzw8cNb21s5FKFslka8XS5lmaFqsTFICjJQ22yOWvAE0jLbPJexoxGPiWeE5zPTX2zkSqOeO3SCUnqXcmJycCHA0l4uj09IzOzs7ohAGkCbOk9XrF6xXrYbVe0GIxp9lsxu/4W2oyaUo/ZkhICWip6powepshJGfQLpOsvn+rv1+W+/7PvO+ONQarGiPbsZ6ydv7ScfxswJGkotxv2O2Bo93V2ANHniY/JnCEc8/L9yn44X8z4MHzj12noR8bOAK+I+pDPLf3gUepHmw08jxyy0Ury4Ej7yTlZVk/jh44avIj1hEldckjvpoZlywrxb618Yg339tVDxwxFttHHDWOoMRoo5yd33rgyCh1vIgjeCnDD4OTFGXSzXgDUPq5m3FE4KjNqJQae7r7PCJwxDePOeS7x1LRogLQKO+1B452aFVB52MptrXK6uOPoweOuvZQDxxJPQsARZZSasipHCTiCIZEBo5eX9PNzTuOOAJ49I8//kUN4Gi1ZdDIgKOH1YoW8GjTOl8xvYN6jbmQbcsTLkCOpqpTL3rTZcTArvEI9mUaGeSijrwymJ45qWKItpwiDlFPqSciF3Jp5hZnMEgayknRiDbXFaegC/7yhnkPHEk6dKEHInHwMs9CiUawiIQIHnHbJOukAUBydIfwrp0UcmJ7biqH0p9+p+lkOB2agjCWT3zfub1PgWmc6zp21LUpiSlmerjo473AIOZoPAoRR7bvU6NAzkjgeYQHe/gzafozTj3YBIwakUkJuGa839oYWGPGeK5xowCVRdl4Gnuapt+b/NWmYPtnt7Vu31m/8d7N9Zlem14vwK7XXdojK2y+fn7gyMuLMfWzMAerTaQ1kHidSBo9iTSylHUAdgDUrIlT1W0zEUfq1Rzyz/lKtRxJZCnqYAlCuksNaOR9LbxqNJnQyemZAEiTEzo7e0YvXpzTy5cX9Pz5CwaP1lyvbk6LxYIBJIBF09kDPTzc0XQ6pcViFlPWcWo6/bdpAke5dSuU2mqK0DLDUtcZ/j1+//tlue/xlOX3qDFYPb5cWz5Oz/faAMyS3n5U4KjN+aItItXTogeOdldGDxx5mvz4wJGXMdsApHQV7MpdknIYzhM/UsSRyYJWc8jkSi9fpvwzBY3aaMblHAuBo1TW/ZWBoxowqEYmKT/7euCoRB7YaVM6Gc7uEWscBQ+OPlVdLfFzHpJ9qrqUikcEjmhLMBeOuNi2pgRyxelMCU5T8pTMs5WsLgGNSvqTNscCjmwEvv/yUe1vCYWefcofq0PtpweOdhl5n6rODEx9xFH7duuBIwOOiFZaOJ4Lwg6GtFoj4mhCz54/p1dXAhy9/+0Pev/hNwaOnr+8oJOTZ0Q0ptV6Q4vFKgBH0/WGlii+ykZSGKfF6B4F2Fij0QycAuBozSF9bygzWhjVQKQ2UADX2G8wkHiZLgA1mguc74kaOIMBjTVdnl0f3rnekr4CWOTS1OnPqQev+YLx/c0zjA9QrYAbUTEpLqLj5iLRKXC0VuU0U6pMwKL9EUdoA8DG8jyEedD0GQ3wCccUgCOujmZAX3yXR9BftJBteL6ETqGdVazSGiolJ6A31uUMYPY7PxbmcTyUAt3OkzrXR5undQqq8Bwg0oifMUYc+YidFDxKFe0UOIreqhE48MCRl5G8F2ZjHySOPami7bldavD0gFb6uY3Gzf5GNHTAkd8rbVz2ZwaO4jMbQCTfmMwrWT+QwmarKSgFNLLaZRx1BoCYi25jjwtwRNu5AEihuohPT6fyrzo3YTlIuk/hnbJWwEPAd9QHCsW/h0Man5ywI8Dp6Sm9eP6Czs9f0qtXr+n162u6uLjgyCMARvf3AIoeGECazR7o/v6Ovt5+4ffp9J4WyzkhhZ1FHmHcQzLgSGjg11fYF8pPhM/3wFG7ZPK0f+mBowiY19DiWLOaS1WXeminck3X/uuBo93Z6oGjhjTwQ6aqM8eXLv2hbb94eUvObOc88QOlqgvP4WoH5XQlf5YbTbxc6UHo4CxUARylEe+/OnBUCvLUgExef9h/BvXA0UFndA8cNclWkiPyIEInF/XAUQkVvwdwFL2S071QytC8Mi0HTYxiSg8h32dd/98DOCqZk8o2LI2XmM1q+u2Box1q9RFHaiXuU9Xt20m/MnAkac4FOMHHVUg9BAP8kOu6IOLo2fMXETj6KBFHf/z+JwNHk5MzoAy0Wm1psVzxP6Sqm67XtESaIxhEUaLHpVuTM8EbOcUznmWAJFUdvrNzIUR8WJSOq19jCk2aNiGXasK39QATgCOANg3VWFPVhe/0dz6JNcUD/5bYQB1GI6CRi+rxQrwBNiGttHbFSgHAIqMbitgmXhuN85LBKYscauZZN2CJTx3XRwSL9Ev7DfWN2MchAkfpmP29m4CgUCprlNJIIzYaF2ZAz0Uc7RjENLoLEUdIK9iIEGsZSypreCO3B4YsCs8SyrWBRjkaeMCkmaZOo04ULEiBoxwQlJOTdlOmZKLJdL36+UgBo9TwmYJtTfAJ4K6keklfbfLbTwscNTZTBIuEF8RoXwORhLdAFgaSLpFsPvKI54GNUGui9ZyIljSUZJ+Jo5ShQRqDqV6MHDnKTElAozVqmmnVIvBx1DFCtNGL85f04sULev36iv+9efOGrq/f0uXlJQNHAIu+fPlCt7e3dHd3x2DR7e1X+vz5L7q9E/BoPn+g5WohNY/WKwa8RgCOXBRUDxz9OMBYjbbBq7EiRU4KXtfe6zHal9p12u6VPoP/u4YWj/Esed5rQkhcc7kx27Ulc9IDR7uU7oEjT5MfL+II56OlqjM51esM/nPjSdXBzL4zfiIR5D8ucBQllZhOO5X17W+T79rkQ/89Z60t9DLvgaO40mpsoDXAUfn51wNHB53RpQTuI44OIm/rRT1wVELPYwJH8BuXiKOSVHUlo41CqvW5673sD6n08/579MCRO25CgW2vuNfM0d/RtpTXHjS2HjjqgaOChfOrA0eD7ZBT1SGqAsAR9iTXOEJpdgBH4xNOYSQRR+/p/cff6N2H3+j33/5Jz88FONrCZLja0nKJiKMVzZZLmiECSSOO1quY4isqHxZZJMXbA3CUpKozRIaFZJcqzMABzJ8vEJt6v+WAIy9r+GtzwBGfSc7+F3ShYYij5VVm3weQyyJy5FAL9YcMILJ2KXBkqfJYmeKIAYlE4IgkB5j5pR0BoHyqOrsXJ+LrBI4kkohrBSm64/l0Y9w6iBwfz3o7W0Fghge7Xza3bcYum0eJOEKRVAGO8HcqT6bjToGeVuCIC4PLf2uNwPZRRikokhoWTLnbBU/aI448cOSV9hQ8alO4UzkqRwsbV3qv1JMUfTUMBTxzu7PXdpbj2l8LOAorQIpl85oXgAepMCNw5FLVoRYc1zJTIxQijjYWcWTAkU+dnAOOiEac1nHEbMKijQDQWx2jk8kpPX9xThevXtOrV6/o7Zsburq6pqsrAEiv6cX5OU3GE440+vTpE33+/Jm+fPlM9w939PXrF/r06f/4/f7+K83mU5rPpwwerVYL2qyXNBwgqXjMue/3XGoQKTFcd3OI79eiVlb90Z6vlpI1YMlToEXt/KX0+NGBo1TONb6+b9574GiXOj1w5GnyYwJHXRFHqZNNqmMYBaIznEQKSxacptOWZQIQJcESxmoUsMpWkMuZv/B/u5G6fH9fX9V99vqL7ekSZ3+WSELK72aNo1RWTs9xL08ardLUl+znVlh+xwMgXh5NZdNfocZRKift5c+VNY7KzuweOKqVhXRvN5HXtk564Ogg8rZe1ANHJfQ8FnAk5jkAR0M+TMzQFVPWmf3LLE9yYHR71EFpNsWZe3NpVlIDR51wf2zgyPuMl8xNaZsyupX2Ju36iKMdevXAUQ8cFWyiXxo44kqLI4042tJyLTU3GDhCqrrNmsYMHJ3T6+trevv2Hb0DcPT+IwNHz85f0niiEUdITbdcM3A0X61oulrTfINUdTCKSvSMN3RLaiUp0GzAESsfScRRMMMyEIOUYeKpnwOOOOUcp2tSRUxBpRzYsQM4cY0j3H/3TDPgyDvQ4Ts7IXhkrsYNK0L6j5U5Oyk1pZylgpWjVp7LACVOZApjO1t/BTjiSKKgdOLZLKJHIoIMONobccQm5QxwpDWOpA85Sxg4UjCGn52fzRfPlb9NFpBnl4cU6skY5V2+NKoOtkLhWuAoBaL83wIcDYhGmqYuqX2VKr7422oN+fVlhgD8FmoSqfbL8+nm2UfQ5YAek232AUfwVOU9YdW7kjXk5SEP9Pi+94FM+M2v88Ze0nvhO9uXnqY5Y4nJfFuEo+lrnzyHJtiPPytwZGkcgwjWOG9EJvPA0RgF6XkNCRAsNY4QdaT1rkI6SgGOaLukQYg4shyVYXfaDAivQDQf8z4B/QEcoc4RgKDTszM6P7+gZ2fP6eLyFb29ueEoo5u37zji6OXLl1Lf6OSU9+bt3S393//9h/76S8AjAEVfGDj6jwBHD7ecvm4+n3HKuhXS1q3mAhxxIbXmq80Y4s/egqP6b21Sp5s0wda/deBHunmZEUpu3gNHR5oE161PVbdPprVLSvZeDxztzlsPHHma/JjAEaTPhjNMIi+2AUdet7DzQORAqU34owFHQYZTcS4ny/mz2/P8FDxK7bc1wJHJ0m1yrY2hB4525aoaoIn15s5XDxx1kijXoFRA7IGjg8jbelEPHJXQ8/jAkWTZiJFBnjH5z0XKgBYGDvneneHFDgn/7g+ObmocGzjqHsHTadEDRztz0QNHPXBUsEF/ZeCI1b7hRIy72w0tVkg5BGOzpqrbbhg4QvH0V1dv6O3bG3r34SO9e/8b/fbbP+jsxTlNABxpxJGlqpshXR0DR2tOVYeIIzPEmzE7BY4MZED9FDNaG7xg545FHK01TY6dQQYY5YAjRFO1yXRppBIDK5kX7huULPtgEUcO0PJgggFHuDd7CzJAg38G0EQgxoAfM7IBvgrfATxS0Ig9EjX1mHkVGpjB4M6+VHUKHKGPhrLhIowNIMJgObqmJfd52zmd7iV7noasEKKOut1OcJ2k32q+UlkxAEdDBZBcWhEBJmX+PICRKqv2ewCMDDzy8+vqPZkSnUb9pHJN08Ag3qjyT3LjC3AUv/fj9HT2wJFX8O37dE5sfKmCn/Zp9zMKp+1Tj1ZJgyat9xkabJ9zNKPWNrN3uy4CVb4sVVx16b5NjRg52jZSAmrqt8Gai6yxC6wBhkwfNvbwk0Qgk/eDPKBU7NQDxwAAIABJREFU+bKX/2xXJeuykUvSHLA04miwpclo3ACO1puVAMMK2At9dFycqm6RAY54xtyNN7TWWkbC/wQ4wmMMBxNOPQf+DYDo/MVLTkn3EeD/zQ29vXlHFxeXdHp6EtIPrlYr+vzlE/3nP/9m4OjL5890d39LX79+pr8+/Yfubr/S/fSWo40WizmDR6vljNbruY7V0vbEdJUp6OvXzs7mfqJflNoF0n30RB/nm4fVA0dPt8bRPpm2BDCyxdEDR7vbpAeOPE1+XOCIz/cMYJSeVZAXcK5CjvH6hZ0HIm/8uMARy8fBXSzKdTnZLpUpjYZpenD0ifTkqLNY8jJHrVQ2jbKycKJfATgqoVfgz875q+s60LIHjo7oxVIqIPbAUddSrfu9B45K6PXjAUdcGNj9yxkDUnCqYdhqJUsPHEXS9MDRzjLpgaMeOCpgqT1wpMARbWmZAEeIOJogvZFGHL15swscScTRkFZrpKpbc40jAEcPqxXN1xpxtILBthlxBAOnRRxZTA4DRlr7SOZFPAN3gCP1nEKxdwOZPHjkZYk24MiDTuGz1gNpCOasHalC5dM7uFR1DBJpSjn/DvAFQBGeyWonGXC0I2daGjrEXNkz8/VioJeopWZaPjEhZyKOXGo8uw+u9cBYOGMbwBGrbqxIApyzOk5eobPP/t0bS71CvvPZwLOCfWnXeuDIK/UNA5im1eMoMAnHCpFnqTJq4AUM5DkABr+bIosaXzyfmnaQ+3fKWqrYtgEpHvQx5VtAI+l/X8SRH7+BHqXAEdqZUu9TiaTjznmSWvs09SMHwinekqOFHy/maDwe/6LAkewlDgbnxbylEwBHA4siBOAj0UZb5o0rpZMCR9mIo0bMY9hFwlu3NBqBz+AeAN9HNBpOGDQCOHT95i1dXFzQu5v39Oc//6R3797TmzdvudYRel0uVlyvaDqdcUq6//33v+nTX38xYCTA0ReucXR3/5Wm03taLJCmDsDRnJbLGW3WU6nNxGBbHGd0ApDh2r6tAR4K2cVRm5XaBTwvrDHSH3XwR+i8Zv4ajgNHGEtJl7Xzl/aZPoP/u4YWJWM9pE1pxFHNmuyBo92Z6IEjT5OfGzgyuc10CwOPTCcxY/zPDBx5Od9Hpucckvx3m7U4r5S8euCohEq7bWrOtJ8aOBqPzgqXWlMIPYzs+atKJ8OAI0ZXWSJOGap9YUk5QrIOzfDhk3VE7xXrZTj038XUK/Hgx3fSB3sABsqlqbBcWgluLekMZPxNRDg1opUZ8ONcfIuAuBc4YhoPu11UH3MhfGNfNbSTqShB5wU4kr7LUqlZv+l40r/ZTKeGKtF3NV2d3FCz2MTkHI25zvyuAxVvzgE8OgVA6oGj+oWVAmvWQ/iebWWSlgbvP8qrdo9UPVcFcFS+/+rOndKzpHFyFPGBUkoIjxBlx4OL7deXjtmvst3zr73/Mj5X+nz17fatudzYrH36225bMc2XHlLF3j/B8mj8PpPqkicjyhMmF7gkaXLuJxE1POLBmL3p0AWAIigHPuLo9OSMzl9e0jWijd5JjaM3N+/p7Zv3NDl9xjWQkOR0udrQYrGkxRJRRlu6X6DOET6vabOGt1MEjiJoAyOnyDHyz+ARfXfpUHld+pQKuk+83JCmqcsZe3J7PcyxRcOkqc7cfXkW4L2F6AWNpMBnA4xCRIOeiR44ClFHGoHE6fbMCQodc1o4CHQxfV2UGjXFm46NARJLJ2dRTKapOeDI5AW0HoHGugbCPlBQiv+Wh2M6Wz2fsGRCoJR8aDtlIvuydHVMcRE1QV9EERXyODM6t+29INsY2RBxlMi1HiTxn330ixkI/BwygMSgkc6t0qXtLI5yWQSXrK317+8PAzvuAQBLpC2haLNNM6onjW7KPZv1kQOD0v5TQ4DtjdQoYHRmXQcp1lzGi32yifXj6ZDjv7IcFOTSzzk6+Gv9/DXAWh+9840RR4g8iiAIAJ04RzxZCm7bHgmc2VIzaqo6aatRTdwHIqDwxBIJxXXMwCf1MyKhhrQER6bBdiXApYtMC8UDlDmMRuDhY0K0pkQb4d+Qo0kZNLp+Qx9/+52ur6/p44eP9Oc//uTvXyDV6HhCy8WSbm8BDn3l1HSfP3+ir7df6e7ulm5vv3BU0XwxpdnsnuaLOU0f7jjq6O7uC81mU1ou57TdIrXeSqOOhE5+3dhJ3aaP7DvJS2USv37rJYP9V9TKqt+iC3fR4rGf7ZD+DqHHIfd5rGtqx5uTE9rOoacAHAmdIAPu2pLaxl1ME4tKyJgoSuX54nvphJf2+1jro7QfpnChip3jf6X3KW1XIo9IRUlnBwzOL+a0gqNNjIgxDTJGAOdcG0muYE0dcFT6TN/aLqW758VyhIuu5Nv5Nv6Mwt7OOaXhejuXZP8flqpORqN6AHcqT+/n1eob5cbrZTVPt7Stf14etzbGs5n06eU066tNdkvvm9IPwJHIInGzpDwglY89TVPZVlZjHLfZ37vWit3D85Md3mL1XJ0ZvW2sObr4MeSet0YWMJ0nXQP+71QO7qJBOub97cVOFGWu8tTDJeP4lnMgncOwxifjZ4UsuWSIh7UpFVJt4XKaF96V7n6NVe0NPfo5MfTkjE3CrJzZICmOJgLCIcARVCEFjjKRW57hlNLCnhwGqEMP/CwDVAPDZjAk/CsoqXPYpB/hqhphspyxWEqTBlK4d/QlhfJ4+WpNBTMeeWaTO1C6jAJyjfwb/ZDAUQmQd8jCqWdxKf1350OYvey/+v4PeYonf00lcFTzPKV7qpZ/1oyhrO3TAo7K+VzZ0x3S6nhzgho5k3Amd40trbGSb688VI2pwk+7gCOJtpCXa8uoS8LTmG2gePqYjaAGgKC+EdoiNcAZ6mJcvKK3795JiqOPv9P1mxt6dXlNw8kJDUcTGtCElqs1zWYLfsdZfTdf0Gy94lR1AI7Y4KxAC4/M1ThioyenWDLJPco9DYUX16lDjXG5VGHJKYDoNk255RWTYEDfxJowoT1kMI0AwjVcTwRJpFZLWq2RomIbADczYPNjMNAQ6/lo9aZQ5NYUBBsvK4+4D6euslRZEmXEbWw2DXRRYw6PzZAcBxwxTuMM3QIcjWI0Uzzgg0FcACt5eSWtay3X/I5nGYf1uf9Kr0TJmsmfyUHSGGptpgSA8XMd5sbVE/LpzdLIMVAEABKDhAUiAa8RzeWWKr+e91jEEUc+aeqxtnM+HXPuGVK+lgLTvLb0mf0z4jufgsXTOWtM0axvJXNeriTKDPKeY51nt2ZYOoc54CidR+wlBn8OTFXXAI62stfDHCl/RT045sqDCN3H+l5wlhJnHl4XHCkpe1u4nat3ZGkLOcfLmkaoF0QrBmO4PpwBS5ziUM913Q+oTTSZAMDnXI204RpUQzqZnNLV1Rt6//4D/fnnvxj4/+3jb/T7x9+5PfguePP9wwPXNPrPf/5D//u//8vRRdOp1DBCdBFS6m22iNBb0Xq9ooepAEqfPv2b2y1XC8Sr0mBrqfWiDHqoPujXV40uZby+ZH0es82xZJ3jyS/HpMaP13fN/NWuz2NRY8DRhgWHVOEAvIwlckaxX1ThHX68ZrURRzXr6BBqeJnBn7f+s9QNFZ0gnKPioRS+8+lPo93x8YCjQ57t0GvadACRgZop1Pa3jee9yUgmH9k+E3paelbQy85nlb/5qA5oUNTAXMnCoJnZd8mDAzjyNgdvK83ZTTEm/71PJWfrwvQYAY7UdSkD8rTJcN5ObMP1tEyBo32yra3LLrm2NlVdelb6MTf4ZAY46lp7afR/7hlydOnqF+OyLAvpfk6f5ziygNgS5Uwzzapr1OW/1445Xfc5mg564ChOwD7gSJhXPAzqIo564Kh8mR/eskaYLBcujgwcgWdYnYSM96tnjj8icFQ/m48nhMd7lwM7uYPD+mkexD1wtDO3PXAUDv6nEnFUzufqd2rpFbWCS2m/MPH/csDRWIGjwZgjjdqBI6kv04yCkHocIiiXA0fQvJCiLhUgUwUqNaCkIIQ3ovNnNjKjLogANQ1lS48BfgYHHOUijoLyI0IaK4rqB8yp4lhJdKnUbNyIBuJrMQ49g9nobO0zTj5iyLGYiFjjSHBGOWf8GTJOUv9pgwZwZHSNCdTKd0BJS9B3nKlb1HZtm+Lg25sJBMAObOZBOVagMgUdcK1X/FKwKEaNSXUrBiRcxNu+5yyPCpJUdT7iKGf4yRmGSp9PlkfT09ie3e9Hvx79vrLrGwYBwWKKXgcBR5g/hS89OBT2la7rkvn7HsAR6VqWfR5prRkTdf/Kmtys1qyUG0+QsCPZtwBmLOIIkP2Qo42Qyk6+B3AkBiq87F14RgC5GY4CX53QZHzKaeqQmu63336n//qv/ycRo+8+0M3bd7wuAOYv5hJt9O9//5v//c///A99+fKJ7h/uOJIIa3S9WXLxbwY7twuazu7p7u4rffr0HwaWlqjHxNFGu8BR0ULpaFSjSxk9HuO+39LHsWSd48kv3/K0P9+1NfNXuz6PRa0eODoWZWO/PXDkaVwecXT8mXFztONkL7/9TMBRmoK4CWRFB7ic3sMShMpR3ws4MvktleNs1lI518vs9ttTBI78+NvAsXQO9u0F37YHjkS2tZfXZRqAbw8cxSVlqeqEWKKQNIhlaRLYOMDalr5Sz2KnOEovfcTRdzjFaoTJciH1mMCRRiZbmjozOoW0dZa+Li4zXpv6OzO5xrV8RHCBYaSqG2nu8y7UvFwxqq9xVD/tGS/9+k7cFXUIfpchKR7GPXC0My09cNQDR5m9Ws5fajf6zw8cffjwG6equ9KIo8EYXuuIsorAEQCkzWBAd4slzV3EEVLVGT+T8y4CR1bviCneCOto8l/7ic+dJJ1cWovFhEw7h1MgaQc4gpeeATaub/OyZcOvi1JZrlcShYJ4kSTKJNwLUeOa2mRooJSmbTMasKLA0QryrB70CSksQsSRPrcjk9T0UexHx2dU84oMRxxVAEcxeVrtPtjfHqDfqCLiKJ0333t4PuN0GnFk8+SV1BQ8MuCE5zVTnyqAFhpxVAocWX+pgrwLKGE/5FPVpUp22leqZKd9o32Ioks80NPnxd+pYms0T99lHACOyh1qysCjGHGkG6CRss/zbA+a2TP6d3wOoNKRI44kcYSlJ5WEQAxsh4BJpKfDnlafXvAXgD8hOknSQSNdXUiJyBFHKxpuJdoI0UcSnRb5p4FPiAzl3rUbdIwaR1yX7tk5vX59Tb//9gf98cc/6b//+/8xYHT9+openl9w6tDZbE4P9w/06fNn+r//SMQRwKPPAI7ubzmSaDgUUAvAkWgAS5rNHvj3z1/+jz+vABwhVc92xuP13uuPwT1qdCmekkL+8hhja+ujXKerG8Xx5Je6cfzsrWvmr3Z9Hot2xwKOeLzOK79r/PvO7K5rn/rvPXDkZ6gHjoQf10cc+cQw0A3slUsY4yOOjC/l3r2c6J2B0vOQx6w3ZDDtCBFHkBHZLp1kPsj9nX6XgkY/GnCUyus9cBTXd6380gNHcvrKP9E4HAfeVcRyNY7k/LYctmpo0PDLaHDpgaOnIHzUCJPlQurxgCMpgTII+XtzynpqBBAPjujZvAt0yJE0Gmx+QODI9lG5kaR73YWkOt1NXYuc54E/bEWh3/Sp6jxVe+CoB44yu6xWcCnfqD8/cPT+/ccEOJqEVHWL5Yojjgw4khpHSFWHFE1pmromcISIo1CXqQEceRkpYkrBoM3pfOWfV6T8nOVqSaWKCZ/VmlIi5fZeqTLwCP1zPShL/aWptbx8xmPE2AAMIQWeAUeqsaWKH6KR7HqLXODoJ4sacfWXtKGIkmbQ0fEzEKCSpj+bcY1EPDXzjjurc4h04rPlMY89NyE+5UfJ3vIyRoO9+7QaaqreIsWC86bMKaBBCdVaOCmA6EEknm+d21rgKJWL0rFYmjIGOUIESUwl0zzf87WP2hRsD17ZmvLKbAq0tAFHRm9vCPwewJFF1nQ9n/89Bf/4t6MDRwPacgpt1cW4hpdGefH7RmRqngQBiMzDD3vbIo4YONJ/2w2AIkQbLR1wJMYpW1OWCk+UaqS3BLgjm3Y8OuH0opeXr+nm5gP98x//on/845/0rz//i2sdnT8/p/FwTPPZgm5v7+j2FpFDn+nTp0/06dNf9Ndff9GXr58FOFrOaTDE2FCHa0MDWLgGa5rPp/TwcEdfvv5F8zmAI6nHJMCRtG3bqyV7Pm1To0uxZt0DR4eQub/GUaBcJxeQ/im8jgocYVcXyAQ1dHsKNKsdQw8ceYr1wNHBwFF0E6MS4CjVbzww5GU8k/N8e+9U15BLLQrrKMCRyiZJ5oNUJ/Fyqf+8Ky/DNUVtjUEw3b97U13fO0I1wO0DUtXlMgvYaNJnrOGJXhbP2f3abIG1fKy9fZ+q7iBalhqWzBP1WDWOZLExS+Dn8ItPFn2scSRafnBzSxLR9hFHBy2Eb7yoRpgsZyzHBY7YY1Gj16RuAhTWmDqE/87QhZlZti2MWE8DOKqfzmZByfrrc1d4BaM7ZV0K1LWCdKyoa42AvsaREL4HjnrgqIVXpfvqcfb2rwAcfZAaR9c3dHl5RYPxhAao60RjWi7XNGXgaNWIOGKzuNY4ioZPSQU3HEpOfklZ5+oymXCV1mRqBFZbH03wyM8l7iepwHYN8jaWxjmttYW8AuALx/pIFq4HZRFIKmLZOR4UNUTXQI7j4Ngtg0jsoGHynAh2DOZwzROOPsI6kgooaMcgkvwf6h2FH1nhianqwuEcQxDCs+MD230LgSOEQR3Dc7hc1mnuylRhsjnld/23UeBIMLT2Ojm4xurhtAFH4XoGojSyrIBReNDGj8HGa+tNgABL3yiLovV8d8/SeO6WZ0SbXMSRX/M+4iqdk3Te/b6VGjoFhNAmpbwWdYDkvrLjPC1ySno6vykYdnzgCPuO4+l1f6qeFnQ1AYuiFBnCgrQeEq7XvH9c/w1A9IYAHDH4slkQbSzSR4qXgy52F+GbwiEEzJP05ZPJMzp/8ZJ59McPv9Off/4XRxz98fs/6NWr1zQZT2g5X3Gk0ZfPX+jLly/0+dNn+nr7lVPWff36mcGk+4dbrnG03iwYOAIIBrYEIGmxQO2jO/p6+4nbbDZLosGSaDMTACmZP89Py1dObFmjSzGf64GjQ8jcX+MoUHNO1a7PYxH6WMAR82KVvbq01tQJ4VjP+nf12wNHnvI9cHQocGQ1TYM+oIJsDpvlPZWk30sdz0xmM7nIA0v7Io6i/BxlrlTGzO01D8LY7w2euYVc4mzPvj6kc/rysqrdNye7s8z+xICjnCyek3VqzhIvv/TAUZ+qTtdTecRR8FzjK6MSHzdsrHHUA0d/lxjRft8aYbKcsRwXOJJkG9E6Jwq85CcJBbjNICBck/9qtAvfye/I1z5+AhFH9SvkGMBRmqquSwxv1qho8zZgg4IaXvDev3rgSNaArLe+xlHcEaWOIfV76OcHjt69+yARRwoc0QgRR2MGjhYLAEdzBo5Q1h0RR3PUx+BUYE3gxsAiq3HUAI4CaCRyT3SIsdUs/I37GI3YSGjFRO0c9WDAYrEIUxmN9jFKtjHPnEoqAg6mGEilG30GvSDUAHK1b3B/jIWBI/0nwNGWhmzYlS3J4wxPJ8CRqVi4FjWA/O+S2kpbBf8gyYm1HZYDRwxgudQR+lDZGkeDIwFHLMuywbvulQNVPLiDGVoPxLElBxw1Un054AijSFOehfWjcg+DQYU1jtqAo1QZtogjXpNMjl3F3T9zWH9JhLfnZ/4ebfKnjc+/+31je8vPTlPusLO1e/7Kea2eU5p20WjRZkDwY/d02ZnHzUbSxK3XRACFtzGNnUQZIq2a0D7ENhoKw1/r9fwZkUAO0OKeBTjidJFwutK+7DE4GIltrpDPVB52ILBEmkmfPHaub4Z3gDCIOEJtIYBHdl/cMabpNOCIsaYteM+Enj8/p1eXV/T+/Qf64/c/6c9//hd9+Pgbvbv5QC+ev+BgoPvbO7r7escRRp8ZPPpMDw9TephKCrq7uzu6v7+j2fye5ospPzsAIwBHwGSWqxnNZvd0e/eFFgvUQVrQYLii7QZtJeKobb92r5rdFjW6FK7ugaNDqNxf4ylQrpP//BFHzH8Ko5B74Ki5j2rW0SE7MMdn7Uy0/nAymWNWlJkwo+IBIn1EbxA5V1gycuJ3zlukB46+B3DUlqrOzrqco48HjvwatPViNY5E+jEbXrQdpbJnujZrgaOc/Gp9ljgGoe1TAo68bGrPkcri9n2NPJKbK0+7NhvgIbwjf00fcXQQLUuVnWNHHGHwlivbmH5zs7qII1YnnMduw1O3jzg6aCF840U1yk65cHFE4Ih9FyVfuzkEtAklXjDZL7gocIQ0an9zjaMgRCU5/9un+ZjAURm44w+J/TQXZi/rqKzvb1zeT//yPuKoB44yq7T0fK9f4L8CcPSe3n2QGkeXF1c0QH2j4ZiIgaNVEzhaLmmx3tAKRkS2h0a+ZMCRpKgTOaYmVR3mEMCMpT1LUzHYHCOqZD5H/Y0mcOXntqF0JcCRGEySKFs9P9TkK31reipT1gAeeeCI6xshXV0SQWUpKlLgaILrFVyKQJNLW8fCoaSpo9Ew+uEx7qVRCUmKCB7oWn5rnCs+OsnNkadp/V5ov8KU1JI+U0CjDUjgGlOcSqcJHLUppEwKpIhzNLK26T0AEHJ0ziMCR7IeI2hg+YFTZT3lVV6mzNHCt89FHNk+8GndcE06121yh1xfBxyVycEOOGqJOEqV51Rxx987c/gdgCOA5CEeUHmDQEqiv7EUqTIZ7HFBp2N2GEw2MnbUgQsRR5KqToAjV99IN47nm+vlmutOTU6fMWj09u07+v33f9A//vgX/fH7P+nt2xt69eqKTiYntFqs6fbLV7r9ekuf/hLg6OvXLzSdTmk6m9LD/R3d3d/Tw/0tzeYPtFjOOD0dnmE0JhqNtrRczTlF3d39VwGOtksaDBAlNaUtUuwpcJSbI7+2UoNXG08oW0Px6hpDTQkfOqRNuU5X1/vx5Je6cfzsrWvmr3Z9Hot2x4w4Ci6PHT4fPXDUnN2adXTIuthvf5Eee+BI6aBlPXwkjJ8ffx7hs+e1PsVyatw/pMaRpKGWzdSZqk5TXnv7r43Bv3sZyfZhTo4XvcZFuB8FOLLaj0L73DpN5e8uGe+pAUf+udKx+71cywNsnnMgUQ8cxb0c9sNk/Oxvt3qWCmbHB46iZ21bxFFMYwd/1B44OuTgPdY1NcJkOWM5NnAEI+D+8NKcccMzTaOntPPAkfhnpvur6+/2+eH8P0H5LpnHUkU1errXe0Z3j6NuzE16Ng/geHAJcMRCYg8cqaQCftiskdI9N2UtSg0TpWdJ2V0PadVHHKVUO96c/PzA0c0NgKOPGeBoRHMAR9MYcfSwXEnEEaeqi8BNVGgQmaPROZymLoTSWBmQ3f1r6VIywJHNszeKAxyYzWbNSAFcq2kfGu/oYJNJb6bAEZ8d7jrN6OqGLVHhFgHlga2RpqqT6IP48qzaPo+GQ5qMcQ5rajqX1s4UTVZq0QCWaABHGs0g2WWbNY6CosEhOd7DVMexBzgq5XM1nIlBHgZNyl42hn1ACfvLbrd7I45SI3Yu+sy+84ATgCNLa1dS48EADH9u58ZuEUcik0R4skS+sjY5sMvvA14LzlHGX2f7ZB9wlI5F5A0E4pTJRSkt2mc8mCWDHNM2317WbAMm/PcDrLVjRRxtEU/PGzEgQgL4Rt0NsK7JZBx9GCKOVEzhiCNJWcj1jZhZrpMaR/g9Rh2JnCdp6gC4rxeoLzSgsxcXdPP2PX38+DtHGv3++5/0/t1Hurx8RaenzzhqcTFb0NfPX+nu9pY+fZJUdUhNh5RzAI8eHu452uj+4Y4Wiymt1gsGjobDLY1GxODRah2Bo+VyQRvUZCJJVbclRHhGOT+/9uXZS+XxGl2KZ6NPVVfGXPtWrRQo18l/kYgjnNsFbB90swjwn3F59anq/Kz2EUdyvrHbkkZoNaNtrXYqU82culh0l/qnfA46vSBnvkkjjuyMS/UYLxvZb7maonYmW9TRUSKOuKKqxmBn6hx5AMRk0TbZzto+JeDIxprK+f57G3fNWeLloh446lPV6foqT1Vn1pMoXIthwqPOZhhlj90eOHpSckqNslPOWI4PHGEt7TNeeMNEyiRTRvcUgaMyZdX2qSjnj/cysKvccJY7iHbANk15IofO3469Px65vqWnPuKojzjKrJ8eOHJEYbx5SGMAFYMBcd0eTp0lQA4EdRRav7h4RW/fvaObm3d08+G3UOOIEG2Ef1sBjmY+VR0ijjYbWnGR+gh4e0841DgSjzgHHJlHjqhUranquB6QizpCa1NAzNCP+kYwhvpzyZ7eDBxBwYISlwWOZAjcjscq92XQJtQXim1sTAwcjUZc40gijvRpEvCIx+a+awJHAh5FSri6QxbOMBqFiKOtRgxJ5jM5Bxpn+aocOLKUe9/CgnPXrjcbWsM4XvgyI5QHIVLARCKOLOooPvM+YCUn4+wYuXWMq/WKVohQKjCc+XF6XuPHIvMS6xLKyLtrHFkbP/Z99/MkZrBRU57lIo48nf24d5RX3ssFhNDnKZODI3DEM9mSji81NqTjTK8LxX++I3AkMpj9A52Q7k5e46HUKsDLsgFhzyJFncwjouAQubOiISf8RPo3SVWXrh9xJhTZdLNc05DGdH55RR8//kH/+ONP+te//ps+fviDXr++Zh6O12q5pvnDnO6+3NL9/T19+Sx1jQASITJzNpvSdGrA0T3XMkKCGBqsaDDc0ng8UOBowRFHSGu3XFrEUQSOtpoC0K83v7c8Dy5hA2VrKPbUA0clVO3b7KNAuU7+8wNHzHtUm0jLTqY07IGjJkVq1tEhO3LnzNNO/FnZRxwJUUQGasovuzZV3zampn3siCPI+QCPHrvGkZcjLdrIzkOTAVlm8PUxjxBxhPStzNtcAAAgAElEQVTlqS1x1z4otDZ9zcu3qSzO7Z5QjSPbq6ke4Z/ByzlldscmB+iBoycAHJWaU6sMS2xXzhmWmwaPpgHEasj463KKmB9xBI2aQJL04Q+G1NiS1giQjNtmbFCDiPNK9MBUFS0IaQwkxcohL4+eh+stLcxgSBtOGG7SS+Ud2q47bKhFN69RdsqFC/OIhuHF1kfu4eJ38OrOt/XXqXFqILUVpGv1hOUDRr6MNe1gYLTvdBzquSxGBa0VoeZHpKkbMaDBVgcxYETOG+onWfhsztC3I6CaKIvCDbG3vXMjKZFKpg971IyZtpdz9E5pmHKZ3O+wIEbD2f7ZizUp0DMKrAvZIw11lkJCJRQxVtGnYN7D0VbQtmikHffO3a9kPg5o0wNHYU6xbtgLGnuwsUTjnIqftPGXwATUIp6/LkRdGLvomKZyPuc6UqN60e5Llmhu94mhPvIfblNwXeSIbnc1bjCk0VCE5ZKXT5W1295PkkUTegokTEzCT8Lei4YzJ4fwQ+5eVw0cvY8RR7AiIj0KUYw4AoCEs/pBU9VB2GfjqNIcsopF5UjEEQtRkiI1TMYut7exh6MJnq1WSwhMXevQgK72j4Gjh4d43nCR5xgZFMcBxxtEUsQaR43zGwZfBak8gGSHSbCja8F6fq6RptIbDGkE4EinEXvRv6yGoM2e1DiyiKPolS8jdF76ChwBnApp8+QAbaSjC2fpRozPDQ9IAytibtrAH8bjkSi2j/kaQEnc0HK15GHYasx95u8GA46+MiXX5pjXEgAoPKuehThRkaqO29pZ6WrSALCKNRmdKJmAFHwPRxf0tfTAkZu+PH9B5Ijxl7juDRwQ/mMxRlsGFrdIscfPwrEaer6DL8l35hEagE18g/SPru2GvxAZjftbxygmqYsj90QbRHxJhIuk4DOQUMU8ru0jfVtdL6WzpjGWvoUjypblm+pKkZSMJsttkH7NoqG38qzm2yKf5Tr+HKQYuTfGafQCqC0PJ7cK9FSPXYyIPWiZ9kIHHgX6OCZwJAtVz0k9G5QUwxAFLt+P2VgknwVAEm9lrBdetwCJAKpu1jQaoHoSgKR1AMRDJFyDlw8ZmJ9MTunV62v6/fd/CnD053/Tzbv3dP7iggDQLxZLmk3nNH2Y0cPdA00fphx1dH//QNPpAy0XSwaKZtMHeni448ijxRJpPrGz1jQYATiyiCMAR1O6v/9CIeIIqeq2M6LtAjF6AaQM0VTqmd0waDIt0t2/y3NqdCmmbR9x9Jhc+5fsq0ZWrV2fxyKo6LfGh1NFt+vETfeiuH3i1QNHccb6iCO/ep9ixJFG9eqZHO098v33AY6ERuwcxIIQ9pF8ZpEAaV+hI/CALLOAOZDtSpXsrGYZDywDgct+wE50+qAiw4l05nUWEdeUAC3AUdCLVRDkobv01WHmWZwUmTKk3zbnuvC92IKDTBlk6ij72o+IpmY5kZ2GRCRgCZRFPq0mC9nRZPOUtTWXZPgrtV83gi50bCxtDAZF0ZQ5vp0Dw3L3PcQu/rcBR7w+LIrOzo0iC0xCot21LLSxs4aJn7Hfxu+8/VpsKzIeOZ/l+sFk/FxH1zbYfaqmP/iaD2l/cS56u4N+Nn0n6D5mWNKxB1uG61KUOXMrS2uhgDAthh1NU5ADd4wIkfJRQ01rHEmb6HFWCxzB0MO9W6hkYk33i7zEiC9diXHlkA1iz5xey4yHc/kj4cNIagloY+W/qhCLYcbprrGtft92XZcHzaFCXind2p69/b7NlBVCEWxyU7iae0fWTgom5PaRGqWCYUuvCzZj+yD3MwYfFD8UErZ9oYekjQ0KsIXysqEn9a5VQ09Y8Q1gSQ0ejXkPO5oGDMKkTC3PJ4QJBYrvuQ4HZpI+aeceKdMzZpczJ1lbYcZI2WcWIeMvwaZvfEkvgcFQnk4MSgYc4Rt8FsOZGm+CIh7vJ9Npa0RBa5FezOyTMO/c+JWeAKUYkGnntcabGgaBlutiRYqyXVa3p2KodFnv5a1KDRN14y2/f31LBY6w9nT+zGiXGvV4zJhmPRBlfeav4/nbJ8QlA61Rxm27oft9O8rvfN4PHTs8Bxztu45FFVv+/oxpmLywR3H2QVj2fCOe4Sm4DQO6mYR35zPh140oQqOIu4pvczhwxNEGGnHEBmzwSThr0JZOT87o/OKSrt/c0Lt3VuPoLb26vJZoI444GrpUdYjMGNFsuaIlDNNsbDZjrvAcM3AMNGrHCr57AE/1B0c28RY04AYW2JEaSkQvQyTLhgAW4R/AI7wv5jBkKgdlZgg5RRStASKChgD8RG7hOkwObAgnRQCOFOhyhknZH6pEsQIXay/h+XCf0VajjsJDRTuznda2bkGb0Sh6IoqcJzy8sdVY/BzSaDJu1GGSc6QJjuqBK3V9dhRBoU0aqDo2xbaA2fhV3tUc0TuL5VLOruQk8aeK9YO5CYV8/fmnUUb2bHyyKuBhe9x7VYph3s5QqwOl9an8OBS88XwC0UYrRIN4/cEBFiaLsqzqgWmVpRiEUfAUn8Mc2fltxAf2g7NStz+AMD46BWKQzwoyQdPltsqv0Rb3YBoycBQVdOmSoRUBjtRBwAwFI16ncM6y+wFQknFIW3X4sfqXG5HL47ANANqG703GA8gk4zQpxINh/EAqTXjgSNJGGjAWDAnSqdphnAOSlykNOFLaMhWw7gEeKWAWARhx4BGOqmn9eJ3Y9wI8ySs6PTGNYciw7I+snzSwI56xABzpBsOeEv83SyGoM2uOQBxxhDR1WxrzXGxovVrRRutxGTjGqQJ50YHXjGg0mnAquldXVwwa/fOf/2Lg6Orqmp0ZUH/u9vaeptMZPTzM6P5hSqvlihYzpJyTSKP5FKDRlGYP9wweARharZa02UitJUQcTSYDmpwMabPBHp7S3d1XBpc4Vd1wTbSe0WY7D2CX8KGYUtpqNVm0XTz/PCfIAEcKGHbxFvu9VD4r7e/Qdt+iC7fds9aZk5dembfcoY/5015XSrenIuc3QaMoNe+CSalcmu4/0ziVNxt/zZj40snPpcb6mRZIDXDUMFR3EOFb1pBdm/Zhfx834qhZy6Zrrkv3VLOfVFLM2XtkvUeaowczNBsPjPW7ff85u2P6HN6xffcZmunqVKIOYJEBR+YkA1lixE7aOuatS2/LY27qf4IZib3ZgA7WLdQGHfTqRFE2XQRthYLqmmMOQabr2HWJfUnO72h/C7oD1240+7eBSA68QgZtFnT0LA/2BFGmN7AHqi4EWXW9UkcmtRsyQMQyJ+ZLgSPInKbJKegT1rsuh+hPE0HCRlpsBzawI5XRc48m3rWe7fccgCRyYkyNXtJXGxBlfeXeS/rdJ0/kfmvKaF0WmHL7oIrwie11j/3a9oPVBDPbZZjLIYCj8+BflzcXdamapob7g0+Fc5O1lUrNlt3GqTzrEsGdF3gAetWwb4tZN5/ko05Tzclg/AHTzlhzFrpDIo6GXNC6VNmvEcKrDIMFqz2MkQ1ZAna1rYBSeMTPewPfqzCAFgz9qE3ES3sfNZzAx0TsBo6iD760tUNNV6gCF3ZIQKm1wyhSVAwJu0xGCvwKwMO/OuOcGBVb9p8aYTxYEhkrmyRZyebnU+PaPrpYMXZp07JidFGwnSG7Sfzz1UwzWzfZe1OAtIKXHsDGzUR/NhapM2YgG1s/nGexP3S5Ax8xhsPMQN50HdXuJOm7lZ78mLm1asbkMlrUKswWKl1A5eomNTyxuvOjXSDnYNy10TNcvofxywBhE9GMC+SuSyNhugdecz74vM++52/ZfXJGx/QD3SNGCRk1CnY03m7RDntHgSPmR7noP+kIaYnkpRI0tzeGkypGKQWSw4qbfxtwhC7Yq58jh8cMquCvyfiEnp+/pKvrN/T+/Qd69/H3mKpuNGGwbLsdsXFyNl/QEoXaB2Oar9ZcUscgy8C3XN7rQB1XNd6DPBZJE/gwA0cAVgBYKfgjlfO4sDyAEUSzwCgKgIJTILAnW5P/mQffAFFBmmt8n0LrU+Kxc8wIxlOJhuA1jf+gnDnnmXAPAnBE/I+N5+YpiCGZ44566clX6k1VIKBxdNLJJDjP8PUmd+5ENm0ZSMO4/bP68ZgXoaymBKjqXP8FA0a6LNSdWiCSIb72STKILGl7pdfxfCtIGSNrJDqJ14jOGU+F1nuSCDRZVzKXMdLFZBMAkmEUAQTV3WseNMHBRtda2Nr+nPZnsJ7lDHRo7yHiyDiDgDe2fhvSLyvgFoUDSUgaigim4L89C8AbRK4EAEj6N3sycNBoO9CaO5BREPzCirvcR3Ap0EgdcASHS4BKMzbE5xPgT1NWGqipEUUx+jNeZw/iAUMRYaKUynNp/JP70g3WcHSS7xh4wTraSPQOzyuvK5V1Ae4GxcKBRUyvPHAkRg12AaKN9ywIPB17SMek343GEvHOwYLKrsXpWDmdRoFhNifgk6s1rRZL3rdmOGI+vWIYkQH+8WjCqeiePX9BF5ev6B//+Cf9+ee/6F//+i96eX7JIO3t7R399ekLpxI14IjTyGxgtEEk0ozuv97Sw90d/1vMZrRZL/nfer3gd9Q4mkyGdHoGno+owRnd3X+l2QJgEYCjDW1XM1qv5ww2YS+ykxSyeoI3cgVw0F7+rTcrpb/tYn/m2Y6XSeGpKmMv3P7HlM86GKz+XCu/1MhcZSPoW30rBY6xPnfXhTmcePtSzLjBTjIdmypuOa7UFsDxruc/xvN13fN7/Q6ONH7sSOwD9JKq53URqrZO5CSVs01sKlHOEvsSc17niZeRw7jf1HG+fWT1vMjGkbe+mtTSbstIr6s38vm1nAKBHqSycy06Q0Q7ShMgUsGQwSL5DEApfG4FjiS/rbQTfYPBG9U7chFAQbcZhXwFO/ajQBGfCWgnI5CsEchRcvsIEpnOI1+rcKNnMP8dxDJTTCSayH+/gq6IvlVuFYcvadN0HtJnV0cdi5i3FSdqcLOki+m09ptSPyxSv0Kq9tSRGu/YRlWPawOHa4Zh+8/31QZ4Sb92RngqfS/7oOgPIn6Lm6Gsr+hCKfpLAziqIUd726hwiZdahexZOAAAR+Jx21CgRMsR0ofPuRpFtg+VHThgaXcAOab3awBHME4xcLSH79caFHlL+P7qz5TCNfL4zeLBvr9vwV26BURZraaUi4CQTVJjAQbqbZp6Kad/y+igKMKTMmp/5pUbWFMeoWl67+4IV9IfG+TYIte1u6Vopw9dznIEFbLWSMeS7bJ2pdkcyXWoHILc9SUvFsuC4doZVpJDnimgXini9axsPxjJU15khrLcKL7t+Uqeyw4lSSlTZhWoVpg1x275eMpb/piKUff+YC7APKPdWBup5PdcV9/xnCv1ODsWcGTprkpmu7n/ungtOCacGww4yvHdSKd24KiLlhjV3wMcvXv3gd5//I2u3tw0I45oxIDRfL4MwNFiuaU1Rw3EiMl4HqkiElijKEDhHFLFJZiGA0MTvsUylxr5bT359HQWdZQWXY23U5BHgSOv/IjMFufAfvPgEZQ2730nUVT6j5U797eCRpaqzgRfU7KCamwHk1PKutYoxjGeTLqaCV23AhwZ2JXSAn83gSP1KizovZQ3g6rL1YqWS0lV1xWtWNqvPd9O7aNQO8ZqyKj3IqQSBY7CvLlUIHZfAU1iqp6cA4uASxE1ijqH+tqYEp4qgLrahRBR1ghenmm/GSDQr1V/naFA4TkAfHFaOpHF/LbjaVB9nzmWymr+WjMsyRAcOG6eqzIQfRRHAZNT3LuNmQ0RmegsIYfJK0mfOeDIt7XPoQ/hwRJxJM9+DOAoZJgIMqjcV2EPlU8ByEe+wMARp+dTgA3mFE2nCGeoERyXFDgSsBcOfzhfwHtk8wxHEzo5OaFnz8/pxflLrkX32+9/0O/873d6/vwFRxQBOPr0+QvNF0uazhYM8OOFPbBcLGh6/6Cg0T1N7+5oiSjN9ZJT522WCwaCUDsT0UZnZydcsG21nNP9wy3NlzMGgeAMtdksGDjC3+s1ZNw1X8eB/vysSFyaA47amIxoIT1wFOlTwxNlb7u6eAW8vG9yfAocQ38oA47iWihJr+ekIJZrS85sPiGeQKrIY81iDxw5yh4VOMroOS2TWlWCoHJh5ICjlK9KBjirzWh6X7SjBBnfJ+iwz/oeIbLU/oIMEGY0lx2ZgjXmvBaM6trZTo0jnwxYo3hT4CjIZ0YnJ9eJM0jzTMmNxXgAfotiawyoELsP34n7swwRJvsFcNPLjSHyCV5O4rgUZDk/p+yVE/mcAUcWYRTvWrkQvlPzpwccpQ/+veyDllYy7icP1DYycUjE0eO9RO2QnRnD3B6pf1WihsOJhtRFg0MbiueFuNTrs1vI+7mAI0+jfTMiBnHUUgB49EhzZ/4V2l+pQPR4d/+2nkoFs3IlQ6M/eBEK0p8FjpytJxh2dccyKXcyV6nirsqiGEiiUSAcUi3Akf2etuM+NCc+io4LaNTNOopqcOm+FuAIfzziomO1X3LXl4zXPKFltaS1ptzf2hsLMFoEO0fb1CBaasT/ttXadrUY8VJvp7bW5WtZeugjjg6btXI6d3ijZW5fY8RgQ/thj7D3qvLnk25KeK0IvOCYY97dsgBz/CgCcj8icHRz857effwtRBwNxhMaDCe815YrAY5Wa0zcmBZLRABZYk6rndV8DxEFScSRGLA1pZbOZuRd8J5rRm+jCZQIS08XFJGMwZqnRiODvGLl12aOT9rZkUvF0ibL8foJ9Y3Us5AXdTMPu4wp/b578UNhHk+kHlLJyxQ/a9vmQYnfLZFGSb8h9VdHY463Xa9psRTDdfeJXVd43MsWNqb03do0IsZ8vnjnoBLWoK4j270pD0llGiNDiawjynWkhFea036YZpm2/vvcPQ1AlVoVPsI3kzLNol/smRV8EwcgMeZIwhQrNL0rz/lxp0YAG2v6nDmdKfcs1rcZPn2b3T6+D3AUFnI4sLzjhTrGIHo8BxxZesMEOBogqmi5ovUSUYISIc7ZLeBti9SXiDaanNDp6Smdv3xFLy8u6fLyFb1//5HevX9PNzc3NJ6c0mw2o9u7O/r69Y4WSE+H2nPocy1A8mI+p+ntPQNH0/t7mj08cJTTdrOk7VqAI2QMAH86ORnS6Sl4/oZW6wVNZ/c0X845Kgnp7LZbREdpxBGn3VvxOcgRbawwmBMZot8sfXXKBXa9+XrgKDLWWvmlRuYq4fV9m2+nQIlMWXuX3LrIne/2XQ8c1VJY2vfAkaPbUYGjY0Yylc99uod4DexkjlI5o8VJOwccefWQg3H1tavzImpXIozYGcXJquk4UnvODnCU2Ia8nc/zjzZZzPOM3Dg8rVIel+vf7mP6Wk423LmOMwOMXQ1Fl7LYop4QYaXp7CxVHc+Qt/cmS8A/c/nqePyWpfL9IXe2OdsvMx/S83GuSc+0Nn1VU9U93iACcMSLRr3XHssa1QNHOxNVI6SWCsDY7EMAR+xl/HhrQ532uMMeOPp+wFFq5MgdUsYgcgwutpfDmiOOAHYVvIpqcOm+hrIuNppHXHQGHHHe9/IxpzTboaGTOkKdBWcAs59zBtECsh2pST1wVDeQv7/GUd14n0brUr7cmcYg8zg150MPHLWth4wnnvIsuUJqDdrnwL9cuorQM+PvSP0maWD3pap7ffWGbm7e0bsPH0PE0QCp6kYTGg4mtFpvOF0dgCOASQCOVpzqSpx2ABLtGPPNiYAfSfisOfgEo70ONvCuoKw2azcYcGSRR1zPJzGyBzapypcvHus95zx/tTWbgkz2d5vCge+DmR2GX/47niVe8fLj4hksrEmBdmNUrHevfdea4pcCXTngS+JKys6+lNZtK9eAI444Kui6nBc172jX5UAj/5vROp0LD4RZPSBJgbeb6jIFN/za8edu+ix2HUcUZ9Zp7tlzfbTd39ryPtKII/4uAEfeYK/p23gc8Vz2fVi6CJm4HjiSjHuSqi7yWqOpd2TSz23AUYg4knmC0Mm8YrmmzXLNwBHzEo04Egc6Sdd5cnJGZ2eobXRNr19fccTR27c3dHV9TRcXl+zEMJ1O6R4RRahrtFrTkmu/yT+ARvPZjIGjewWNFg9TrqvkI444vfKQ6GQypMnJmIYj8PMVzRdTrnFkYJFEHOHfkqOOInCE8ZsTGSKTEHmkuaB3nL4yNY7KgtLDTBzDMP80pLP6VLs1MtdTecaffRzHWJ+586IHjh5/JfXAkaPpLwAcpfL4Lmhk9AhuRTuLLgscWYT/TsSRv9xkB0uF7Ws4uawGLVGlxwKOcoBVKkN7W9s+uRVPWwIcBRm5BDgyR8SBpDAWubcJHLXpbY/PMep6THWBVL7/lnH3wFHhXETVaNMDR8HD82nUOKrxeEFqmh44iou+VPAsN7wcHzjyOXT9uNqMe97oYsaYXaZpAfRIiNT9KlKiAnDkDQLdfZe1EMOMRRyVjNkbllqNRM7gytGVmfQtqUGriBZlD3Vgqx44OpBwR72snGf0EUeBR/Hm+rkjjgAcwSh58+EjXVuquhGMiCc0Gk5otdpy1BEygOG7+RxGSqveIZEjZpA3oMEijnwaYTMvWuWXXUHaaC0Ai/1u/Rtw5EGSnLCNay2KyEAjO1fT9h48SgGkvUZ/VQqHDBw1XRC8UScH3JRs8hxw5BXdfSBS7p7+TKgBbquBo5Wmau04AA9VktI1kaawA40s+srm3D97A3TRqFgGYHRScopwKq90yS82RgZtO6Kw98lLbfKTB83ywFGsccSGfE1PCoN+ej+5h+QZ74EjHx0mwLjsbPEIjnF09jlu/J2II8XLbWVF4GhDwxVqBm1otRDgCGCRpOQR4Gg8PqGzszM6ffaC+fL1m7d0eflaAaQL/m2xWjNgNJ3OaD5fMG9GvS4GkJaobTSlKX6/vaPpwwPNp1Oub4RIJ6kHtaT1csGgz2hEXONoMhkRSswBTFquFzRfzBg4EvBIU9UxcKQRR1znyAxgVuPIpa5mByoPYvbA0T7eXy6fSS9/v5xfcpL9Wm1K9fcaquTWRQ8c1VCwrG0PHDk6/SLAkZepPU+NMnR67jfX0rcCRxZxFLNZx1Rspo/YWLw8+NjAke/bA0XpZzx96li3T2a21OJmo/Jtd7MZSKo6L6PzdUZyq4OjzpPm+GUuUdb2UN2ijEsc3mpX35Uny9n+au/SA0eFFMsCR4XXdjcTzzupcZRP2+AnPBXiuhT33fvntOwft8ZRaXoTjjgaTrSuQfeslLboI448pb4HcBS9MX0Nnt0UbLszKEzT6q80vTqtdH0JCMN7rquhGgLkll2NS1dbbAcfVeR6lxz4XmHO9KX1LriVyzVrns96oqi5IkZU9sARKNNHHNWvzhqP1h44MvrK/vzZgaNrevPmLd28l4ijy4srGo5PuM4GzmekpQNwhELxtcBRrDzjIo4s9mHHqI569U2+bEqEB4+MB+YUqhwQZOBRKrNFfUQiufy1jRM0qedi/Uhtoy0HmDaSMCXp0Q7ZqwZ+tcmW+wCpnFHJ+sF7DXBkdO96BshcFhl2hKM1RGo1gB8fbePmyAOLOeMqA0Wc2k3LSFtNHn3IfWBOui4Cnwg1B4XP2prbCz4m92tTLNN168GikKqOwSHLxd8EjkLqTGRmMBCpsfd64IhlsEZ0mAFHuZVfAxzhelfjaKOR9KstrThVndJeU3QCOJpMTujZs+d09vyc3r17T2/e3jBwdHl5Sc+evaDheMypQxk0WsxpuZR5XyMyFOnqUNtoOqUZopFu72g+ndFiPqPVfM6RTqhvhHR1AI5GQ0mzN5mgphpS5MFwhZpZK1os5rRYzmi5mNJqIwBSjDhSOVfT1PEzcg0tAMcRTGpSz+eTkc9SC6uLu8Tfj2GYL7/7cVv2wNFx6fs9ej/G+uyBo+8xc32qugaVfyHgyMvGqbwtKeQa2mCDTHngKOYf2J+qTmsccd0eOQTbQBsvZ7IMr/qKd45qABCuJEWXPJvyF5NdUwc4+zuXkaHtHj61uMmxXoZv3HugtYQT52gTD3D/ratxZHVyTcfkvjJAjMnj34eLlN0lR69vAbx64KiM7k7WRMRRlexZcAcDjkY9cKTUqvFuSvPtt6lezADZONWnqjMalQqe5UrGMYEjn0ouX+MoNXr4tZAi7f5vAC/DbC2R9u27zwu7cVUwTj4meNSMOCpgMnz476OBFxb4kPxJI45KaNUUaq2Id/WVnReU7r/Ojp5gg3Ke0QNHDVXhFwCOrq8BHH2gq+sburh4TahxBJAIqepg20S6OrwPx6cccYS0dWstyJpGQLBhXoV/TmOn0lpIVVcIHKUKhjeYm/KUCtse/PEKkAeZ2q5pk3HScdiZxgBMEnGUKlu2jljp2VPvL2UXHuzyymSqXPrr2hyW7JogY1TUGCt2AlIjcKht9ZhHqyrK/qzMrTn73X5LFeBUcQ0ei0nEkW/nz+Cc7OLlm5S/plFu+856v8bSPlMZKoBFWqOI/y4BjjRV3e5zGHBktQd+8RpH4sujEUeNk0D/cA5Ous7zEUe258EPJVUdOp0gHSD4J9LVIe2mRTUBcByOaHJySs+fv6AX5y/p3fuPHHV0cfmKzs9f8m9Io4f6RrPZgpaolaTrYIUaY4slzVHb6OGBaxpN7x5oOZvTcjGn9WJJG6THWy9pg8ih1YJBo/F4QJMxaqrJP0QdwZAF0Gg+n9Js/kDLFdLhCXC0Wi8VgNxofSPI/gCN4FywZBpJ3aMWRIi/FsfIkuwUfr328lmkRo1O/gTF0Z9ySMdYnz1w9H2WSh9x5Oj8kwNHOR3Ay8lRjmfpS8+03XWYA46QBjqALO4I3BWJEbGLLFFyjzbQKKe7PDZwlOoRubEYfXIRRzmZGd+lNWmtndcr4lzsRhwZGMQ00H+I0lJ385CqLoBILU5+xbbBI7Oa3FymesEhQ+iBo0Kqxf3oDeOFF3c264GjlEQ1QmpRehPlomyc6oGjQO5SwbPcCHws4EiHPAe9YsoAACAASURBVHA5zplpx4NWxhj/9mvKH9x5bwVRp30avH3bln08CoxVXPy5rARRJ5doNhDgSDLjd9+AE6BYvRKtFcL9Kc00xkijkZzx9SdMVWd0LD3ct5vy4pqVk+hqyNRe+fTbl/OMHjiy2fxVIo6uUOfo/Qd6ff2WLl4qcMTRwBNOg7RCeiVEHAE4WghwhAikhvFdDZgeOEJtpZC2ztJuqqHeeFw4C9CfY5054MgUD7wb8O7PEg8cpakeUuXGrkuVJDNmeoE+9zlEHLF3nx4+fAyp4ojIIzsmFTgqBY88cJQqbCmQ5DmPB67sOv/On7nWSjm/KhmzxWCE077kLC6s9+THb2vCA0f+O5YYdBGl8+rnX+oaibOLr3Hk11cqo6TyS5sMk6PsPtDIxpzy55xcxON1gJH9LRFUiAKJnAvPv9msQuo+mfTmxMsU4DuAHJaurgeOZF2kM7lLP9vgTeAI8ol4Kpv8i7qa/Md2S2Nwi81W6hxxvTY1hGBfjkZ0evqMQaIX5xf0/v0HevPmhl5eXtLz5+dc/2i5XNNsNqX5Ysmp6QRI3JIARwuubyTA0ZTmqH+EdosFrZdL2ixWtFktaIN6RasljceIcEJ6PAWQTkY0PkGdpQHXOJrNHmg6vaX5UoCj1WrJ4BEiklje5TVl0UYCHJmNZ787Zw8c7ayuJOqti0PX6ORdffW/Pw4FSvX3mrv1wFENtQ5v2wNHXnwQG2iRUaU6beax+i2fe7+nUj66+3clcDQY0lBlW5/GOsmlIDICImhQtyeAU7GObSrn+zEfCzjyz97mvJbyuDY5FbNRUuMoytxaakXPwaCH6bSybuNqHFl0EVf3NEdFdqKS+Ur5Zql9qXwV1bfsgSOhWdvc7Oivk/F5haraPSFN4Ei3XYGy2t2ztUCquj7iyKhRI6QWAUfKKkeIOBpNSs+nounrU9V5Mh0XOBLPQjE+5NLU7TM6yW+7aers+850b+lqKNj/bODL6P9FC6uzEcAuGN0LbqCp6sxsI+nqlIZ28AmHRfn5bIqZNsNWzV7tfKSDGtTVOMItag71Hjg6aFJ2Duv2XnrgyGjz6wBH1/T2XQSO4HY+UOBos5aIIwOOZhxxBAF9INHeSZquNuDI56T2HmOB1rCrajSo79PXsfFrFjwjFUDTlHNeyUmBKC/bGA9Cn6gRkjPix3GK9Ckp39gVQWMGovMC82B1ZsgpC107mPs15dOlvjNlLlXw/FnQqQhXAkddYw1nGMbJSnB3BoBvOaP8esgBSEYLr4Skc8Dzy1FSkuYrV+OoCzgyBSinCDUksEydo/Rai9JPAaZc32ibRh0hBZ3ICdHIgWder1FHx54uyamodXh64EiigdL5DtFzYTIzKmyIOBoFwCSmj8kDRyPwuM2G1ktNYaf9Y+pG4wmdPXtBFxeXdHHxit7e3NDV9Rt6efGKTk/PuAYSooqQim6xEFAQ/7iWAN4tVR1Ao6mlp1vRGpFJywWt5khRN2fwCADQycmIaxuNx5Ky7uRkTCeniHoacY2j2fSe7h++0mw+peVqRqv1gsEjpKUTcAw0AWAkaeqawFEb54iCOgNqFbnqjmGYL+Fv36NNDiDYd99v4aHf43l+xXscY332wNH3WUk9cOTo/AtEHKVyotcBoj1CzifhtbvrMBdxNOJ6heI0Zn45edOUAUciMaeOTjkZ38CUYwBH6f3S8Rh99gFHqbxqsonXnewZ0qgjqfE44qY7Op95o+RS1WlWi+BE5UAkP2M1NqZjcZweOBLKPgHgyNmBCwzH5QsCqLEsYnEUiyim3wT2Od10/nvPkPL3zw38x61xVAIcmQrWA0fNFVEqeJYrGccGjtiFOarWiREx3StljNOUyUfFmsMYBeuK3uDlPGFfSxuzFgQu4EU+lU3OSBWBNatN0EwH+LMBR6UH+2YdRLLHmTrXS+n+e/Qbf4cOy3lGDxwFvsUCwM9f4+jq6preADi6esMRRzQEcDSmgUtVF4EjGClhpo4gQcqLjHPDmImoI1GNrM6RGOp3+BfXk9Q+k5QDbQ4I6fcmh2EfexDJKyIeQMqBC/Da9ymU2u6NcwSOCAE4ckBPm8xXmpqpDTjyz+RlzjbgKPXg4nEhvd4j8xuOWRkiUmFUVD7wUKOnzV0u6sZokIs48nKIgEYKHHGkjq7NjOySzn3bOd1+fkdFyRSmVHEyhdfrGKm+4fs34MiuM3nbRxyZkQP1jQJwxNHhuxMvxv8+4igPHCUyaMvGwbo349JQwVMDtkFxXpO60AYA4RHByek/sf5EnkH7MeobPT+ny8tXdHH5mt6+fUuvX1/T+cUlnZ6ccRTUbDZn4IjT1ClohNpG6xX+XtFysWDQaD6bc6TRdrmmDX5Dm/mCVss5rZF2bgXgaMwgESKOEAB/ejam01OAR2NaLGY0nd7T7f0Xms7uabmcc5q6FSKWGDgyJykDjeQ9RhztYzJCSNmr5XJ+L59Fmh7KQx+Z9ffdHVl/6IGj77PEeuDI0fkXAo5MVs+/i+ZSBRxB90D+OfWpDuBSYxmrMKBASEmNI5P30M1jAkd+WCXgUVuNo1Suxd8lEUdR7pJUdSYXBBlYB8i6TCbiiF2mXJSSffZ8s9S2dExOk+pr+2T82nFY3zkdwusdtf0eq316pqV6avj7WBFHVluztCBvWXYMCdOMwFETNGo1JGQ6zyru6kHqRMDM/AhwFH1a5bMpGGmIDqt+YFaDcbEYXiOE1wipJcARL+YB0Yi9mscNY8O3bvIfOeKo5tnb1mFzMamJhLU5SZWBVDW5V9CJLa2Grr6c10QYp6Ye9cwpjksK3zbulkTTyLHsoo7s9xC1U65UljA53kEVwFEZjeUpRFKw9/2j4XFIclsxYeljmlGLv7KILP5DFOySg6Fmr5bQrL6Njzgq8yitGTOiEszAXD+29itqxvCY9/1efeUU0Py9DwOOSp9DIjUe/1W+V/VkLRIGuNoaEY1oSyLU5vN8xRxroRh94AmOP+x9bDvzfSNLH2WFU6NcEKjIwk9CUQ6nGLAhH5Y8A2+Q6gh1NFBZYzI+pecvzun19TUbJ98iVV0GOFojDdLK1TjiVHWsTjVyTduohYcJ/8J9UYODjajG62RowvuSgvQ+4igFe1LSeScE+y0FjkzJgQKTgg659YLrU+CIpzyzVrCOLZ95mAEDj+waJ+tlDUBx4OHxbCYt/Z3duw008gbqVgHcjR/AUQgP1ru2yR2573PfBeAIoQtMsO793XbPffvYaOjBlvSzXW9rwd/Hn59pjaMUOLD1mRuPn8tUAdxd1/n6j/46LzN39R2AIuwvjT6yiCNZq5G/gRcZP4rR4c25MeAIQricq00+1DYePxf7Pqf06Po79TZtp8eWtoio4nRvEm3F/xiMEH7MT2NrkX+TdH7MjRTQDpypwYu0LpFZf3Z2p9FZOvdrTTIQW52DKNvyfIPxgXkCNDLgiGU/tB/S6dkzOn95QQDyL169Zr6M6CPw6ckE9Y2I5vMFTWcScQS+BgAJUZKb9Yr/AThazOacsm45X9AW6eyWK9osF1znCMARwB9EIAlwJOnqRuMBPTs7odNnEwaPFos5PUzv6PbuC91P7xg4Wm8AHC05BSLXNeJkpQIYgebiEmAp7PbxAHMQiFFyXRyjl8/SfRtraXTRrv/9+1CgRn9vkyvSke6T23P2pZInjVq1yLfKgjovPcbzdd70OzX4GYCjeLaKDi6vqJsEMbCRFSWno0PvUH2ngP41vFlkjAIBUc/VGjtlwVC5Sbqn2uy0ZteJ615AJHt5UMjkdYs4QhvoCEE+2BkcIo5EYKsBjnD/VBewroOsusWujuPM2Y3a+IqXZTxdvB7SFnWU3scioj3NU1kxjJ3HO4pynE85p2tha8Ic2zN1Hl3NXK6p61Km232zOsuemrOlfG6frpJbi226SFfbknXt9cCcTrKzRko6PWIbT7uU3mHdHQs4co5cRbyonAkhVUgZ49x3sOfobt6w8bccE1XlrcFkNQSSGVcUGnnBCHti41aJqR3XsFHpCK8Sr1obYwhPdMpum/GjlM7HBo5qDskSWhxhClyXIhQMxvCINOBo9+D0hqQNWwVtRQl0yYegvtc8v3+2nAEgPVCk/Ya2+4rrHkow8wBJPEH2dVc+f9KpYkFVI0wNVk2mzxZgmUMHHHm62We76aHzUzXovY3rgYeqe3MESM7IXtVLtnHp+VDKi759RI/XQ/mYjzt/xwKOHo9SsSfhguB8E9qaPJAtEHMYcNTcqy0AUGOte1XF0Jfd65h9r5F+SIAjKx4K4IgAHG03NB6fcN2MV1dXbKh8+/4jXV2/pcuLK4k4QhrZwZiWqw3X1VivUYPjhJYrtnsqV4pniVcILM0T7iNOLSqjCGKuPjBNwxfSFq1XQnGfiiutOcQzYtEtifBv9MRzm3KF9gYGpUqLj1yxWbe0YSk/bSqMmooiAUEbbVyKuZRf428/9/46pKjzudGtbdd7m9yU3guGZHYg8QqwA7j2KU25MeM7rH5WaE2mLLALtClROQDH7mvzl86bT3vh6dTGE4JJRdenAZ3+LE35ZSq/pMpZqkT6Glz2W5qew/o0YNPGm1N+02dBmwAcSeI9biKGBdlbSEcW1/P+VHXivSVnqzcepDTP0SGXMrAtxaTfV/6ZbD0wCOKKneVoZgYdpGADeGRONUxn5gnKj7HOVSNiQCmARRYvydxmx4yFfjauXqXfW3HdCp24raur5Y06jTVi9rnVmhCws2VAHjWH1siZCGZNL15eMFh08+4dXb66ovPzCzo7e0aTk1MaMyg75DSh8znqD805bZ3Ri0HC1ZKWizkDR8v5nFaIMOL0dIhIWjJwhGgjtMPfE9Q4Gg846uj0bELn52f07Nkpf57Pp3Q/vaev95/p7v6Olqs5A0SIapJaRytab0B7AY3AtACaAVzqrvOJtVbmVHSMc73v8++hQKl8XTO6crlWeq3Rj8r1v5oR143jGM93KHBU85Q1dK7p91htf3TgKNLFO696Hustgx06XmXEUc2cyFFZICCqnH8MnlE+3l36eVkgpJN29jFzJsM9JBuByGJBcwtp7xTac5HgXu7yn2284AUi34nskabiNvmVIRhnjLIxe5nMOyDl5LB0/1ofkEO8bmUyEPqwPtvkQdPrvJxt/QJQRPpz+y3IzMHZPKaUBjGhazBvVOCIJblM2nQvb3p5LKdnPJXzATQptc/Xng/HPNPK91VZy0EPHEVC9cBRjEL52YGj2k1dtp1qWunBB41OvUzY49h5e/NhpF0yMzU0Nsa48a+PARz5+6ZjaPwdvBcfMTzh2MCRSQpF0G30Yi8Bjtq8YlPjVe3BV7OSytt6ofQIxoEjAUc1is7fv6/LZ8MLnalxM99LDxwFmgXO93MAR0ONOFpt1jQZS1okAEfX12/p5v0HunpzI6nqrMZRAhzRcEIrAEc4JiziyBlOg5FZhX0DjpiMATSS2kgpr9qsEUEhRlj/z/r0+9NkqLZ96FPV4T4Ajqxt+r4vwiEHxoTvTCm0cyUBYuz57D3dezkQJtDEHXtCthjZkPab0rGrLSI0YKjuaufvk/vsrxePZVFky6P/o5JoZ/8+Zc632QdmpGPN8bg24Cg9T9PxeKWrSwlNU9H6dZc+i9XVSmWitvPd+gr1jhgQkcg++SfgKhv3GVixSMkUMOQ7itMZFyyTyBdzTDOjQBu90+/9XkoBn3QeIgDT/MUbNNr2rNBlwynYeD2rUw1//83AkUQubYC866sLOLJ5Sg0/Mh4D1xVPYdQd0U9I5bKmje5HAEfnLy/p9dUVvb3xwNEZp7BDWm/My1qBo+lsTvO5AEcAxRBNxbWLlguNNpKIozVqIQE4WkjEkaWp26yXNB4NBDw6GdLZ2YRenD+jZ88FOELEEVLU3d1/pa93X2mBSCWNOFqvFwwaSTTbGvkv9eEkAqkMOLK1V+LqmNvF/Xc/GgWOYQSulcVr5PxjGtlKx3GM5+uBo92d0wNHjiY9cKTE+AbgyDkoM8iTyPAxl11MIfxYwBEGP3KO3jazXl5rc+zxcllO7jGnvFTO3icLsjzl9Dov53YBR+bUJdW+3cvVUw21dhO7ZrrLu2R2e6Y22TTt71jnQw8cqcpyLOCI7dwsm8fCxG3ClFfAuwUuKMFlETm1B/tTAI6YsVRGHD3mZvpuEUdljg3dy8G1KBX4PHMsvUGZYbe0N1HMGJM3p/TtJmRaahglvOe2q4GgsW18w28FjppeJi49XSNlkXwPxXMNt8ysd3/z+RUG6yaKksEiHkqWRs3BIHSOAeJdA7Jc+PK8Bua5FHX6Pfy5DTiK7fLpb3ie1Bul6/6HrM+SPsX71IydjaM+e3n1mq8Ejkr5VioI7XvWWp5fRrfjtiofcw8c2UzIrvzxI45CqrrxhA3DSwWOkALpFeobvbkR4Oj6hi4upMYRRx2RRRzBAI3cbBPOtLTZCFfy6b6Ckdfxc9wXXmBsgHZgkQRSpxFHRGtOiSf/fC0X25seEDKjtleAUgOuzWO5MbqZPi9VolKwRWocGajDo9RUYem7/GYv0SGjkd9+C99bTGUCSu0De3JAVNqe7w/DtUUUJ3OwFyjbA4xtXXRVKXCUgjL7QJuoXGo6MlcDKxeRVsJJg7LJIMFuHdPceNrGmOOtFnFk52wOBLHfPLAZeE9SV9XubcbXBsDaAI6iDADQKKTOTDxbZU+Z7DGUWq4bW5NaY1Ujalgi0xQg9p7uqZyXafmZk6l5lrlnc6+jVtBK08/FdfE4wBHijWqAI5k1MRDBSUs8jE20QzSlEHjAtY2w4LYMlAM40kix0ZheXlzQK6QNfXtDl5evOW3d6dkZg0bQRwHuIeJIQJ0Fp60z4IiQPg4RZssFp6tDfSNEHCEqi1PUATiyGkfrBUcdjS3iaCIRRy/Oz+j5izM6e3ZCq+WCZog6evhKn2+/0Gw+o+VqwZFHSHVnqeoEJELaOqSs87WPWgAhn0WDAaceOCrhVz9DmxpZvOZ5a3SImjHU9FszXuMVJWOp4aGl/fbA0e5s9cCRo8kTAo5K9kiUq0usOjU7tR448vWz04ijKF+r3KV2OZ9eOAceeZmQZYyOiCO0N+DIeILJml5O8849KQ1z+gTatKXJy8mIXvbtBI6gT2oOc893fRSRT8BoegbPkE67gUzpDO+T5W2Mh6yhY54PNfb5mnHU2DRrdsox2h4t4kgcumBWNcv4/uHXMKFS75iaSfMbL440x+yOm6rOxlEy2Vnjw54LSxbm9wCO2LDEXHP/U9bOXw1w5Jl2F61zTLzrmu7fBaeX40/TdmjEkWfq3I8aKuywM9LtT1VXtu9snN4Ld+f+wXgDI8CGVpw3/RHnLwBHkpqkRMQoWcv8HEo/mBtKYmy8R8F+Axpy1cKTWMCjfYYrf/CV8rnatd+93lh86IGjMkJ911blCmgPHNnE/BzAESKE5EkkVd2QlmuJODLg6ObmHd28/0ivr9+GiCPUSxzQiFPVoZ6GAUfrzYDwTxx2rEZd06Bvqeo457QZBl3EUYg+UkKDX8G4ulpG0MjnxzZlyaeg8x5uaYRSurFSHuvBhi7goU2BYh7OBuIYDdQGNJkc0AVEyXEnPbIEWAgcpakjUrmjIbM44KhkXF4ObgOuLOKoRuaqid7x85kDYMp5my04eQ9FdfXrLjCrbcwmy9i7p7cfW1t0m6UbS8/jdDyyh2MBYVv3vsaRgKsCAKEWjY3Zahx5w4TMv0YcYU+zbChRR36t+r2Gz+gzVzesJuLI0yzwW+TmlyJBjZpk6f6WZ0LEEVDsY0QcQZKTFHhpWvBIF0tVJ6JzoKumFuW9oIoO6MpzydnyUJuJF19I7YIdPxpP6OXFJb16fUXXb97SxcUrOn/5ks5On3FdOuRBxmMLcLSg2WyhqeoWAg5uVjQAcLRSkEgBI4k2WsbUdahVtFLgaKIRR5MhnZxKqjoAR8+fn9FqvaTFcsb1jT5/+UwPswf+e76YcQpErDnWvgfg8CvaII0dxgCAcp/cHpQyEK0Hjr6rENjf7MlQoNSOUHu2lfTbA0e7y6AHjhxNjggc1dY4Kt2wJeu+tK/Y7gDgSDcXznQpYaRprXMRR+Jj0qhL+SjAEddflVebHOcBJHteL9+nuopvY7+lNvJUTvRyXQlwtN3CgcmcqOXddEkfcYQ25gzJtY4i8pZ95lTHS3nqcexg9avNX1GKP9TepdSmWdvvMdofCTiS9Apxa3ebgksNqiBC6cTVLrrdiICnDRwZ8ymlXcnC/F7AETOVghVdM4c1B1QpzUxRLqFdweN4CYAVPPgDas4MGuQ8WV3EEXtR+yLfe2sclUIwlns/1qbxzLtxWAxwWGxYcQ2Wsz0PXTx3RwaOMOZgJO2YpBrgCMr1iJVx8Vr1tMoZlkr5lq25uvVU0toDRyUwWtPbuPMOFRFHNfsvFbL2jaNWmet8pu/QoHzMPXAUBF7+8KNHHEXgCKnqYIBEqrrxaMKp6l5fX9PNzXt698EBRxxxNOICuR44Qo0jizhaC5TdKDQbDMdKQJ+qzuyFbFBtiThacS2ldSPiyPYlDOb2jxUKF5nkrzHDdtuWSs+dlIem4Egq/3iegjziIzV0p/wjNdCnMqWXIxpK2gHAkYEJbcBUY2ybGHWck+0azzdCbcRmPc3cNYHLO8+/Lv6ZOsp4QCjsPyeX5ECdtrOwhJ0a6MngkV6w72zNySt2hqbKrs11bq2lz4m/UbMmJ8fkznfkmBdQKEnpSOswVxE4QhSIpbDTOoxJ7S029AOUWCN1GtpG0MjWQmoQwH6z9Hr+eSKQ1QSS22SN3PNhLdvz2V4OKfn0mRkowz9O8ybgQ6D1o6SqM+CIq3dp+r60PkoEjmLEoJmLtK4b9FOLjlOknXEuBo8wfzJuRBNNTs/o4uKSLl+9pqurN/Ty5QW9OH9Jp6dnfAbh8jXXRULNOUQbAdixVHUGHAkgxCnpuK7Rmt83Chwhdd1qMZOUdusVjccD/jeZIF3dmCOOzs+f0YsXz2izXbMMjnR1n75+pvuHe45Ams4eCKnqEF0kwVV4hiWDRqhvZP4BrdkCeuCohD31bX5yCpTaEcrldiFYSb89cLS7uHrgyNHkiQBHNTp5Kl8/DvuoB45igh8FjEIkcppxgL1N9Axt7t0UPPLyMH7rjDhywJGnoclT9p7K4G36Qwo+WZ9ma2KdzmUBsM9efuwCjkTGERo15HBzIpLcSVLTCMARC1IaNq9p69IsFnZ/ODnt9NuiWzzOuvn2XmrseDV3e3wbc83d69oeFTiC0L5b3jQ/QJdto/MJSieu2HCtd3wqwFGNUbUm/VXJwvwewFFNvv2SMduCKRHMDmlrjLVzYVY1kOgdMeAJ20WqtqyBxLzSB8MDgKMy0NYMXM37M0tX70wxbkBpXcKr0U7hfc9sOeQ76MJxiThQtxstWthNyNJ1EQ6zZhbW1ht44KhxoMkfDWMsuNtoCOAophhKDVWeB9Wsz1qlpJtiaCHAg/DPMuColM5y+ksB75JXDS1K+rM2x6FbzQjq25aPuQeOwjzzh58IOEK6owZw9IJeXb0hRBw1gCMGmHzE0ZqNloPhhNbrAa1RyNR2d0Zh2BtxxFt4F4xAjSMYRcELLNrI+JrxS59fmwvLJ+CRNzAbX015wD7e2XZut4E8HN2hRWh9mjlL1cmqY/A0xEdLASaRRaLo4K4at8QZlwd8RtdEHJmxnXtKUsqlf8PQbhlgd35L6imlaZXbQCRL9cY8plsU4PPNlLnG+deSni0HzKSgjOfNJdwxTVWX8vZUrjdlO71P23pqq3Fkz+sVbUtVVzJuA44aYEpS48iAIwNYuF9NVeeBUUtVF4EjgE8C3NhayhkEcG8/5tQQ4Q0StXNna9n36fd5jGraoBozQniOBBwt1HFJwSDemz4Sq/lZ5k5T1bEYJ05VYbxc10hqGzEKtEHklhg+8MynZ8/p4uKCU9Qh6uj8/CVHhE4mpywbrzhCCftmTcvVipbL+G+7WWnEEYAjrWUE4Gi54qgsBpHmqHm0pNVSgKMNgKMRIp0EPDo5GdHzF6cMGp2/fM7rBemiARahxtHdwx1NZ1N6eLijFQNHGpE1QDpS8OIl10ASL+uulWyJ/CBrdKcz7uqt/72nwI9GgVLdpFxuVw6UpJ/N0aUHjnap0gNHjiZPCDgq3dcGqJS2L2t3AHCkGX14PBqJzFpkJuJoAD1Io45M3kpBoxS0KQOOxNaV6gPGS1IHn5QWTRnRA14iz6RjbZOdDwWOTEYOsrKCR5rJTiLeM8AR3y/D/2qAo1p7fo0dvWzN7c5byXWl46iytZXc+IhtjgYcQb2Oqeoe9wmsBsnj9przCPl7Io5KFxozvYq6KSUL83sAR1DGgnPbnklMDQJd810q8Fk/pXSuHUfXOOX3BDiCd6NLA9Jgkt8EHHUb8j1Y4u/rDRNyIm0l4mizFBimUwkV7/POFz/7loYbeS/otqxf5wXB8FxBx120CAcn6oPQlsYjrXPkDGs5g4w/0Dvp4WoIlLQtbyPAg4CE3fNSve4rgaNjOADUKnPltDtey/Ix98BREIT5w48HHIlblnimQZA2IXuISCL9G3Uznj0HcCQ1jgw4ury4oi3qG2mNI6RGWi7hfd4EjoQzgVcnUUe+/oz+LmRUxqgRR145wc/wvl+vmkVUPXBkIIbVjjHgyECm3aiEaB7JpVQIc+zr+2U8dtuUKJOLvNddeuanskKa9i2lga02KH2ckKwwVZ0Z29P+sn/vAY5SIGkfcOTPGraFWzRIwflXCxylqSZyc1ej8IUII41USWsctYEdqZzh26X3TxX+FICxMx59WvSO5/5tcmMacSS1hiB5bFz+eZHZU+BIUotFUCg6dgwZ1FitJPpod28iwifu85qIo3Su2uhg9MhFHHngKMoLAI4499vjA0dIg0cAjtKII6lqJi9PJ0nwHBNNajYMdWpi8EiBI0tXx8CRaOA1JgAAIABJREFURjNNJhN69uwFA0cXl6/o1avX9Pz5Czp79oLG4wmD9oj8BLC+WiMqUz7zPKDO03pFhAj99ZI2qxmtucYRIo8AHK1oDZCd6xwBTJrTBsDPGlGnkNOI4CeAekfPngM4OqOXFy9oMBb+vljO6W56Rw/TB/53f39Hy+WMo5GQoo5TBmq00XoL4MjA8H2yjAFHqGPaLSMeTyrqe/5eFKjhz4eMqUbPrum/tN+aPv3Z2XVdudwuPZXYJ3rgaJfqPXDkaHJE4EhcogqERBd50rVHbN2X6vol/Umbw4EjkRCcRLBTTxT6FICjeF7mQKNDgSPIFzne5SN/crylS4cwRxgPYHmAyMvEtcCRWCebGWiaNY4kNTq+W62RFlfLkTjd0taCn2PISb7f9LlTe2T5+mg66tVc19W29twpbV9kK+0a3Hf6/ajAESBbOQj3M6NawaUWOCqduN2F3QNHNnVe6EkZWKkAZWDDjwYcpWGjj7M3FTgSSyJHs8AotUPLg1PV1UV/pBFHxsz9eKQqBkJRN7SBUtkhYxQDDwE4inBzF41LmaxQV4psF7AibrKPFuGQM+BojEixqGDvgG3usC1RHGyYx1lzPXDUta7+jt9L+adFjMkYH9+ow15YfwcBDrinyBU/LnBkZ6ABR1IrY8AGx6ECR5evrzg10s2Hj3R9jaLsV0QAjVCQfTBmY/ISXusAjixVHUccaZrgPRFHPlVdyGHkag96XmXAEa86GFqT6BMvDxjwkEYc+ahdL++18cScTJhrm5NLeGUkDjXptbm/wxGRSQFnq60WODIwIQV+0r9Z9oRC6fbCvjF75dCP22RY69+AIxi1S84/0N0rc21AjZ2D1nbfFq6R781wBgcVMw3sO1NtHF4eaAON7Ps04ii3ru2eVi/IP1/b2snVOMJzgFfbNT7iKCZrbspSMk77B09SlAvC3wKI2D8bY4z0qa9xZM+V0swDgvZbaoSw+1okYjzHnhJwhFLUChwNpAYVlzTSVHTCl6TGEXGQlAJxgKGGIzo5AWBzzjWOUNvo8vKSQaOzs2cEsH+BKCMG79cMGEnfAI42tFxvaLtaKHA0Z2BoNZsxSMRAEQNLa9oCQGIgCaARQKYVZyPlf8MtA0geOBpN8ANqKi1ptphxjSNEHN3fI2XdvYBH6Av1jTZIL7oiJMUOqer2JgnvgaMDxJEf+pIa/nzIg5baX2rHUdpv7ZhL9bRyuV2P3j7iqHYqgsgy1ojwgzpouah2/qrurVGtzWv0TGchbxf4kLYdzoFHBo4s8r7rWUvtLyaPPlXgiOX6HYcdnL3HBY6MLl7+MnuZl+dSudP+9jqXfRZHJalFmdMPcuvd3zN1Agv8lfeeyU6uJINLVWfWCJ+qjle4KTQ7UV1i60zvmY7RnwlP6Xzo2h9t87bvupo9VXP/Y7Q9InCEtAooH1/2qlkUNcBRrXDRbP/3AEdlFJNWPhVK13UlC/N7RRyV1jgqMUx4Zlo63zXrraZt1xzE3wU4EihG6+RoKO0Og1dDXV2NozrgyBtT0sOMxRyuNyBl8NjTYCh/db2K5u/IwJEdYCURRyxIuCLQbbRgoA8RRwCOtMZRoFNLWp8a4en4wFFZqrqi+QtEKl9zNZGSRteutZbSv6T9U2hTrsD0EUdhqfGHnwg44rwIQ65vAWDoDBFHr6/Yw/3tuw909eaGXl1e02A8oeFQ/iHSaLkEP4aiIzWO1htO/Cnniqu7FpQRJSCAI/BxnJcW/cuf1broz1E2hsIBXfNlpzzRG/bx2Yzt3qDcxs9Kz2t/xqefc0oU2vjv22SE3P1bwSiYoCsjjrqAI39/ALeaF3bHOzk1ZpUCY2wPZ6P2qijitk2Z8zzYgwymrHp6t/HUUjnKUtVZjSN/v7Zx7GuT3tci41KwxK9ju49P25euqXR9ebkhrn1xW0mBI3ZnMTlBk0s27y/yIaB8vAE8koijZgS5XeONDX5OPLhjc5s+Z24/p8aLfbTybWXMXPTnO0Qc2R6XWkcCEIkMYnMD8Ie/28Z6SAYcGWiEiCMW4daaso4Z4pBGozGdnp5yPSPUOELU0cuXlwwaTU5OmV8vlgCOVhJlxKCT8l9EiQGsRfQPwKPVnFbLKS2mM1pO57RA7Sz+HcDRWgArRCdtVrRdLQNoNBxsaTja0unZCaeru7g8p/FkRNCB17Sm1XZFs8WcgaO7uzuaTu9oNn+g5XLOdY0YNNqikurKAUe8ulu2aQ8cPQWZ8HuOoVz+rB9VKQiDnkvsE23neP3I2q8oHXMt3Ur67SOOdueljzhyNDkicIRUuKWugzX2Cax7c6p5vH1aH3GEM9aOPZMWGGBppJCWs3GAVNcAj0Iyhuiw4513vOzkwRpv62nIpix8uF2uN/CymTnZpXJrl55jc9IGHJlMm4Ixdr9S4Cj0k6lxZI7lJmGYzU1Um12ZIye3p+MzGj+V86FmDZfw/EOer2YMx2jLwFG3+bf21shnCA9aU3K6I45KlUoW6S38rWBYomwVNNQmTVpo6oggZovnGr+cR0HIrw2PEs6PL02QY1/YG5SJ7pRhcZQmvHePG8pNfL7917FnXVZhiNeZzysrqDyHGIMxTfss4xIltmmg2jdiTv8wlEPEjFX72mNN1BiuazZprdDXPRO1LQSEYTpY0eCkxpGss7giLbxWZiFUX+A1xylEXd0GabF/zaE9g1Z8eFrdG1shWtvIGR8NOuJ3FN7tfGSZvy4GIzWOpMaTJbjs6rr0EAkrfqhG0a6OncExPcBSAaANOJJpE+r4PmrWpzf+FAy5sAnmGulPylPVwXO23ciQ3HZbLnimqZa6+EDp+fD372v/JF07RPhu+ZgREmR9dvVduCRcM3SdOyrLT6PmPY9/Hc6ocfCGksGndIlnnvAMdwYyLfN0bO5Vd+7bI6pxsXlm21/aPnfI4bsNHD7GLEJYJIgobWLkN+AIEUcwWAI4un6DiKNrGo5PGCRCOjvYHVFXY7MZSMSROvpLxFFcV8G4rPXq+OSBxz3nWwuakXyObunB+ApWtsU9Eq8x6zdNRWe8yytA1jblgXFf7668XblN5bEgkzTlEBmfb2O/x77T+6dgmMg1u8+K71nZzAFHNh65WEUmOZPHkM/UESEoqOGs1nQZRtc9EUcp7dtAsXT8+Hu12dBiuQzAUW5fhu+cF6CdX1FGkXQU4ich66sLOPLAWAkPD9wtONWYCKSejnx7lT1kYDFVm45N3nSc+ruuBH5rAEfmEJNE51ltRy9/yjRHA4KJ+ixHhdqB2CtSIHiDiBMFUnhlDi0SzuQCfRJEV4Hu+i60lSj0YGdQfpPbPxI9ow49DS/OGCFobbyBwtOE54bHoPREJI7JfkwjicZpfKftfe1HmWMOu/lOwJHVJrNUdSL3Gi8AcBRLYVu6FYk4Yv60Fl4ohJYhM5BEQ05Fd3p2xjWNLi4v6eVLAEcXdHr6jMaTEwaJFssV/xM+LNdhjUCP4r3BEUcL2iLaaD6l2cMDg0cAjlDjiOuaqacwoTYRA0eIOoWstqXhYE2D4ZZOT8f07MUZXVyc08nJmI1a7BwwHNB8JcARIo7u729pOrun+fyB6x0BONoilErBSaud1V7j0jhBX+OoXoL6Ma8olz/rn69G5ynV6XJnXP3I2q8oHXMt3Ur6dSZlthk9upSPc8rJSY9Jt2P1BXPf6IeLOOJVmpBEZ3NH7/Cz7J0DM/rJUYGjXceUtjmFXUBkm+5XPXBUqjk278/7K5XfVW5nSZFtGVHqUWttBI5CXVM4awzZzvzYwBHLRzqOVDY22Sw4+ySGsybAZXpOrNW60awCDHrBpqeRR3Yfk+O9bYrlOU1l7YEjlmTCw7uII1EKRB5M3jkYADqBrgtuo9+Fe7vr/crxY+qBo+499Xe3GIzH561nE34w1tf2OfcADD5wIdcysER0lvIjssZz3xsTioiNhZ6wfABDO6Mz4MgXZjWjgSqYQ71ONpBSMlwHDcXoY3e0u3jGmXxGijC7DooFUteYwQzfB8MivtQ84DwfSMmgdjLOiab98hvGYUx1yD8JcGSzbykyWO1mhUYe0QNHzBEcW0Z/zeeTVHXqfaB07pqTYwFHNUJq1xhzDLDsGpj41MihtDMF3hs/4mEnxhA78MRwoUXn7MA0a4ZC/TyXbr2EeZcZFFiTD8wIHLGXK5RN9l7XiCj2pFSwK6yx/U/JByEEjC7xV6N3JFWWRl91ELBUaDfb7VaNd2XzIq38uGVe1GgVIsCQRmTTiDiSc9GF8zq+VqI42PiOAxzJlh6NbL+boVX4hCwJ4w3yrGZw0h9393gjJD8abrvoXBJxFAQeR8+039y5UXOWdI3z8N9NSejm87JeEv7p+Xw4kQw4Kj8ra8bvt/WuGT/2VC0XBM96J08E/4p9d7J92CaHiHOD8C4vqeToY2CJB0JFMWsCFFEgNw/22JvvFweYH3v62fpJZkB1wdFQnCdQp0gcMwQyh/APEAgRR6ip8fLiFb29eU9X12/p1SsAR6c0UvAI5/ma0yMNOL3dEgXa2f7ZBI4MJBIwCQ5vaiDW85hpByK4fNTNWcGzylnu960pOojKsHpGObDIn7U58CnylpzcE+c1Klqs1jilTs6uKOulcxrnIAcKpfyiCDjSLmGu5jNWzdOgoc48k3Uynsi4UrBIlapwHZ5I09Xag5kTUg7sCjJBw1vSgVaBnwM4WtPcgKMWEZPZvp15ACLcdhIQRtaOATJyzm1oDeO3vrwiXMN3cm0BoojkAP4p64Ij5Nw4B5BJBpIeTOrSWFuu7kL8Oyu3+KwyPBuhBuz0id9E0kFIj6bOQFsFVVmpNvlFCyrDUM+GEKsHZlLU0Jxv0LfUuBEDAPr7/+y9iXojt641Ss2yLdvdnWHn3Pd/uHtOdpJuT5ql/1sLAImiSirSbSV2R97bsVqiqlgcQAALC8D2QhSrgJLYZgnYFYCIoJGBGWCIKJBjexb/ZA0fA67cHo+OBqexAOgVMEocA7JXmwCT4MaotyTOADw3uCmSum0XttoHjj2aABzBdbDXON6yJhD0YwxHvGb7swNH3gaJLiBRYfQ8YEAfnCcWZkVwXmVgBhwxGnkHZpIAZADyh8Mx2UW3s9twey9so9nsLkwnV6E/HBJMByC7ROo5jo2BzhowiLVDxtEy7FaLsF68EDhazOdN4Ihjtg29PXLlbYWJ1IdeCUm+I3A0ngzC1dUk3N7NwmQyCoOhPFug3F+HxRLA0VN4enoMz/NHMo/Wm0XYAYyKJ4IPnEBn9d9xrzt9EOu1S2//3k3+Qb7/Gn3yLWXhuYep1JZ6TT9qxqFmnGtsqdp+l167dtxKryuWgAQbn9K1T1hxopPoWc+gBj03IQpNZ/Hm3qGfT3a/f997iUxT6/IPiqaWvEu132MfXRaQrrmsWUOiw5TbUqfa1qxzA/Hbn0UNhPih/dvb1t6v6nXmtiu26dQ2ql4ZtLPLPjv9PQGOfN9k1ZpPKen0UptRmL/mZ4AOdegfbPoPj/lC/feawJFPOWfr0uvXqsCqjiBBYBxVHxDHL8Kv0w0cia4hd4K+kzN92vwXouMhbawGIFF1lWeF3kHQBW1c0I5GohHIacyYAl0SAC7fZ58UOOJf2iPSR/tu1C0J8oiuR4a8ft/WeRoXC9BMvi3tMa9pmQEsQlzD4WOAl6iXGpAkmy6CTjaGPzJw1CWz7PMaWVR6zXO1I3Bk2/97BLxtYRE32BR1wFFa1qceVYRnnZA2Qdg9hDYOPGhlRfN+A6jwFowbHQWyE6PTgM4BEUYWtdsAjuKuVZHmHLRNqMoftU6Rb3Hsys2Sw987/+21oPCiRcDBJD+5gM+AIxE/GXBk/8wdNmK4i+xzDugWlYcwCZHwMsaRyJjyg90L8q7ZPidwVNZnWW1Q4mQeLYpWOV90XqiQTZIlPhZn0jkRzDHFw1PP/DRy7eodnSk9SaPS72FOsvmL4BMcNqZIpLykXWOMz0sBEBjIdP/GdXT66jVKO7q+q6Edxlu7tde6DHcSEao1qmy9+vn3r2sMhxoqeMk8WBvONR3ERxQzB1hEp50qU3CUaCEulSXqtNOLlwYK5Adl7kw+7lxW6eVkglc4asbh/G2pUjWAuGNyXpS+TH4eOx8KQdtXPZ9b429qMFo0O6OY5GyJZ6wC3dGYFS0zhjGcNDSZngh6hjeq2jaqyFewAGIqJeoR8n5zvdm1cGoKIJUCWwzgkzPUlmG7Y19G0PrWIPb0VS7SkSuRYfi7g6N71wuD0TiMJlfh5uYufP78M39R3wh/J9NrMo4AmEkmKzgQB2QprXbbsDaHrjqACeSooi6OY8YDJD2KjGwPHKnT0zEwcDYM+mB2JUPJQCNc3wNHxwyAfD3Saa+6AA8s6hAwgIxpgU4aIxc33oVBX0AYuqmZdUI1Ng2YkXNMgmcsuKVkH7TNXy6DcB1zQYPDYGMR16djm4vOJcFCIxQo0cnH95Me6c1oERNwusvfNM7xPhlAdPK5dH6tzWaPeisbnXdRD06Z7RZRyO8bq0QvJuCNPxfNI9Xsc8m4n2oD45rz7B1gzbgGjXGQ9GIMUKGzW9eSl59ZMATam+FrgJMQgxR8Ur2TABAAN4nWETee5Y/HHCsQZLoYWIRoSNBrK8Y45Y0CR6L+ShQrAGKkpdwDKCDzBb9IKybfIeCk9oXtNdPJJQhNVh5PGUuRhrnpgykzFMejOgbIRsIz02khzyJGHyScgCVg3tBxoU6Epn5ljCPHjvXRpri/6eoK1OH5TNbGawnCZ4d4BCYkhYw6PQhy2I9/rTLXwES7jplT4l5Mrk6fEYIyDundXI0jMo3wvABqtE+7PvVc6NCQd0hHB5BodnMbrmd3ZB7hdwzGEeZ632N9o9VqFdYbqSdk4KqosRjYDWsbrZ5fwnopwNFyMQ/L5UIcPZhnrlsBiQTkwVpYA6mjg2047DE93WiE1HmjcHNzFa5vrsPV9XUIPQBHu7BcLQkcPT59DU/PD+H5+SEsVy9hu18LKMVxExAp/jJrgKMZ+/M/Jc743q384b9fY2u0yev3PgBl9urrnuJc166xpWp7Xnrt1zxbqe9KvADHgaP8mcyp3G7pJ3c+dzyDIZLTvPEaOpQs4oYHp20M7XsimduDu97iexyJwsDP1+zV0vWR2+R+Lg91yOQ+80GB5ic7vnaO2S82s+l01BnMbPnXAjIWQGyjccJHEANKVf92J/axsZSxklViOlBaMV53bAmiPBHAEMEit/4a13UdOkjvrEPtR1QeZR+GA9g84hdt80/k+9jsGbFpANg0SRMROPFBsKIsOHa8vtbAJWpLCCSkrglNzWrXapBRtKHkcwb/qI9VTDoZa7GJuKnVpd2jDDDbkOuadqJc11ZgBKqo84r9Z3qetNP/ZQHVNuR85vQPtkaYGYKOLBiJH7sU6Pn+PeZLK9mzpbK25FofvU3NWJSca73+CcbR9wyWAEeiqL/tjxoIXJGNLf/q2/hLqT2l+8xQYRUCFjXq72QKtjkOtFviPJD+iePpbfp66iHzg0z25GtT9UFpaQqc6ASzZ4xIthiljR9/7ugH4rCCUIVh+2bT96p5fw/AkcQUGYPLOcmOMFbyDW0Hgz/YYqpEm46WeTgYsCzPqwhzp4/4LzCCtU25aZkGOC7UmD49SeLoY2QuHbnd1y+dP1Nt4hXfbBvKlftmjFvUyJG/shfLQe/S53vN4helpnuMG9NOQSb/aXekf9/z+bFpc9paX3JFotZQeM141X3HxrWcHfTunqFmaRTIF6qXKjPE/20MDA9+y/u+beu4N+wZDVCRSA3X3Ha9e6sHsAaO2sQ48mkImvvTdAw13h2I0rYOeao5QyGdw5pCVB29lGsENQQ4khRJFkihLAgAR8NpGI2vwvX1bfjyBaDRT+Hu7nP48uWXMJ3ehMFwoo5hPd/BOh4OwxIgDsqgx/6Kw5j+S2UcxOgwk0VWN4V5tHQcjdWh14EOMeyP5FhwAAYdr1o/x8AjM6Bsn55WWPHsYpAIcGTyxbNb1JBk2ibolMoMsVR7/FIaZ+o7LBYkLI/Sn3z+2mSQaXS+UHNsJzcUGa+v8QcGaGIQHY+p5EpDqroMODp0SNQdYFA7EcW4hmGoW+/UmBwA8Wb8OaDAvh8jNksHuaidzBmNWSsUfWQaTRSQ+eTSkMjkHz/iotGrIXPRqOeaSpG0MKQ3azjexbluxnhKAWLvydxzLcMIjmwWsFAECJVwuhiLFnZg6QFs2COlnf1ukgGvTgWOBetKGjs9ZQKQq9p5rG6Zfj9MxhNhVGk0qLCO0rlt0rGH9JPQ8Xc9kRMEs4RVRJZSNl/GXLI1kqetS+eYyIVzAUeywZrRxsmJ5lMZyF4RG+gIcIR+aqQtxgHAEdIiIRXoeDwlcHRzc6u/d+FmNguT8ZRp7DB2AIzWZBwJ69LGQJwwkPHbsF0uw2r+EjaLeVjMXwgarQAckVkGx1QCjahT9jAP67DfbUIfwNEIYOAgjPA7Hoabm+twM7thn3p91LYDcLQKL/Pn8PT0LTw+fQtPT18JHG12S7prJLEdgKOUtg4KdwM4ah6X0X4t2rY/cKNa/axGz/+Bh60iBXP9KJxzjM957fInLS9vwHOlAlghqG8as7EtnG5HneZVgZblT1fa0rSdcwJHpU7VPAi2DThqBIhp55NO5fXbUt3Ut7PRyO2d0tE8qfk5QKf7esfLXnR/t83WNx2+VtaC+e04/idvfgDotE6BaEfQ24caYNsGHIleYf7ddCHPOrI2eTBdQ8eO+rWujRiAI7od088ZGMWsFC61HMo7GKhE4EhN60a67AQcRZ80ApdcgJC9FpZ4AnvIZLLsU2r/RaY89UkDjuT5c/9kq69GGopu6kyZfIxsIktAjO4Vd2nx1vKz1x8dT1X3PcMtkcDnBI7eTnh6EINiQxd07pj3wiIfmzYDPwoW7sc6g/81Y98OHJU7q0V02Y8HjppO4VyQlgp7S1XX743+ceCotM+181Au6PSAih6OJHxz503+7zaF5dTa7HqGKkWZGS7KlB70uyzVoHjL+gocpXSLx3teOn++p/6g6hqT7s9l/gAcaRxIo65RcoKmXVUzzt+jmHX1vfQQ8ddpRk2lqCC/3l//fLmDXe7cptB/DODIonhbAIyWySldy13z+l4/z5/vlPyqHQthuflUdbbfDmUU6z1EfnWyjRvAu0XzMzWbMY4s0j7tZb8fYPT4uovdwJHIRdnjUOzF4UyAZyvA0Xh8Fa6ubsOnz1/C/R1qHX0On7/8Gq6mMzKSGNShqabAOAqDYVgHAEeSbgrPGSPKNC0X7megktIllG00kJROfPbEODJjgLwEOl4tZa3oMgYcrdfiOMWvAUd+/7bpJfycgM8wMrfsfvb3AMTQBR4d/S7AwutqAI7k302N5tT+KAKO1CAbutqBXWdxUUpOdeLw/GPUoIyNAFFeDqac66W4fwSO4MguDBfo0j/sc66WMlWgUjRJSjXepwD8s7VedBMFKGm6OsNX1pSxfRSS0ZRzTHXnIjgx55L/XtApcxb1UbuTrEHdewQOjEEngLWAR/uwZV2ctQBHSHOmDCSJ/gSYkdLdCoQmka9Wg1RWthj2HCey9UJAH5BeLaY/AZPRwCVlIcUzlFRsAY5Yl0mBo2Pj6R1nbXswye5zAkfm8TwGHNkiT042AY4sXY7geFLbSPtpKVrgoyFwJGnqEnA0C7ObOwI119dIFTcJo+GE1xS5J+yxZq23bdhs1wQHARytF4uwWS7CcgHG0SKsVgIcCQCGv6yKRGZlv7cPm80q7PcbSmMBjvp0ZhE4ur6KwBHOCtS2Q8q8xeIlPD09EDQC82jBOkfzsCPrKAFHmnjwMFWd20BRBhVtqh+7Ub1OUmdz/6ijVztuNeNQY2vUXNf0llIwofba5e01eKnwC6X9zWX7W/iMCrv4Xc1KbdbaNVezjsqBoyZ7p02fKvcTtQ1bbu9819Aaj8TZ291K3ff0vx04Ej23dv6GFRmoSnRxGcl9GPX7DcZR7vP09k20k4zhc4Rx1GbX5P6M3AayAGIDvaJdZ2np9J6sG69By7k9a3vHj3sbcNQ29kLchi/fGEeJde51QN9vW41tvpo4Bs7PTm3bBVy3jcn3rvB/+/ffWn5egKPMzrgAR7bFfnzgqFSY1ByS5W0TcGTVg/JDIxfG+bXzw6xUeWxVRQojliQXftnIob9VwBEywfBE7lZcShk5dqXoNHsz/NaAI43mLDz4Sueo9PnKZqLZqvQQ8d86pQRYuxolPH++NmUyjVVaD239KN9zrxmt2u/oSotO6+61XKss1/bon26fP99bAkepEHr3U8K550MjcsdvWoPwxiLoJQeO2tch7tzOOMoDLsQoAdbFiHLKDIAyQ6Y1E4dmj3WMRqMrgkT3958JGt2ScfQrGUej0STsEZQTgSPUuhiENdglZJgk4IjXVJAHzuStgv5Sh1IdXExlYOkVBBzinEWFHtCRAEf2izbmaAZwZOCR5fr2hlUD1LEIV1KH0AoGT5q73Mj2Z6ClCskNFi9/COAhrVgsbNu9/9rm75ihiG391sAR74//bC1BjTyRHzf/jLlecGrlc+7BnHH1b061Pybn23QTzN9buzA0GYYALj6N1olOv0Z+Hhq9CTSSMdB6QOyHFKw2MLK5nn1wtmQm8BGcXLNMDYT6NZbmbx/Wq5UCrVuCSEhTt4ngA4AjtBd3P1ew1h9rruZmRUisnsEQtXBuGgFg7JNmTrNhjFnjCBrVAUe5kd8cSxm78zGOzggcbRQ46gM4moTJRBhHSE93cw3QCL83YTyGfJ4E1KkzGehrvOGcAWiEFHZgrG1Xq7BdLMJ6tSRwBNBotVpC2DvgCKwjA46CAkdbAY6GiAtAn4R5dHM9Ddc3wjgaTW6Y4nS93oTlCnWOABw9hMenv8Ji+RxW63nY7lYEpwRAkhSQsrc0lW7L3roAR80zqUbHrNGDu7WWj9viNXIRQFHcAAAgAElEQVS59GnPOcbnvHbp8wmDspnu6tR3S+1Kczzn+kSbvlbe1/O3LLVZa9dczVz/6MCRrIGyuayRh/kVu4Cjsh5IK1hpxjjq+l4ZcKR+OaT8dZlZTvkn/Fh4GynpWqK15Wuz7d+5ng390e4NcKjBDnI2Qi1wZHLAfHT+3142SLC/T1V3AY661tl7/Pyt5ecFOLoAR411ngzTC3DkB6b0oCxtR3mMInyu1kZukOcHjz9UckXve4QVDqZSwXIBjuKsUHIMNGe8pGWRH68QHAP7uubrAhz5SPsLcNS1Xt7z5+cFjsqZx0gb9B6AIwDjkjZPCseingYYRMI4AmsAjslpmE5n4fbuPtzefgq3t5/D58+/0Ck8Gk9DD2mx9gB+BPQJg37Y9nthC0BHGUdiDOiv1qoRIMnSv0lubKtH2RsIy+oAOMJ9AB0NEniENpBRiLgHaEQnKet8ZAVrHUvpAEAi6QP1nbprGXrn9CngiPdA1r13AhyVOHRsBcOPa0DMsaAQe7/UQQLJifWAdHWF8R6Nc6zN+PV6CBhHhb6GChHlCi8XXLx0LLxB3NS17H5Wl8jAf32fzKd0HqV1nDtaFPy1YsNkFQIUwnU3LEIshYG3ArSu15LKDPsGzBUwVIz1Q+aRso7gzek7dlGUYrpyNF0LwOfBEIyUWUwxwlR0mnqI4LQDg1lODPjUVushFTCObH/ne7BZ/wHPa6nqnD4U0SpJV2KlnutqHJ0JOIIM2qBPIo8BDE0n03B1dc1ac2AaXV/diPwdjZmuDjWTvCOHc7cTJhnk4QIsI4BG61XYrvB6KWnq+HpFtlmPKQhll1oaOfirtmQcob6BAkeIgB7gtxeur6/Yl+vZbZhczdhnpIRerZdhPn8mePT4/DXMX57CcvUcNtslwSOkqjOWE+qBSQSYD61KW/QCHKWxeI18KZH7FQLxQzatHbeah6xx+Ndc1+zqf37+6oCj0mfs0sXfz/M3n6jUP1G75mrW0b8BOPL2Uemaqm33VsCR7ZBS4Kh8rndhiOARVws6/67/t+mS5kdr86e1rcsS4Miu3cY4Evsx1VTy/fD7uI1x5IEir8N4fxXtQOrf0CEvjKPadf6e2r+1/LwARxfgqLG+/y3AUc2mrlVGyq4thvNAS95ZOXjv0PAOmvy1d4Ic+6ysH+IQKRUsjDIuC+KW4szI0dr5IylpBuaEKmAclc6J7+rbpqrjqIeBzxl/gnLbOQRZgwtwdAGOatfMe23fZax6J3npvhaZV/fEHtw1xTqlmrKireqMbU1V9/2MI83uHOWiAUdQzhE5jlotAI6GAI4mN2F2exduZ5/CbHYfPn3+WaLM4bQcjPXhJQ3Tvt8PO4BHB8ARnLhS44jGggJHVhMEYBHTCgPg0V+DAjgXHGgBjnLGURtwZI5vm1Of3s6MrXTWAHzyNUm65zMHkPJz8L0BR91PJC0IGFl9o7zeQMu/S/cJ5o98lwrgyIDDNv3DG5Z4XRPxWTYWxvYx0KRykxfchGuzUbdMACLZH8IMsn3auJzWM5VsluKusMyWaCcgLb4uABTAYTKJCKhKOjpjH7EujgJHTFO3QbpHAY5Y88inqyMYipRzqaaROHgEFJJ9JQDyYDQM1wATAJyCIQhmIkFUpBuBI0D47ZKprxdQ9obkJtXVIH+k/wqeuQFASjZJ5ye6T74X05oUcKwJzlkRM4Uv3xVwpOOxAYhj9Y0mYTq9DlfTBBwBREIawBHT2E3CcDDUOZeUhFud8/V6FZarZVjM52QZgXG0WwtYBOAI72HuDcTpc4di4YARuyPovd2uyDpLwJGkR8Tv9MoALTCg7kIf/eD8rZme7mX+yFpHzy8PZB2t14uwJXi01jpHbYyjbJ+dBRAu2JzvsEmprPVn0T8PPPzzA1k7bjU9LncC11xV2p7z2uW9KQeO/Jlccv3cOdyqQ5VST0pu+AZtSv0TtWuuZq5/dOAorYsyneu1Mu4UcFS7VGoCl8rmWhlHDOiTVMS5TMiDukxP9vWNcmCpbY+WAkfebop6KgKLMuDIfEa+f96319YnA5B86jo/B9AXGYlHTd/0z0PdL7cVTtkOZlda9ZYUzNTOyqpdE5f2hyPw1vLzAhxdgKPGKvs3AUelB18zmrJbLJVdVw+oghpHdsdjh8+xz8v6UacoS12DgjBgBVGqgCMp1VyUqq5UQfTxlHxd1vXuSdaKEX0WHk5OFt+vHAQsuGhscgGOLsBRzXp5z23PBxyVGThd8rGhaGuFGcf9aDhIj12rNFWdOacFxEJ9owGZPLjfdgeH4T70ByNNlXQTbmZ3Ycbf+/Dp00+Mfh9PrsJgCOBICsMyBKE/CHukMoDTMatxhFvxPWMfiSUkReMHWr8IrxHqjnpJzmlAGUZ5L0wkA49wCQOJjHVkdY4Qbe+NlDbwSMa8J9maOoTyMUMtPw/tnnC20nEe00V2745z1DgqPaMi44hHX4qfPGVgm8HX+WQoY6Pp6g6hgMNve50hB4kOzrO9mZOdvahsoPWGCqsylTkEtAvOIW41jfAJdTwp2av73bMxxGQ2kMj71NJrOO4BHmiKO2UZ2Z4geARACH+ROhApzFDjCIDSZkvQiDWPCBwJ0ETGke5VgD/CFEy1j2xPRoAIjJQhgKMbgkVgxAwGQ9Y9AnBka9yYZ+3AkQA+bfpHzij0qSPNUWBrxLM7Y5/fKeOIIBkGGsAR5PFQGEUAisg4ugbj6IZA0mQC4EgYSRjbZlpCqXUE5s9yCfbPnCyjzWoRdgSLVmGFekec+1UIPAOkxhFneod6mQgc6IXdRhlJmqpOGJSyBifTabiaXjGIYDb7JGcBsdAdU9PNF0/h+fkbmUcvi0dhOG2W/N0BnOoZ8xap6o7wELXWWuXG/SGbl8pxe/gqefRDjpg8VO241QzFOcf4nNcuf8bzAEdtOpNft3LcvL8aXW/t+HzNXv13AEflNlWpfylf813AUfF1mfq3y3pIdy++Ls7cPmodngaObK/4tZTbOiYH/V/rRw1w5BlHpp8ZcITrwYY0X9trgCN/TT9fxjiSELELcFQuv99Xy7eWnxfg6AIcNVb4BTg63PDnBY4Q8Q2zsTvV2bmAIzxxqWCBfYv0eiU/6G8NcJQKHXYn1akxSgwwKnGclTxXVBSYYMry1MvOyZ1rNf30974ARxfgqGYtvue2HwM4UiAlAkcm41LB1tyR7se8CjiCs3iX0gzAAYkCpGArbOC8VOBoOrkO1ze34ebmnsXZP30GcITi7NdhMEJxdiY6Ja6zA5OAwFEfpXKUPSFgEYEjMgWEcSQGB4CiQQgDgFdDyv8eUtGBoRBTFKg822MMPCNLnlxYFXB6G6tCUtchRVNumCdQp+mU2G0lj7836tpeG2iFv7ae/LqK+cuZUsyiBMXUKfk5F3BUKsdjijoGT6TzNXfi2NiU6iQ883qxqknJUMRUhdb4mIF7zhpHck+pLVTyU6O/yCUTy8julVjfwrpprp0EHKX+NPUUrH2wTgAMgVnEf29R/wt7BPVuNhEs2m4SQCSMI2nL93ebgPRtMfutkvIIaynARdiZuef7BIYAEhEoGg7DeII0agIiDYYjSTEJAKmvrKPIJOyT5CIsKdHVzDnWtm4BeHj9Jt+Hzc/S+H0Y4AglhsJA0tRNp0xPh9R0AI4AIAE0mowBGKHe0JhjbONGABBpB3cb1i/CbwKOAB4tCRatI3AE9o8AR0hXh9d7BY6Qkm4HdhDSG8KJNRAQ3OTaZDyW/t3Mwmz2OYzGEwX0Q9hswXZ6Cc8vjwSPXl4ew3L5EtabOWsgSb0jmxtf4yjTji/AUdzmtTr8e3S8l8jQt25TO2419z/nGJ/z2uXPeAGOjunXp8awds3VzPUFOGqOfDkQc/i9tmCwtvdO7pdK4Ci3M9qvLecgQCP8NoOERHM81XfPOrK2uU+oBjiya0T7xtXQtM/MNjKboAQ4omWkAUL216chjmODFMmotMgMHBfgqFx+v6+WpfZRqfy8AEcX4Kixwi/A0eGGN8FaKgrKDlSXqo6OrgQ8tIEPbff2m/zY4VTSZzt4StqeFTiCE4SnYbezr1TA+SudJ1WdRY2mSGDpmxyzdkD7vyXj3JYqpuR7JW1KDxF/rdxp7tPVWLsaJTx/vrYoJNlHTYfGYT98BHbJ05+7jfY3sh3ebi2fu+fnuv45gaM8/Vz7M3jvc9MpnwwBuOs9qJF4IMlBerin7X71wJEUPYUzdzgcKeMItS1Q6GZIxyQAIg8c3X/+EmY3t2EyvQ5DA46YeqpH4Gg3GDAVFVLewXmN9EXYZ3BA83VMx7UXRzMAK0TW9YcEkfpIWwcwCswjGybNMAXjwWSYNzQMPLLI+zbgyMa4TT7sd+L89jIkzUnTSIPD9hhw1ACm+iYTykMFzgUc5c6GtvVpK62P9aAssrYx8O8VA0cRdPChKad3ujdsrWWbroHPalKFlMuXBOqU6AJV+gs6gYLD7mw2dkzc50wblq2hBnvN85jlqQDOkUkCxpACR2CfgFm03gBMAHAk6ekALuyRto4gk6am2wC0UcYR6wPJvrUfQgsKphkJkKsF6eiwL/pD1sDBniaQwHo4wzAcjcNQASTs+eaZTsRZgKOdAUcKMMdaZen8Wq9TDbO0HjTFn6a2a9MLPgRwhIHZCoguwBGYRjMyjcDsEbbRNIzJNEosUZF7AP0UONpuwnqzSjWO1pqabjEnaLjWdYC1oVxAMo/IfjPgaNgPuy1Aug3XoQBHIsswlgCO0Jer6xnr34GBOhziHBmE7R73noeXubKOkK5ugXR187BYvDBlXQSOWmsc6Xz7xVe+cX/IlqW2hj/DymzAH3K44kPVjlvNaNTYGjXX9bpK7ffetn0dcOTtopp+HAvSeW/rt9RmrV1zNevoRweOUrBIt81aM275emyz9Y/pu11ruYcAvK5G1Z/vwgCp6ggcpbE4FsTlZUYOHLXpz7aW87V6zO9n+q0Fqpit5e9rjCNcowY4ysEj3yfaWrQfLsBR9RJ6Z194a/l5AY4uwFHTmIz/6lNgmFQ+7tgtp6TTDoZzpDfSFBz/3O6qOfi8oC7pcdkmFUOQLBsyjo4zVvJ7+gOm7bU3YEr6WzMW6O3ZGEd6WJc4i0ojub2Lx5hHJWPS3UY8qtglmkSGXzmmDOCz0j7Xtu3ua7NF2fpsfqcNsLHn9eut1ODIx6IbOGruDz/WrzWaasetrP0FOGqTV36OcmPVK7o1hp+0tbQ7PFxapsjc8vZ5C3DE70kqttQ3aydR5af2Na5cDhwJSweOQjEIBCRC37dgBhE4koj28QT1NcA4uuPv/afPZB5Nrww40vpGlEDKOOqhVpIxjqRWidU4isARMlb3JYVVgIMZr8FG0LR1rHWkoXZ8bp5QMg45UJTnxsazecZRPiEH8mEPMKgJHB0zLNuAo/ys43f7krbpkDVyfAefCzgCkNYlnxJwhLSBLlUd1iX/7//KuiTogIlN2TTaH05T1ZmG0eUS8GPfZdiek3Ek50NZHhL0WdI9dvxoMAdrxxDhsH3dZB812EgxcMGDkPZazyQFjgAOCYAApBaMI0k/t1ptwnoNFsoqoLYRACLeX+UXGUcxRR36osCRpgTmvlMgGABPYkIhtSSYggCNZD/jFywj/AUgPRrhd0z2kTGOuH6wp3mpftjveg44Op6qDsCYByy9XGyTkTYbHwY42sFZNArj8RVrGUH2JuBI2EYcSwLYkIeYZklPZ2wtgEiYc4BHSFe3WS/DerkIq/mL1LACeMhaVsImsnR1WJOYd0jygQFHzOMpaXOYUo6yeBfGwxFZZVdXs3B3+ylMplcECMeTYdjvcW+wnZ7C88u38PQM4OiJLKTFyxPT1SE1Hn8IHOXsfl1fuj+6ttS/4fManYTD+g5Tff0T81Q7bjV9POcYn/Pa5c94AY78WJXarLVrrmau/x3AUZeGqEfHd8i4LuCodK7lAH5r4EjOP2Mc+RpHJtvbZLw9k4E8uU1LnUuL8pYCR962seva+vbsItN/bX3WAEe4h2eZ53a6aOHQFS+Mo3LZ/f5alu6pUvl5AY4uwFFjladj4wIc2cD8HcCR+TxLnJRvDRzhOUsFC9TZgUafd4lH9LMqVd0PAByZgpBHj+D9C3CUVkw5cCRuLnNwtAFYXY7ZrnX6tp9fgKN8PHNl5P0BR+J0bhqRljwsgcH52jtm2J5+PgBHAiaIMYB6RiMWIAXIs1lvI+MIkeQCHN2y1tH9vTCOAByNJhOB8OnAFNbRtt8Pu56kqjN5I2BP0BRammpAgSM4mwkWKYhE9gLZR8yLlNg9cGcyXV1KZ+XTWvlxwb6Gw9R+uvemhE7kxmRu/Pgz6piTWsZTQBbWiDlIN3Z8p/+TwBGfDb9g3Cpgp0kx+CxMXUd0SWpaydxKusNTwFHka1amqmszbFvX/j5VAns7GSry81zAkQA24qT3cikBIgoiEVQyp7pPI6xOdwWULOAHz0+gAPPC3JBN4Gi5XIT1GsDRisCBSZd9QJo6ZR1ZijqCns2zkgAwj0GfQk9rkpFtMhJgyOoaDQVAAtAxGouM4X6PgDDkmjgnL8CRCcxhGPbHYcz6RmAagXE0E5bnZBLGBI4k9R82nshDSdMp8hD1qwQ4EsAQLDOkp1uE5fxZ0xWCVYb2yjiKLDIw0LaMcGaqOnyu8mtAn43V/dqGMdIRjidhSuDoC0Gu8RhgEpirW6arA8sIqeqeXr6F+eI5rFbP4fnpIWzWSCPqgaNo5TS3cKy/9HY7+6NeqdSZYs9X44z+qGNS0u/acSu55t8xxu9j/i7A0TH9+tQ6qV1zNXN9AY7SyNeMWz5fHxk48nZibueZjWIgj7XNfUGvAY7wnVOMI3xWAxyhj7ZX8vTE1l+2Ye1E2H8X4KjmfHpvbUv9u6XyszcY35ZBzA4xLRoULrQUSXrqO36jnb52Sh8jBZu7SYrdjgvFlO1SLr+/R5G9I0MM9+46LN5IQ2TfKaXHC6Gi8e1o9D3Xw9DCKYW6Cz8q46h2jI85DfNDofxA1cgG+n5SZG3RelWvgt/kbUBF6Ro4ds98zfPZQghDrIuCH3M0dj8Tnh/l95B85Z9PVVcmZD3jSN1HxkygnX/IkKlJPydgZbFoLpgNaQKn8BApqop+xIHn0+7Z12LPXBdZkF49mc3PNbKb46L9oLx18lt9o81uaaRtI+q72aJ7bZ1+0Jrvl+4nRPLKdX10+PF+lB7WRVP2DhudGuPiMT14LmMLGOMIY92mbyQASL3v7sD3gIXls84Mdov6d2tXnHgCwuBFjAZr7Hv6+aOzH3sDmAa+A0XdDAE6IffKNsKeB+rTh3MSke8TAkYS+T4Ld/dfwu3sjrUtJlfXYcDUU1J/iMDOYBj2AI/wb9Qf2sGJCAc2nNkio5iSjuCKpH0TsEjqo7DGEdlHyjhiYQ0G9ZENhXlMTlJlVqheGMdgLym7opzwHvCDOZQwhMSxSQ3a1oUxjmSYk+A5XF9I7JXWhwea8Do/12wufPeOrUuAOKMs5VfbljPDrERPtO83V6qBd5q5VYqciMTEOkIKQswp3tah4Pw6Pkp8jfY+WXuHjEh6a8f5g7F0Z1SbDlIjX1O3hI0nB9ZhKtI2ncvngOfXDIBzz01u925LRz6d8raG4j2SvLa9zbRz6kTHfflvnonqyOe+kv+tVmDkbLVejQDETFW33oblcs66N+slWElrrnlsQ06esY+4/yXlGZksG0k3qQVu5Oi0KeHWFMYRLiT6eo97WEAkSVtHwGikf42VhPZk+QGgsBpHWj/JdBitpeSXiqSq2wpRRv4jJ5z1X+UivrPdYpwOdSAwauTHkl8qCLoBkCK6MH81TcyBhRfNvtz+cvYgbxsNOr62elAmopm+U2u0YT6Rsi+A/98fh9EQqequwu3tXbi7uw+f7r+E6RXSwY34wLst6tDJ2SGMI/vdEPAB42e1BuNoTuBotZiH5ctz2LCGlbTB92RL67kAIJMpFHehP5B1yrXE8Y5xv5TdQ6bKk5SEqHE0m92G66urcH1zFUJAna01GUbzxWN4eX5gvSP8Rao69A31k5gukWzdnaTHjPtEAdN3AhzV6Ac1sqZW56rph5c/71AdO9SkYlrO9t62ydKS56qZj5Lr5edz7ZyU3uOc/S7tQ21IRs1Y+Ofz3/PzXHO98md6fcsym7w8+81re9I1LiJG7fzSky7zBdTKnmZfIauT/6VL5yrzR4nek9ZFmd+hayyOjbHvU9v6q5kbS5XcZg/k+zjXEdvvI2ORUjCLLtrmC7Pv4zNjvFvb/K+1PTX3bXInr1vkr+Pvb2dOPp5dfRd9qJlRw/cxAkdgpatKlbe3a/hr5f3065TfJ0tf94c2bty3xX9Wsy5KU3m3jdup+9Tu3bL9V/Nkp89ovya8HVdjh5b0pjec3JVJiUKwJN60EjgqSjXBi6tjpwA4qplkGuAGGjmj85iQq7m27JDjwNFrFbOSCa5tE+1SgkYX4Cgfv/yAalsHZUqOAg/EjMqLQJcI6eo5zwyHtsMnCthCx5n1syRVj6SkqQOOSgWhrefoEurGmgvZV+I1kVR1eX2jdqdmaZ8xdiW1MWrn2eYQUbMlP1jbZYwxuZrJymNKXG6wlCmeVsC5G6gveSbfpkqGF6cgkZXGqPMLcFQ7JRXtUwR2w5saNdam4zCCRvS6ix4hzlMzClrS1BXqGGY40LGsASVta51MHqwNAEdw/hGwkdRycLRutR4R6pXgF7U2ZgoUCXD0Odzd3oeb2SxMr28ILglwBCdoL+yHo7DvDXg99GPDaPgtf7dUxKWmUn9oQT0AjiRdnqW5IuOoh9opaTxwvQ1qoKij1cAj2z90frr0dvj82E++53sBIHaBUFZWrFeG41Tnhnks/o75SKm3fH+9vPKGX9cChIt+XAAc2flX44TyoVACECWGEUlH7t+Sii9Dio4OOgev69HqP3epQnIHRptDo+wGIj/lLFGQrMPxYuvPrn/MyMflsPdWixc642XVWSSDr0uYtAZjriFFmARzCGCaUjQKuIP5YAoy7n+tE6RsFABKBI34u2KtG/bZ59A3IGqbauYAOCJIRYB3oGJLei3P6ABehVwABCNtmQHCABgIHA1GTFcnKeskehX6/XYjjES/Xo8Z3XmqOvtO21onWG3UxzjxOrc67rYiCZaRgZMBR3p+Jpmh80I5WgscicNNZIBgMZxD1prCGwoc9ZDWb0zgCKDR/d2n8PnzT2E6nXIMyQrdbLSeVM+lqJMaVQALwSxbrRdhsZiTZbQkcPREebwDcERAaCeyl+tA9UdNuwpwSIAj9G8j4BH3RAiDAWrSCdCPft7O7sPt7DbMZmBI3YTQE+BovZqHxfI5vLw8hOfnx/D09DUsV3MCR9utsN7AjgIDb+BkvYyPgVVvr3OVyYDUqsbxUqNf17RFb8psutqnex/tu/Tg9+Sf8DK+zH6oG+Ousai72ve0zgKYOi5Vuj7z52tz3Nfsue95wprvvvb5au7R1bZsXDL9xQU55c7zrvu1fy7nGH2Vzm/TZnObntC9T3yAY7E7+HXdz+zotvVXfGHHeG/zy3n9xGR49zrS+VPfjumHbTqlf88DR37cbc345yw9e2r9L23BU8d04bYxbltP9GIwI6BVBU1Be7ksabMBjvqCPHCkQJLXI0+t55L1Ues/614Xctfa86FMZpQ8UXcbP9d+vXm/RPdVylr88MBRyTA0A9QSsuonPd+AVQvoAhxxGt5TjaOSdXFMuNr7tgZy51CZEPqowFE54wjjVAUc7S3qv9tgLXXIvQY46la0ZAWYap+Ao9O1UEoVBu4VjWp+7To99j08G4pll/yI4uJT45z+lslLz1DyxbJfDRwRWOxeEyXP5NtUyXAXxX7yPhpxltJkdSvitf2ofc4fs70HjvzaMBBC3ZLxcDc+R/qcxeVjpLXWODJ3ckMpyNPYmZxSOaDAie1ZYxbaepd7pO+gHR1/A61R5IAjyU2mjsHBONwgmvwa6eoAHH2iMxPvsc7RcKwGpCr2/TGBI/hrCRxtEnBkzAWkQwMrIXrlGS0n6Zf6w0HowygFMEIWgyaJZP/2YUPneErN5J/PGy0GNrc5nJqyVYrRlwJHuVxuBys0ejKC+d7J39yLdr02xtFR+RlCGBUybs3QKN1/Hjji+ZLlkff/rjlLeP+/CTiyZ35L4OjUNXEfjEubzpWvF57TYOExlaIwZxLonBiEGg/JYYMT3VhHxi4xpgpTk/GcBnikdYqUcQRrG/sAAAqBBE1btsHf7VoBA4A3e2WMKdOD4CxYKQBTjHUsMkEoKqp58K/ID1FG0t9+ZBwJM4W/YB4NwTxqAkebDe6rEJqLPE1nddozxjhKZL8EtgnpKDmgNmBLvQI4AoiSYGQD99wOipvEO7tkLNJPCg6wwABZC5pu5ShwNAq9HsZJGEeoH3R/fx8+ffocJgSOUENIdFrIbgA8ZBsB5NH0cwRtWM9qGRbLucz9cs76QmlewUrbK3AIUasVyAAmQdVBQDlBIwERyYhSgBNspKGyRCG3UfPu7vYu3AA4ur4KvT4CENCHRVgSOALb6DE8v3wNi+UL+7bZLgU4UkBKioDb6P07gKNanavMpiuV9O+rXddYXICjf2K+LsCRH/XS/de1lr9nJsucwK8Djkp9DuZ1uABHciTGlL9ZBoI2/bOMcSQ6IQOCSfZO+s8xx7y3H/wasfvl8rMmGLcGADl2vy47rG2s7D3mbmAGCwGO2mqxHwPtvP1zADKRly8/vG7B/NXs3Vr/2bnkS5nM0HE4mZ3j9NN3YRXV9mLHYL8L4KjGcK9lHJUsthLgiLaZM+SrJuICHHEaLsCRX40/PnCEw+BU9HkaDWEcgR5ck6queG977kdBcHu5EodESxIlmwCSpgOlCaJYu+6em0Oqu2VdCziahsPSVIN1AJbIR8sAJArXsXEpP1BxHbCOrLZE3fOeav0aI6N7bSTH9YVx9PvN3JUAACAASURBVHZzdXglq0EiqaHSj3kWHeMoMof8Z0wWlSL3IXksFZgUlGnUGbG17R2R+XuynsTZK/qB7HdxyqW9gXYGGtl6AlMBX+F+Qdq4Hpy+o3B1PSNohHR1958+O+DoJoxGwg7Cz3bXD2EwQlnXmKpuvUHaJHFe0/nN9Fj90OP+VzBL6xoNABoBPOo1U9WhO2ArwRG8iSwmAY/MaW+OezNcTDdqM7Sa+15qPLWlqmtbOccMnMP3JVUd2V3KOMqjrvw+PgY8tPUBo1YKHJUGN9h9aoCjKtmlae7efDcCtBGrT2V9+psbgnX33sdaVeYwPzA83T39/J0ac7AryOQA44fsDp5Q7D+vrweWyBN15hMUku8x9RyAAoCn27W81tRyWwJHlv6LyG1MhQbAhQ571L5Burfths+HvYizLTKfsEcJFhiryfoFwGioW1blWgSj7d/qQsH7lB9IVWfAkaSvA3gEcJhAEoHEfthsDThKipGMtc2YB44ANjRT1/q958e+CjjinAjj6DRwpH2pYhxpQIAHjsg2krHl80TG0TiECBxdh9vbW4Iy9/efwnRyReDNAMHBUFhbVtsIqd8w/2DzALQhcLRahM1qyVR1qDkkwOMm7Amo7YUVxhpm+JewkLAIWdNI+yapAYU1KeMjICkAfpwPN9czptSb3dwwVR2Ao/0eNZaWYbl+CfOXxzB/eQov88cwnz+FFfpkwJHWWRLgKIGH1Le4P95e56qTA4fg+VvpczXys1xXrX2699G+aywuwNE/MU8X4MiP+rkcuzUzWyYHLsBR15i2OblpIVWkUzbV7e2BI50/yybj/EW5HPT/9hmz7Pn8X/98pb5jyOUakOkY4yi3dfKxbuuP6Rtb6r+whZs1jqJ2mGUr8mfJKUDJLDTVwKN+k9tytTaU9evfDBzZ/Nq8145F1/7l9c+Wqo6Zk8sclDWG+zmAIy5eTQUCL4/lXmwTZk0Fu2SIjZN3SVV3AY78erkAR2k0FDhixj55/VY/dqUYn1oAHJXeG5eiC1Zp4+J3atZkeK0DzVLhlPaltB36WsM46jIq8/v6sbDxaBuXMiUc35TUP+8FOCoa58iOyqOi279dO8ZFffjhG8Gxi7WhRcb5vA4ssgj0CBr1NbLe0n+lOh9MzaZAigybONKOBQDlhoHpCdERmeWMbnO85O/Rd8lfqT8EPQRp48Asur6WQu33n76E+/vPYXZ7F66uARxJLRMAQowI6w/DPgybwBGc1gCO4JRkWqQm40hSWvlUdVrvyByJvR6BI9RpyYEjW2LoAxlLmq7OZF5uIB4ajHWMo1PgQTQ4GvXQulPV5Up217Z5T8BRV1/tcwmMesODL15Ygj1yOd/279K+SjuXV97VODplVOZ6eeu5S6BrG/abjaQHVoaMrSv5C5O2WaPOUtQROAL4Q0BW/uIXrBAAR2SH8PvM7cHXBizY97bcixvuQ9Yaw7NG8E1ADKmhlGockoNDGgpsE5lHPq/l8uO/B2q3qMNR6xihzhH2JoEjMo/wK3vcgCNfTyN33vg9J89qY3M4703gyFLV+XWnThlZMZEjRDBvKyCF1TiK66ARjSq1QCGzylPVNVmlvLNOfZLXeLcfwh6MI6Sq0xpHTAF3S7B+MplGvQljEBlHETACaAQwUdg+kXEE4Gi5CKvliwCCqP3ENLYKAhnbh+tHOobUcRx3gloAjVI9LuKC/A5k7ihcTW8IcCFN3ezmOvT6WH3oy4L9AGC1mAtwBPYR0tUhfR5qL6HWEa6NKnMMmmDQjwbqfFDgqFTO1Opc1U7N0o68g3ZdY3EBjv6JSboAR37UL8CRjYasC7Ozc53I616mJ3TLLm+nvp3v5diu+RjAUTvjqE0WeqaP/7wNQOqStX7MDDgqBU88cHQK5PLrwuu+cYW5NIiw/cQu7VO/bNOr2+yyY7p6stOY0Fk1wUNd0tZx6bPna61mnKmLFWZkqL1uuZ9LgrRrf06Bgt4meu04Ht3DPzJwVDMJx4CjmmscbXthHHFoLsBR41igkShF+D5SjSOAJeX1EmoYRyi0bYTYkn3XrRClRDSlwFGNgIUKN4Qj1rFsjjk3S57Ht2FxaXUw1H73VHuMWWk9OVEY6g+zt01VR87DuwCOiteGeALVV9utiNcqI2+5Hj7utTxwhPVhARpNVpF4U80IV6MrJjiQVE8sMh9TySkTx0Vg+/kxBlFSCFOaH0vXJOskzbs3INrHG+AP1XkCR3SpqnNwPLkKV1dXYTabhU+ffyJwdHt3F65vbsNoNFaFtxd2VOyHAW5AXAMMJjq41+uwWiOdEvaxRquzvon+9lEzAywjTVWnbAXrMxzVAIxWG6RA2pJl4WscmTwx8MgM2jbDpQ04CoxkKwM1WsGADKxnG91/YnyIQ9acxN44eo1DjDK/4vyr3V8e+pQ1oECBWHsZM6Di6mcBjpQh/MZpJhJw1J4aw4xKe/pTxqw3jME4AmrQZ4ouMDmU0QN2EGtGoTade1/r1OEzsIRk7a8JGmFfCRiEujZw7gsgtANzhMCRnJ1w/kttME0/RzbRNoDlAQCAKVh5xGr+NPbRBaAw6xpkgrEEsW/9WrD0dSIzhDWlABPBZ6SeFJABwBHYxviL9/e9PuuqWcq7ppyiQI01gfAazKlYW8uMfrlhox3eEcYRHszriseAIwFIVAIKsmMWQ8ZmE+BI+uZlrDEo5XvNOnYik/R9Bxz5dUTHSBiHfm8chsMr1jQSMGbGOnPjyUTS/KlThYzRPpieAiaSbbRD/aoN6xuB2TNfzMN6tdDaVotY2wjrzANA3Jpa9wifDfuQ58aEknXJNc7vYTWIHGBgweSaZwNqHAE4Ev8HatqhjtEyLBfPkrIO4NHzQ1giXd1mGTZr1DqS+RSWv/E+dVz3CMj4eIyjUolYrMuVXvADt+vSP19zTp57OGoccjV96RqLmmt9X9sLcOTH71yO3Zo5Kltzr2MclT6f9Fd05qZdkuwNL9tq+izX7rZXa8asre0/BRyVjYWMAXRFscrUMsvq3ttz5eCQHKVyPn8vcIRrlZV60FXh6szmgEIuw312CL+Oot2njOccOPI6k73uBInaMhJIJdC4PGKAt2ubX7dm3dWe76X7r/Z8KF9zdcCRPV8XQGhjVjseXWN9NsYR2EaIgiv9KZ24GsaR39yn+mE2BSehBzf+GwvPC3DE4b8AR34VflzGUSlwBGFVRrUVZ19vq8BRIePonwaOMJsAjsyZkB+k+SFbKgu5V85U4wjXLgeO6uRg20Hv36tXaE2RBTAgqWze8qdWCSg7fFXZtIDwgrOkth9vOQYf91oaGQ3GEdIYUmYgajwDilr/bUCRAUcudVs0EKwehqQzyhmA4riTNgaWtO13a5crkM0590Xu+6xRZI7Q4WiiwNFt+PxFgKO7e9S0AHA00b0sYNN2D8YRgKN+2ADkUeBovQJbCA5t6TMcyQTM4PlErY6eMBBY44ggUkrvhK4YcIQaR8KgSGCMPZ+lG84NFq+DHSrRPfhLi4GjXN7n+yYBdsJMkPn4WMCR34/5eNUYIX/LvnY55u1+Hqjx7/l1cLpvyfEic6hRiScKQecOFPu3naHJ8b4LfTAsCA4lMNHWiO1xaS8p43gWcw3JujfASP7COQ92x5aAEWrLwNluOJqALKLn0UlPBgmsi62kHOMDSnoyS5ln0svGyKrbCD9HQG4ykAieeOaRAUyynwR6EWaK7FFNUccaR8IwBPKxYbCOyALoBU3wqMmgxjO377mcad2rBo4iWLRH6j7VOzRFWzp31YnDXG55QIsbOQcSpULiMh7Sfwsy8CtxQOCo15uG0WgaJpMJgSNje47H48jwxLfAFgOIQzCdwBFqV2E9rMk2AnDEGkcr/C7DermUdHS6ODgn1B117i29KYCjARikyj5T8NLWkanGMk/9MBlPFdy6IXgkpbCwdsF+Qj/mZDuhvtHz419kIK03AmYZcGTrSLi4Hjh6e52rVi6dS+a9Jrq3tu8fpX2X/nkBjv6JmbwAR37US/2DXWv5e2ayTBbVA0felujqXwqAuABHtTWOquZPU9XlwFE8K10gVj5/uW3YZid2zbPYLqWlHuRque6W99XbT6brWb1O649nLbFGJxnPFrikMTkt4I71twtEiu0ccOS9TF32Q8m42T1K24o+VxYMXytfytac9LRGJ8mBI5vrtvX5mvHoGrt3ARzVDO65gSNEs9FYy/LU+H/jdVWfL8CRbAxZ1aHfQy2GYn9R1xr+Wz/P10GbICkTQh8TOGIO9ooI8TJheAGO8kV8AY5sRCApLsDR3yrkPsTNNIVh39dicGyjA8BIHK8Sje6AEzrLBDgSxTo5ZPFvDxr52j1t6Qly5dkrcV4hbzi0mUGuF3r0+ImTF8ARa3AQ5B2FqytElQtwhELtd/f3YXZ3F8ZjAEdDdSYrcLTvk30EhR+OXtZXWYlzm2cuU9MBPJI6KASRABrRsTwIPbIRmsARWAmr7Y4p68i+UCAtN1aO1Tjyiqs3XqBisYRHIT5txk7bGdxUjndkJQigl4Ajf1Z7/a1Gl4PjtvT8s22UA16l2+sjAEd5aJg3HHMj0hs3x8fgOHDk59ivgRwgwmceBIpnKUAJpBnbK3OGwRmyPqxWkdUXInCkjCFZ8wIcWXq6BmhExhLS1UnqLw92pRpKKTWeQTwCAijTSF+KBBJGiqwbTUWpLMTI0GODJvNIdGq5AusyaepLyaaAfS97HOnrRN4MyIYCcGQp7XIA2O+ZswFHGDNN00HgwhhHGXDEOUeAUUWqOoBkUZNgrn5hdHkmFMYGwFyvdxX6fQBHEwJH19fXlL0Aj5AWFL8JXJMJE8YRQCOpK0TgCIyjpTKO1gLSIDWc0tDYHTI0Y1QySgqJXMX6AePIgCKmLmT9rQRCMpszp7ofxkNlRs1wRtyEwQBniaSr2+/AfnohcIQUdY8PfwpwtBYgC/3G+ueAKJAppx/DBfS3VFqdp12NbK7pQa0DqObaH61t11hcgKN/YkYvwJEf9TKfymGq+LecuTJZdAGOusY8171frSe7wKVum0DuUqaLS/rgnHHkv3vKfsiBo7xt7ls+Nl5oVxZ4na6Qy+o2GwKtLbW4BQKaT9v0G7RhoBRZyZIquRTg6QKPRJ/RGE/LGKGP4M+ifE7L5+/Qf9+1Js8lX8pkhvTue3x+bfPe9czf8/n5gCMUWa5gHJVtaC6dLLL49OOXXhd7g4vHMY6OCSNbwKXXlijoS42jC3Dk1+oFOEqjkYAjOg0KGEelAjlSYM2d05EVqcuI8jPItEVwuhbWOKo5+M5Z46jmkKw5XNochW2OxDr5+b6AoyKlr2c1OvCk3V7xmjVXMx8/dlvICYwzQEVz1ubAkaVBAxPJQCM7izW6nueyvE7gUTIwcie0yZ28ro+AFK7gumNI2HekjSi1FlEOgIifs0aQ9AMZnuDQ5Wf9oTCObm/Dly8/h8+fARx9InCEdEoN4GiH+kYD1jhCJPwKwNEKEfBN4EiMAwOP4Ghs1jgSRpICLzAgUONoKxWloPLn69U/nynAXPktKQr8+8zohdpM3VuES9mMnbbrpn3JHrIGSQ1wVCoTGThR2N86OZcl3orAgQGZovsmA4H/KtriNNMq+lx0UW0EEM160QUalV+3rMaRrSVvYOeAUYMtSOBoG/pWi4h7TOr2CHCk7KGYuk7AImEfyS9TkrHWkbUVNhJYSQARmOpOk8vZkBuDRpz9xqaBcyKlIPOMI7BQzPkgoIamopQ8bbIOZHGlX61TI2PcZ9YEyI8d9y3uKbaNAEdIXyfAkcgfAZOQis32mO0Hb8yeCzgSoagcKcewAagh9Z6SFscnqWAcGXCkxC+9FoIHZNWazQem5qB3HQaDaRiNwTiaUu5Op5IqFGlBR6M0PpKeD2kIte4V2UYKHK3mYQnG0QIp6+YEarYbsNEEPLS5HQDE1xRxSOuHdYRnHaQN1UinGOWugoK4zmggzKgZfm9vwnAIdpnoTGA4bdbzsFrPmaIOwNF8/hTW6xWBLYBZe6akE+CoaaV+TOCo1Cav0bmKdL5y4fbuWnaNxQU4+iem7AIc+VEv1c+61vL3zGSZz+G8wJHoPBpecoKFbc9Z02f5zpkURTfw7xs40vljPUynrznQqQ2M8TIyt4fyf9ecJ6J/ls2JP/u6xphpd/v9RtrxPN24AEfCoO/1kM1C7L/ctjvlJz9qA2qFYltxnbbi92zcgu+eS76U7T/pYM1c+0c6BhqV6kIFw3PQ5GzAUR/AkYv2ek3nWr+jIAzTNXQYzmKoxZxBUgbhWEes6Kqlx6atbYadd5jIUmd0LY21Ell7XuAoGaivE/ttj8A0g1pw14+jPbO62cT+oiNMw+DaOqM3kPMOzg+NAizze/gjp2SwW2a4aJKOfK/5dpuQzAV7mRD6uMCRFcQu2dM1jCN4TFmH4IMAR3j+kTp7xfmRywmRFTz3tahxm8zyq9O2BBy/pQpDyTzkSniZKtK88rFdZH22uW6LFDnmbO7uuwFHGhnb/YXiFrVGRvFahqsPjIdTiriTfbX9KH7AH7qhAkf9rSZm0k3WqGck7CLZc0jhhgGxmkYpXZ1wSLRAuGMcmYIsztN07g8QuT9EwflhwGth8ICdhHPQGAxa4N48lpwLXREAhjTCHGwG3BvOXP5Cmd8ikl1rhPT6YQrGkQJHX74AOPocbu9RsF3qbkgE/iBstsOw2wnjyNJqATxarZBKaUfgB20bjCOynQQ4EsZRArBs+YABtYaRKt7q1lVlmRvoxN9Iii8aGlZHhmm7FExixJmljOqrIdxUpUzWRB9qD1n1DOATncOub69tvnB+WPF6c/obWGedp0LPx9G6T3TIl6kaZweOdJwT60T6lRuDRYaBG/NziAPw3VyRv2befZmQTldE8/zLHC9akPeYYYlb+HQbCeCRfeh/UUcHwFFvu1aHfEpBZ4CQpWH06emMCSLXcuAS/y2gkYAIa7KUBASREzbNIZj2JPzJj6atMwDC0FNyX8gO6ocBEaQEHBn4k7aggEFW+8psIoBNYByxthJqDTE9HrASTVtnwFG/H/Y7YTsCgB4Mh2GIv0hfqR0lc4l1kPZhvdF0ezqv6Y+xm5Lyn2oc5fLC6lg262Ol9HQyfpQb1IEScGT1FgU4kj6lH79/1YjTOkDWT05NBFElUaCl7QyQgb1r1jdCqjqA8lMARxMBkQw4khpROEt0LZDZudJUdQIcLZcAaoRxtFoBoFmG3XYlrhLVA/EMEnQk/d4BuNS6lkiDR/BRBBzHX9IcgvHpwUYAR+Nwc30TbmY34XY2C8ORAEcMqED6xO0yrAEerebh29c/w/zlkYwoYRwtuZ7TWvU6yyb0WOPIG3TnkCCnr1njeKlpW6bLSd9+dP2s6/kuwNHfv+5jgHThrct8DodrOXc253pG4e1js9fYlafuYafHa5+vtv8n++JqTB5v9zrgqDx9vDH0L6nqcDSZdXcMvHidD0VqHAnzW+xKsxWSL1TejVYna8YaExg6lSR+Nf+zvE6rpmifKOOo1L9rfeQedr5v77O1To4UOIJOh7qMGCfqnK6OozGOEIgIf7D1g+dFQwdUMMn0/ajzm09M9Rj3PXxjF427ZCPkZ9Hr5q9+159LvtToJK8Fjtpkds1960crhDMBRzCSpADrm//Qe2GLWOCLpnJrWxkfIQEBABA14rjRjyAb5CaKY4IKPvM6JuBIDEK8g/shIhLRYhAW2BxxB7T0J27jOBRtiLVN/mvGq1SwHLv2oUNYqImwcnFtmliaGqPPyEVNo4PIRj4/DBsMgxo7GGe+VkeZvmY/6ahSIy86otycRVFMKeQcVdKTlNv8wLWUtfVz8j3fa47aBTgKoRQ46jJIGsco1tEHBI6McWR+DLpnZUvI+rVgb8oidfTEdX0ol0RFkdz55zo0cUgWKS6ZwDiUE9LAdtr5gCM4XMyJ8Zqet0u+6MguHA2C40Vt21KZ2nfV6eXAUelHXrPB99nk4Ns9+2vOmff1HaqeodfHWSyOWlmfjmWEd1zKOtT+kdMMLe0M0lR16lRN/Al6rPnINjUSKT5g5PlwmFIXWXonMHMA0CRGgjqWdd1wP6M/+17YkOEgzm2rL0LgBgAUrwEGAxy+PUa9z27vwpefvkidI6Sru7sLk+lVGI5G/D6ee7MFgwBO414GHMHZjXRaeGx5BktVR4X5RKo6PD923kaBI44edCQ4QHXns5fGpIIDfSNp8eR592HLVFSiS/nXmLWBOsbFDIvu46jVeeDI31vVDoJOMPLQB+4SvO7twohAnKbsck5XCZ9TwEgtPXHSJ8OI6wgqj243r4UwCtFthBPaJ/uDdFR7q5vVoqma/GxIFt4ATn7NPObATHH0QL5oXaxWfclphDoH/iw5pjkd0YwPNGZ7fjNO7cyKgRPovqZafB1w1CTS0HEuO1H+6yJteStlDBk4SBCHzCBjCck+C2ADATiioQxHfAKOhEEkvwSIFBjA+8YEkevLd9K9AByJ/NkAOGJdJJlNcxzIPAKMQVI4AQCF6bQ9YB0RROZ6FOAI+5SMI1rZBhSZZmx70TPRBAiWMdmFjcoSSX25Dz2CQsY4AjNRgaPhkKnYIuvIAA0HVDSAI6/bRCA4KjsErLYs1uZ3i8yhWW38hMC5+1HgLQeOZP3K9QRYOVHjyGklAwYvCqsR8g8AjDD3lFUZ672NQn9wHQZDMI6uKFsBHk3GkzAdTzRVnYwR0sEJiAgZLcCR1DeS9G8AjfC7mL+w3hHAGwGOEOQgqfYg6zHHrDNHdpjIfDpw9D1d7AqiKdOTa9MephcG/XGYXc+Yps4YR8DVBn08J9bzisAVgKOv3/4IL8+PYY1Ueqs539+zLpfqcer4krEFcKTpYOOM/f0agMxT2X1rnCUX4CiNaZeddgGOytbf27ZyOmrBhV/r+LwARwWDG+VjOmePf0tt+hSv3sq8b+hjygQu6UmKQ7sAR+cEjsgMxg3ot1GNheejHJI4k+DPEQsN/m6xiSJYBLOKOry0935TXE9CeQx8Ep2Ieopej3otWm00Ta1arqe+Z37aeA3XT3NRow1ej4Yj6h+rzTrsNtBhJdgV7+Mv9dvNNqyg/1JnHchfUcBF+1KdzDgDot2JbiLameiDZh82v5eAo7cF/Up20WGb18rPrrvV6CTfCxwlPU7kVFFgYdcDHPn8bMARWCVqJrn0Gk0N0B6s2EHKvQbjyRv5Bgap+doAKaTwa4yocsCROCnS5gUAwrayM8S8ccZKcuzJ95hiICr4HqTIXQlxOuMUlFAKS+bTonZPGfze8SLiTwWcOUXUQdK8hua0hFMHQg8ON5WdIgBljFAbYk+nncDHeB1j1jxwRMeSCFCKQTeuh8AfrufmzBtRrSChCFwD88yx0g4oWltv0Nr9VNAd3MO+IyOZr9W2tVu2YSU9B4aPBlqhceT70IXOl/XjdD7QA8US+Gqh/7rLIElrXFlGFcBRyf6wNuyuMQkzKzQ3itBnOIv4lSNt/Wdi5OuqJ9is+0GBZ90qBFKRuhOXlD0l+1AiS7EClNXArwtboQykeEU+V0TM6uAcc3xGR53LctTW1nYHn0TrFNieOKYQ1MydjDUcpToeBfsknSu2p+WOzf7IZ2mN0quuDqlcnjev0w5o5xLUHLvuaS3IQEKJ4wfSh2PAUXKYyaI8BTC1j+xbyIHaOTt/exsXcW6ZMzJF3ZvhnYAkAifakkXmOc0Wsa9MJC7yvnoZrbUwgaBUjyZjpi5iGqOra3EkqnMXjlXWFWIU15YgCaO2VohCh0MRzsWNRr2njUUjhPqEOsWNyaBMgcnkSmocKXD06fPncH//ifcfjkcSoNMbhvUW2DtAoxA2G61xtEGdi42krCJuZQ5TCewRsEpT1RFEUi1B9Rs4OXFmAxRDDiUAPQI2AbCRVcxaMASmtLYMQDF8SyPlMQ72moYPp86i1nRvEvQxmWg2h57TyuQcwgnMwB4BqgCQycY2i0ZYHXgbdULQT+mHsBZoHGlbgoAK6uAv5Liwp1Vz8MCRe81VFelVp9viegSOolmYdj1vld3D4AaReQJsyq0wZ2KgSqoySeWWdJxj8krbRn3LgWEtz3f0TDgyFj5tBYfVYqg4hmZcqnaGayh4IbsuzbUZs6afyufmgIFs1OdDwFJksInMTP/27CLUIhKWneRwFzAIQFECjmRdSO0iYRE1gCNlEq1WKy1aqydivKeaxhxbgS0JBin7KAfqzJAD6EHgVcEpA19j1jkFjggyKbAg28Xvy8QyMqZklLcKblvuetQ4ExBaQAmAmHACWCTsFmsLwPEAoIikq4NcwP0toMHGWEA0WyX+/HLno8rYHRwebGupKN334vGnUb1R19IgNAPsjW0UgUJdE3zYTGeOAQI2EhoeEIEj64v8ZXo+BrHZeIxCb3QT+kOk/xyHEQCjySRMptNwPQXjyKXyY8pR0dG4ZjaQ+SuCREhLh798vVho7aNFWK+fo56Pe0LeAMSTQEWVCwrARaEW61SZbggZJqljYG8JiC2Mo9nNjMDReDQIoyFAR8iOHcEsMo6Wz+Hh4Wt4eX4Iy8UzgaPtZqk1jhRUlbgCMpZY+whp7BCww4CL/Mfkz7GTvu07vm1aP4f6lJdnJgdNPzO5YDaiRXIrg7UosKdOOym3Y87LTjqXM6jm+d4jiNQ1mzXjVjMWXfdt+7xUF5dTs2sPpTuUXveUr+2YvVt8bWfVnLIVvZ4RndH6KPn3kjR/zWj/c99JrgNTTk1/cGel8zUd9yU2FNwYiMFzw6UwK/ahtg5JPIGKfQ61I3vKl5JfC89ie7ZN3vhn1eq0vETud+jyj51+BhsTDfgVpZQAEIPi6c6EH0V0cfpFwfSNYJH4R9mO7CMNuGfQh/hK5ZJNsMgDR8KOlh0hNo8nPihIo5vJB+qzDmT00ybQStLRijIPhjl0kA10YzKdARwh4GSoOgmAIwRDIQgQ+UCj8gAAIABJREFUTj/YUmY/JOBIxji5L9lTH+jVAJmSnuODzEp8qn5+a9feR2n/fXv4+FlQc/6VjtX5gKMA4Ei2taVSED9Nium116WHtWK7NHTMfXZwQPk3nGntN6nKgKbz9KRDMruoGjrdB2r7Rd8CONJjSFIXFM526QIScw5C0eiXqrzzn4kt5EE56UL04BxlYtEJBc/W8RlsPE0z4uy0OlLTVm5yOK+HgJO1K1fiyqZD87pvGU/65sBR6VyX9dW1+mDAkXdzqE+jAQj5ccJrOJgMOBJxlfZw3lY2XloXdEZHMFoPdgWVBGxOESgepIZyIKlxJFqDykiMeOmeoXL5Kc8DZ3GJ/LTokaMORe1aHKGzAEdydyEpegX3yLioQ9haR9aIKZbmnIn+awPomo6JA3nmZdvB6wR0G/tUZFEuM5pGhLmRJQBA0nsdgoX2zObVLhgDNzQ1cqAmCrd7Vf4NLejZtKLz4vSik94UZJ5fxvLrC9slyn1JASU4kkboRGO9F3q7XujvpIA5lOzhaMwI9Kub63B7e8fUcfg7nkyYkhd7d7lahcVySaCIDIbdnhFbi/k8PD4+h+en57BcLlkXIzqSFRzo6XPQMUigw/7uwng8DTcAjr6AcfQlfPr8Jdx//hSuruEoHNPpi1RL690+IEscUt2t1wCOpBbLGiCWAUfKyAJYxOeCo3iAdHcCjkXyNB3YwoDCsDBqrK81UpDuDp5JTZ1EdgbuoanBxCmuIFIEwazIu0OirSBoBJMUTNC0nwIyCeKPVY80WmRXRfBAJI85z+ls15QRZIFpsEACGHT2uURSW3Ekn1QA46pBK0Tq2VY1DSK6OjOQJbK1j2gbcZcQNFSQKYJF1l+RL2kvOz2rUy7J/qjhmLZpRW272XS5o2eJ222UWgqEypxFVCwBcU52Y21JqhBrrQa01hsSIFDBEAVvIgtka8AR/sprYwqR1YzAEF1DkpquCR5J+jkBlcAmEbmYO7ozrbtnNWpk75Lh4wA7as4EKaz2lshxYRjp+1y/wsgXINmvS3GQJ6aMOQEOHfhejwGQneox7WJULAGdXj9seT9Jkwn2YmLCuJptNlaa0qRTsmMdg20kFEfdr+5s0wwF8vwCq1rEZ2uwicoDsRkM/G1hHCXhFYN5fI0jA7FkXAUck1pvmJNxCOOb0BtMQq8/DkjlMpmIzL++vg5j1DdCmjrufaWUU8ZtwgbBAqwb5EAjpK9br5m+cL1+CavlY+jDWSSUM5E3UsxKGIkWOBAdgim1J4NKuI0VLLUYGrItR+H6ahZubmbh9nYWJuNhGA0BHsFptQtbAlkvYbF4Cs+PAhzN549htXgJO7KNECS1DfutpKzDmAyHYPEhLeHaBap4+WhRWF6/yeUn6goe09FyPadEnqmk19t4h6K8lvOmNNiqcw27BqX6NZ8qY0PW3KerbY0u13Ut/3ltn8/Vj5o+17Y9V0R5TT/qxq0OOKrpR03bkj63nYylwFEuIo4BR2/tfakZg9e39babybyoKUYQKF2/Sw6qvlvIJijf1+cHjmr3X7SPXL1VGyf/XPAyt4FoOYiE79bbt6ajnfZ/ml4mpqfoZWKGWJBe8pvSu0Mmdr5r7GBzGayoIsi9DUSSbFgWWGcp1H3Ulrw+8NMS7FKdkee81dOFnSm6KlUSBiFKYB+OUwYcqY3MHvsU4fZvC/TRCeLYZ2npGu+1Xadgk9XPX8FF/yVNSvdf6XCcGTiSNAFmmLehx7bpS9A2cfxKGjyaDd22fuk4VLcrOVCPXfStgCNxOL4tcGSiUtIBquMtA8ra5rFsAAXZbgJHp79ZM841bcv6a63oLqr7SmfrC3DUUJgqU9V1Dq8dYu7v9wBH+driHuAFFRwv6JBdw+8fk3tWhFrS3ggTjc6+gnpPpQoi1VIPHHXIz9LrxkeHU86Ng/9+myJX4qw1BUsciMc8Ec3BP+mEyiKTkD7mTX90kUlUt7Fd2vqdlEc6tiOU5x1i+fc8wFzGPKqRiR9OMdOUPbbm0noyZgYWfDrDyJqJq8gAJQ2z5t7oh57WRBr2hmHUGwWwXACuMPIcdSRu78P9/X24vcPfT2E8mdLxitRzBI4Wy7Baoq7QikwfvPf8/Bwevj2Gp6cnLZi+kngaicdnn/q67wnRILBCU2khIgzg1PXNjIARWUefv4RPnz4TxEJkvABHg7DeIkIM4NEurFc7BY62Ya1po8g4Mn2MwJGkpsL3BTxKQSHi6AZwJBFz0kl5ban56LxXsCjWhlHw2NeWsc/aIsva5ILhgZwrE9p0LmsqYT06075VA03rFVEqM5pfWiSgSca6TQ6XySKZM9S1q/npunZ8xL2kHIwEG0tx5/52XeuwXwhC0LOkUH6WPJtIL9HlyiTRoeGez4PNDf8SOEqBG8lOkLRzTeBI64llDCKAJugfmTJ7iawEHa+HVIp2DU0RJqwkAEgCIhnYiNRjomG3ucdspOSctlpIngnlxxLPkJ9NfgyEYWRMo9TW6wvWpk0Ht72ENvbcBhwJW8jPlABHGzgTkL4OwJHmvbd7oO821nhdlEpDFzOBIwZFJaA3jpY6FrxqUwMcSY2xbsYRRZbW2RUML54UUZZYvbd9bxR6AI6G0xD6IwccTQgckXGE+k9af0joWAIWCnC0JnCE2kHCPDLAbhk2AI5WAI62ETgSL40CR1G+GojUlFmUX5puk3MsgjyE/SAMHHA0m83CeDwMY6QdJHCEqOFFWK/mYQ7gCIyjlwepc7R8Zvo8AY42YY+6X1q7V4Cjddjv5b3mjwKVfLsNOHJA5gELTE/fAp32mAzK173sH7nuBTgqkdyHbWr1/Bqd8nU9evtvlTrOaseipqd14/aBgaM39suJ/nL5sREoXUfla/nHAY5ye8LbHN9j3/oxb9O9TL602Rb+M7OZSldzru/ntkzXddr6LXqR6Jpmp9l17H27jzCOUpBXvqba/s3TOLLG1ebOAirK12Z6wu+Zv65x+tE/Lz3/SsfhAhyVjlSuPhei/m2X98Lg2Mbu6pYZ7hfgKI1U6YHaNbaHn1+Aozgm/yLG0bF9KueoGdDlTsQ2peLvBI44h2cEjuDsM4aPKQ9eccuVhTInqDl7xTlQ8lMHHL11lKrkykqMIx9D53t/AY5K5vJkmzMCRwCNxoNxGA/HLJJ+M5uF+0/3BG2+/PRz+PRJAJzxFKmNBmT0LFfrMJ8vw3whhdEX82V4fnkJDw8P4eu3x/D4+EgQaf78IowigkPi9EYiALCOCCCqUxvvgy0Bp+XVzU24v/8cPv/0E1lHXz5/IZg0muD+w7DvDcIKTkyta1IHHKG+R5NxJA7sYegNjBHBPA1KIJcovxwcMseyOflzUKnNWGg39JDKS2Y+pilTYE/ebAJKJo+ljoyAS6hDksAGn5KyCRy1GYGn1lwtcFQk4ywG4QMCR1IPqCx4yc+/H/f8nOV8Zs6iNJdN4MjAGqsXZuwhY9nE2kVgUCAlB8Cj9VojKlN6uzxNnaUiYz2jeO7Y+ZMDSUS6dL3Kfs7XdX72+zXWBhj59rKuEziamPVND53dU/amAGZMncl0dZKyLjKhqL4IcAQ6LxiEkGM5MGVz5gGk0zKZsyeMo3cAHCGAw2RGcj8qKG4gHVKN9kah74Cj4XDAVHXT6SRcXQnjCO9JBLAGyCAIbrcJ25UyjpCijsAR0tahthDYavhsHtbrMuDIACXvIPLAEZ0nBJHEsTzcjyPjKAJHIwGPCBxtAWa9JODo+SG8zB/CevEcdruVMp3XYb8DC2/H+b8AR80VXuvkOpeD61z2be3znasf360PnrhAqeOsdixq+lw3bhfgyMb2Ahw1V1npOipfyx8bOGpY1Q6gyHWwWrnc5af1n58bODoGiHn/Si6L8nWS+5qPAUd2HdZdpE0qNhNXSZYeMe+X+X1q/pbK0Nr5K73uv6Fd6flXOhYX4Kh0pLJ2pcK77fJdAqmkSxfg6HCUvmdOTo/5BTiK4/MvAI6EESc/uWPxwMm1L2cc2fX8NY8CRwxiBn24Gyw5pTw0lCrpgKSk4uvTq770uvEqO4luL1EmSmSctDkjcMRrl8bLF/Y4DqylqrsAR4UjV9/szMDRaDAK0/FVuLmdkWX0008/h59//iX88st/whcCOD+F6fSKKZ4AcKxWm/CyWISXl3l4eXkJz88vBIv++vqNvw8Pwjp6/PYtbLdgQ4AFIUwH1l6x9ZgBR8PRgDWVbu8+KXD0U/jpp5+Yvm4ymYb+cESmynK7eR1whEKpYB25VHUGwvQVOIJjOQ8g98CQ1VTBJPI6ykbyTKRjhuyhUSQZCFUCOyxaBFbKAJYEmDi8PXAkjKPcAetl8Gv0BaQQOxfjaL+T9IkfiXHENVC4c3PD7xR4xLMPZ6BLIShzKcCRpZKTdWYsITCgEkgC4CQBR2AZbcN+k4AjfDetTwNWfMo5cqr06ToYR2QHy3ll9er8+dmm89t7HqwxNp8HjuQ9ZG9IkaL5uMi+SIy6NsaR7VGOo56sW6tX1hfgyN+3be90TvU7YxwZ69czjppyAs88CPu+AkcDMI6QmnQQJgCOJpNwNb0K4/EoDMHM0rRoTE9D4GgbNqtVWBMsEtAI6Ujxb9Q7Yiq7zTxs1k+hV8A4Yso6pAHV+TQZG2vEETgyxlE/DMOEwNH19U24ubkh42gyHoUxZXoIO9Q4Wr2El/ljTFUH1lECjoRxtAPjiMCRgO5gG10YR6qBOmdZ1/ovd9bWX/s151VXf22d1ej65+pHSV9f26bUcVY7fzX9qRu3C3AUNcAL46ixzErXUfla/rjA0cBKAXQwXDCAxcEvWYYlbzPYa//X9LLctrB/fw/jyE98KXjU6bNyqYHbGEd2zzbgyOuZfn3lgJJdo63PNWeNf/4LcFRz2jTblp5/pXe4AEelI5W1KxXebZe/AEe+xtHpCagZ55q2ddN+AY7ieP2LgKNTzh4ZD3gmLR1Z2YrKoz5OAkcHKXLK7tHZSh0TXe1qD/gSxlHXPQ8/PxHlfeRixYyjC3DUGMEPp5idETgahAEZR9Ppdfj06VP48uVL+PXX38Ivv/4WfvvtN4JIYP8gGn00npLpgsj+l/kivMxfwvOTgEbfvj2EP//6Gv78C8DRgwBJf/zBmhj43ayXZBXBqQ3HHZyRqDkhaZBQfH0bBsM+a23Mbu8IVuG+P//yK+ssAbhCmjkCRyjS/hrGkQJHcBwbaGHOatYNGvTYB0kPLE5LOt1jmq9t2CHFl9aY4HVQ/8jS2LnaR9793oBUfe5sXt+BRIpwi/NXirH6FHaQqcnhLrVLxBnvak5krBjvID8G7ebiha6cXi8MK1PVdck8w5o/KnDUwr9pfWSTLyX6b19xGGubQAwFjgAWAQhS4Ih7SGvOGGjiWUeWqo5pINda40jXpaxTqXUkr5HazlhDBoudAo70cZlH3jNJaWbbhzF1It4wdg/TeFttIwKftnZl/craHhDY5fY7qH3UXlfFQCIyjgCgado+YwWyBhl+AfKi1g/BKc3lr2BdDhwV6dfvDDgylpEUcLbnE4A5ygzs5/5YGEeDSdj3USNoyBShAhxNw2hkwJFMJ4YK8oBrDanpFDA6AI4YILAI281zCCeBI2V0KoBnacjBEKPDS3+FcYR0dexFGPWm4Wp6w3MIKfUmkxGBo8loHIbDXhM4eviLNY5eYqo6AbZCWEfgCHOM712AoyTCavTg2rY17Yv2X9dh0/J5uYNZrZ7vyLbyiu69yVdKHWe1Y1HTubr5uwBHNrYXxlFzlZWuo/K1/EGBo30qIJEDFzlggRGsAY4smCeuQSfzcmBG9IGkO+U+nu8FjtpAmWMg0jHd2nRHex7rk08/nK+rU8BR2/ieeo+acAsbLO/XKXn64fwTNYfDmduWnn+l3bgAR6UjlbUrFd5tly8xnLu6dWEcHY7Q98zJ6fG+AEdxfP4lwNGxqA2/d8V1MCjNoMYh/JGBIzj7rOi4rZdjykKXfGt+boptN/vKK3FdymRZgqW6nqZsepJaSCtNtpnr0al4qXFUOcZpcdGJFitXRHbC29Q4Gg8n4eZ6xpR0P/38CwGj//znfwQ4+vln1hwCsDQeo6D6kE7ExVLqHD0/z8O3h8fw7eEh/PXnX+GvrwIa4fe/v/8elqtFWCKd3cs8rFfLsEUtFbKOrP4KnOLiGIeTeTwZk2H06csXYT79+mu4u7sL06tr1ipCkfslncSSrq4mVd1gNBbGEQDl6JgGAwEsJIlA7w/BhmGFdq0vgzRIVhMGfwXowmQIcIR/CxskRs0r6NM+2woIEZWipBSAiBaHgkixQHw053i/PgvdWzovcb5bOq/c+e1l8Gv0BQBHg0rgqNM5qKnqPiJwRLCmIlWdn/t8/P3ZCjO87yixHjiKLCFjHzEtmwBHVqsosY0kZRtSitH5DuBoA2AWzvcdwU4Dn3a4HtK5ETSS97EH2VbZRKn/LTwrKVlT8LMPw6HUF5MxML1A1nAzLZ3U9opsIFnAB0wsM6p9IIoH0AAcoQ5bGjvs5n3Y9cAklIJrTd3meG2wkw/47oAjkSMiUSRtnTGOYmo+TVU3mMwicIR6RpPxOEwmY7I9D4AjnesD4Gi5CMvlQlLVrdZhuxPgaLd9kfOecUYJJMJrxh6JIOMv5aeC87IGRbYaGM/gAqSq2/fDqD8O08k1AwgAHIFxNJ2Mw3Q8EQAIqepWc2EcPfwVnp8kVd1q8Ry2m2XY71HPCyn1NsJ6JXCEucd+AqiU61yWopmallsK8RROVPYfqMZRwaZOJlIhQ6ncsavr90yAzXvpR80Y17YtdZzVjkVNP+r0jQtwFLW8C+OoscxK11H5Wv64wFGsIuwYR21ACwawBjiyYLS4Bt8RcHQMNPJ9PdVvs4FsTGxc8qAkvL9Rmw6BRW33PTbWdn//nWNtc73zmEy9AEc1p02zben5V3qHC3BUOlJZu1Lh3Xb5C3B0YRxJ2DaKNcPxmRX67ViTpcK4VCBXbYEfHDgS55Okp+kGj+oZR/l1vaNHnHBwSEnKN80qWzU9nY1pj5yn1Ggb4wj9yRVYe+ay9SmOaq0G3fl4aFDKOCq62KsaGWDE2T5Sm8lHpmttG97LOyRzp42XE2UJomrOqQ+nmJ2RcQTQ6Gp8xTpCXz7/xBR1AhyBdfQfMn/u7z8xVdxwOA69/oBACYAbpKybL5bh8ek5PDw8hW/fvoWHb4/h6fmZqep+//33sFjMw8vzU3h+fAyLxUtYrxZ0egc6uAEewaG3Ex/joM90eNc3N6xvBNDql//8xppLBhyh0P0cKZIKgaM+UjMNhnSIDsA4Go5k3xB0EdYDACm+hRRNTF+UHOp5mjpvlMHxaf/uSlVnMuAwWk0MFc8sgg0D56n8iKNS1ncCjrzT3cseL4O8gZQbS13bXVhH5fKzEzTSG8LHutthjD9WqjqOa2H1OZuDY+eqPxvpENBUdR78S8ygxDgSdk0CjqyeT6POke4rsjVwvms9PlunxjIy9pGkmxO2R3Sex7Sxx54YjKNDvcHWoa0tPA+BCHjodQ3bus2BIzvPfBo5+47fMx44wvja/jQAzcbCmEhkGyERH4CLDO3ye6Vt35zcI+8IOPKyQ/APqxMljCOMKccVwFF/GAajWQjDCQReGPaHYdwAjoZhADnIh9+HAeUkltKGABHAfwJGy2VYLAQ4Wi8FkNnuFmG/m2fAkQJFBI4UdMFfyF4CRyLn4tqP6UslhaNsukEYhVEYj6/ISAXABcYRgKOrCVhS/QZw9PTtz/BMxtFDWM2fwnaLGkeSkg77h4zXEC7AUdch0PF5jR5V07ZGl6t5hHIHs568ZwKwavpc27bUcVY7FjX9qJu/C3BkY3thHDVXWek6Kl/LHxU40nTGpkOfqG+EJrWy1suMPODX66qmoyV7JAX2eAAKr+njoU7Z/XNoEx2WAThlX3g9O/c5292NcYTrtAFHeY0jr8se80Pac3p999izlK7l2vnrHt1/V4vS8690VC7AUelIZe1qFnx+iwtwdAGOLsCR3xUs6BPCVlM1FdT1Kd225maMqlEWWZsrBPnB3gkeVdQ4ygETf8BGB5YCR1IyodQldxgtfHJ8zFFRMIhl4I4alPTsyutcUWhTHApurzUjzgcc1TxfWX8FNGoGnbYxpS7AUdl4nmh1RuAIoBFSAN0ocASWz6//+Q/rGwG4AWg0m92HEdg6Q2HsYN53+x7ZN6vNlrWOUOfo4REA0XOYzxfh+eU5/PHHf8Pzy0t4engI3/6CM++R7KPNZsWUQfIrABLYPoj2GqBY+/UVgaOff/kl/Pqf38KnL5/D9OqG7AWEHwA4Wq2lzlEX4wjAEcAiOK/Zf/xFUYwIHEl6LElVBzAW0khSJkl9mV3YKctIWBvCMKK7wxhHe6TaszRgxuA4NIJVYmjtIuMBipEFtpFxyiAam/tKQS4AR3DqwhnMFHXyXWEs7YVp4lgx3KFwfqGtpgrD98p+8I3ynyrgiHjGxwKOKOsLgaPcYD5ljFuqOm98xjRyliKR4Kqx2lKaudZUdUg/xzRf0DF2oRfZa8qMA7sP7DhlGSWwytU4ihPf/sSSps4ziJIDwYNfWJfD4aABHAkLRphyAh5xZQoRhf9GLZ7Dmk9C0MMYpNpK3kFhQNFmk9iBrAmltakkTEX3SQ5WqCPG6y2d5+U7A46SvMBoJuDIarqRdQR51R+G/khS1bHG0QDAEdK+TcL0CiDMkLKFNY72O4JIkqpO0gASOFrMWd9oqcDRarki42i/W/KXiy4yjpSyBLlKfUzmmvKX0b2ys+yvUi+F/Mb6X8J2H+yHYTyaMIABwBEYR1fTSbhmXSYAR6i/NA/PLw/h6dtf4fn5mwOOJFUdGUcEXi/A0THJ3rnu9YvlzlrRkUudiLj89/gcTp1YNX0+Zz/KT9X6lqWOs9qxqOlJ3fxdgCMb2wtwdKgzl8ij8rX8sYEjbxTkQS+5L6JUH7cAnrgG/wHGUduz2PP452h7phLQyM4fu48HuXCfU6nqvF6erzO7d4kPqEYm1pyVNXL539C29PwrHYsLcFQ6Ulm7mgWf3+ICHF2Aowtw5HfF+wKOjh3E+Z4XFyLSn5S5Eu3g84e63esAOOLwlLrkEsvmleLs6Neq5ByAvww06lJwuvsrjCOLAO9uX8c4AluhRAkvua9vA0de+rkAR7XjV9T+rMDRdbi+EuDo0/3n8AV1hX79NXz58nP4/OlzmM3uwvX1LcGX0XASRqNJ6A+Hod8DgNRHlaKwXCzDfAGw6CXM54hIX4b5fB6+fv3KekcP376GP//4Izx++yvM588xZR3S1sGRB6fkcCjOTih+46tp+PzTl/DLL7+E//wG4OgLWUhgBgFceYHD8juAIzIgXI0VDxz14PRUBoZnE+XGB+YNffWMJJ+q7pQulIyiBDxLmjqRr81APXkfjnakjjNDz5gbkiZP9l1bigpvJOE7xv7oWnelhqc3WDuviQZgL4BwJlgZf9qCFupllbBXkWiwKqdqR6cVH5Dx7XpA/bzN8GsDj7iGYkWaZso0YRMBBBLGkcytgJOYG/scgAnq+xiIhBpHABDhZCBESKBF68co+BTT0yFd5AHLNZPnR4Jb7Hlsfdl8JWaTjJZnFtlc52vYvuudGH7+m2BUckKjvT1bvg8j44gA8B5PSubRgR7iGC4/BnCUUtVZzSjPOAoAyYceOBqEyVhYRwBkCLArKI0VjzpnAJHA1Fkr42ixnFPmA0AC4wi/YPXsdmDzrDqAI01hR4ppiz5p2RJVGgrrqB96uwGBI6RL9cDRjYJI+x2YTy9MVff4FUEKAhwtwTjaADhas8YRU6VegKOjkqzU8VLurNU6gZrdoESEVuniJRfUNjV9NllVfw5VdOgMTc8xf7XdrJu/C3Bk43sBjporrXQdle/rHw84avM71AAPHwU4OmWPeF007iXHLvc6on1u9pOtnQ30augcGliXj2vbGvPAUds8+PdK17LZcbUy99JeRqD0/CsdrwtwVDpSWbuaBZ/f4gIcXYCjC3Dkd8X7Bo6ORm9cgKOmaGsBjtAgjzypE7kX4CiN1yVVXWPtnBE4Ahg0nVwRPPr06UuscwTQ6PbuEwGb6WRGls5kisLkAiINRxNhH/X6Yb3ehNVyzZpHyyUcieuwWC7Cw7eH8PDwLfz115/hv7//b/gG4Oj5OayW87Beo5A6ah4J6wiMIzAKeoN+GE8nZBwROPr//oev0Q+kygPg8DIX4AgsnxrG0ZCsqVFkHInxIDWOmJ6J9A9z0FtNGK274Zzv3jgxh3X+18+f16EODRKTG4jwF0cq0rilH2MP9Bo1jiylF0AjjEPuXPeOL7t/LXBUCh4Vt2On/n3AURswZvM7EL5N/DEjtw04ElDmEDjydY6kxhHqFYUwkOgGUcHi+k3gE6EUMn+FaZdsbcdfPsGK9qBRbkTnIGYb0OTTLfo1amvXBsWvbX9dA47awCOfOpJsI7ACycYT4MkDXP7cxusim+ddMY7wTFEqRcZRDhzh3wSORjchkHE0CCPUlRtJjSOkgQNDLLEZt/xcgCMwjlaU72QcLRYxVR2Aox3SwYF1FNZFwBFEHB01WfpA5Z/JmkT0M3bHfhB6234YDdFPsI7wOwpX02kAcDSZDMKewNaLMo7+DM9P3/h6tUjAEVPVXYCjk2ppqeOl3Fl7AY7q7IDva32O+avtUZH8jBe9AEdRcl9qHDWWWuk6KpdFHxg40uCwNkDD+x7w+kcAjvI57QKOvM6Y21t2LdP5vC6agCPxOeCzqP0eqSfl7b/c53PMB1S6lmvnr1Y2/+jtS8+/0nGoAo7KBJFGiDKFk8QNSqHiZkHX0g76dmKTwFEwlCjHskD/19yq8zvf8zyngKMaZ4MldWmLZz/2AF2RQnKEQFJg/gZ0gJnwOWbol/ZZUi9oEe2CCNj8fp2T0mJwlXynu40xS7pblreQGkcI5D5HjSN/YJT3qaAlHC+FG69MXvAeqE/HAAAgAElEQVR4l1R1GxaxkNcFP11rWa/MK70mVV0esXHwb6Yks7Qi3R3O9wkP44NDWJw43NvMS1IQz21F5Lu7wJkrGTe7VNuBc2y/o8ZRzjiy65SvhfwhDDhSydQi8w+cLFlUDeffjbP/txwiZQeJ3Kes7eHztq1pmVvONoqw8+fHq3HUtt7Kz4wTizoDjlJLnF9ajYJ/FXiI68LqeuhcxghvSWeE9sPBJExG03B9PWNaOvx++vwl3N3ehZub23B1dRMmkxumeMPr29tPBI1GY6Q1GrPuDorRr9dS80hSRe3CZrMOL0hT9/gQvn79K/z++/+GP//4b3j49ld4eXoMc6s9gVR1exQrJ8+HKY5G43H4/Plz+AnA0f/8RvYRGFG4H7h+C9Q4AuNosw/rNcCjNe+73mg6LmTqosxCAfRxAGDkU9XhNdI29cg6AosHv5AXcBorcIQ6R3QwSz02rnM47uNGl+HGe0iHFRkOW0kD1sg153VCSyUX/9o+S3sOQBZ0SdlbAiwI4wgp9STFl6SfQwopY5PoDsu2X5LlEo0l126uNckWldJFxbRRLfKlKVPSdY6t84ahy8MaYyapDhv4WLb8c92xW+QLCxTa3Fszjrz+WXZiux2aO8b13/Z8nnFkY8vUGco4AttImEdNxhGZSGyTUrMZQ4mOA+hcChpxbmOaNwBPBjSSg8POMlUk16lKEb5wjhafV5/fkLaog8Vn4QZWdpOmc/R7RppICjSsXfy1dcz33C+uxSWqf219Sno9lwrS6k7p3mQ9I6aWlBR1lrqRjCP0Cf9zaek82JuANRmPIt0BC3i751EGedrq7GC6tcP10HpOc7jt/N+HAZGVjEGHfdNYhPLv+B4/kzPBZJsxjlDrrYcaR+Ob0BtOQn8wCiNNVTdiujoA6wIcYV1CHgM4wr+R6g1yFvWNULdu8TJX4AiyGOnfsK4AHG1EhorQ0rR0UlNO0oPKa9Y6U5DOxlua6//QnK/7ZByFrTAuIbtRN+vqahJurq/C7PomjMeDAMbRZjUP88UTGUdPj3+Fp+dvYfHyGLabBftPxhFqHO3kvJHgYvQdn6VBTfqP2fheYB7Ka88WdRKxWL/P19sxPU9ER1aPrFswVrUoWvdOzyy5ONa61VMtaV+8//RiNX2u0ce+x/dR+pxv3a7UcfZ6O6W7x3XjlvTW7iufr0XJGmqK3dP6y2t6emEcNUetSwc85qQ/PvbnBY5q1r3tP6/35GswyirVIdp8Dm1jULO32xhHXv76Z2rrq/dd+rY1ffBtD/1EMpsNO6KpAJ3MWGD988FC+TzhMzCO6HNXFnspeJSfJ23z4ceoRC7UjF3J9c7dpuZMtb6UyNvX9Putr1sFHJV3GJFYvbDfiflnEXT+8M4XUsnB/m8BjkoWnAb2ifAon5jOlgYc9ZByB+BRIXBU0uemU7TAId7Z27+rwbmAo32QXP6eSdD9TCWHSPdVXtdCRqKsHkS5oBfgaL9GRHAZcFSqjMSDzvZJRY0jrxC0RQFz5ujvLwMTyiJeZAfSKWuAWsdU2eFfOqODiuLuFsFfsuasLsX3Km3N5ziYwYMghGMKSKvDqgEiwcFscqh7DnNl8tR4N+e6TUInZZ0F3z8YcFS6/2yM7Hw/pgyXrt1GuyPAkYy2yChxm8vcCihiSbvkfX+OWgF1Akd9pP8RxtHd3X24vb0Lt3dIT3cTrq9mYTq9DtMpgCOkMkKbz2E0RsT3NdPWwREpwMmOwI0VaqezaLNhraPHh6/hj9//L/z++/8ffv+//w3fvv4Rnh6/SdFyOvE00AJro4e6KKNw//k+fPn5p/Drb7+FLz99CbPZjIASzmowmtYKUBnjCEBSG3CEPqK/dJ4SRBrR8QggTOoFwfENuEGqoPQsqZU6qC1KrW0+Oe4KGnnWh2dF5Hu2eR1xOFOyuqAj1PGA01ec4PQeR2ZUvjcFOAKQfbiv83vj35aqzivY1if/rOjTYIR0hCmFmr22tdmmC+UGXkOe6hHSC8OwzyL7jjkByvef1i2hd/XtNEWRXgaIGMxyeheznkxhLSkEpwA48eMma0rSz3ngSM6/VO8IIIoxa+Qv5KsCJmi7QXou+bE5FuBFwBesd7tvfwCjWWtp6V9zVPv1IWtertkAe/QeOZPHzodcx/Dp6mys/Fx7PaTZ/5R6z5zR6J9fu95JYH3foPaTBaq48fDAW61+AcCA8S4VwFE+H429ZEAf5FAvhDEYQtrr2M7VPzsKIEVEVoBxA47IEEVdIwQCjK4oD8dIQToGGCOADMFlAkcc9TACu3TQD2CybRQ4ms9fwvz5hQDSagXWqGRWQELA0BMQZmfiyAAj7AeTtzibABzpPm3Mu4GLcOKI5FPgCHa2rDnIsJubaZjdzMIdzoVRPwQAR+tFWK5ewuPXP8LDw1/h8eGv8PL8je8D1Or1tkyNygshbJCgHPqbgKPUFzk3+W+DoyO4roLMZK5LM5okgwaJnRYV8VPTP083V52ZG/DtZFxhF1/djLpARaq6mhuVnw/Nc6zkHjXXLrne39Gm9Nz5O/pScg/ReyTco+un3M5unk9vdV3bcdSdcGZ3m1Jdt258fk7g6FxruczWT49Zuj79XKPvXkcwnSVnNXcPdj1wdK5x6+6ra6FMtBw4ynXtqmtq4zafQg4G2XUl8CztVW9DtI1Tma+03b7I7YFcP/bP2mbn2Humi5udZtex/trZFIEjfb42O+aYbfOacX/v36mRtTVt8dzvYk8VTsC7AI5KB+wCHKVZvQBHhSv8TZpdgCMbxn8rcGQyyitqdDzTE1CmKZcpk2oER2dON8BaY4AyVjUPrT+xR35s4KinRcXLnA1lTgwZzAtw1FxUHw04GvTGYTyahun1Tbid3YXZ7JbgERhI+J1eXYfp5Joso8kUtZDuyPyJwNFwRFBZUqYlhozIin2YL5R19Ocf4b///b/w3//+b/j615906m3WS0lxtJd6LnCS42sALO4+3REw+vW3/4TPP/1E4Aj1LeAIJdtouwvbzY6MIwBJYByt1nCeS/0cMFoIjAE4Qoq6EuCIoOZGqqE4ZoJ/jdn2irIHjmKdGVek6BhwRCOkwQ5IjHVhcmn9JCXo4bkBqEXGkYINkqYuAVCnDCpv+OW6aO5sx3X6Q+XvOLaJPb//6+95Cjjid8gqQLAOw0j4kxse/hqlOrNBp8MzAUd0UhS6a2uAIzjHhTuWxkHmwphGqcaRvSdyV5hDBhwl8MQxinYCphkTSMY5padLr8XJncAdM+745cZeEGcNzb9GpKd35ngmT9SnlFHk168Hj3KDsgs48rqAB44OgCuASuDBEHBLOoZ9x/avT213bG039pYB9ZWMI7tGq2PEkCAycfZnBo6mTNs5JpA+dsBRLwzAxOTz7cIINY8GALG3ZBytlovwMn8Oi2fUs5vzPQEFvh84ooPQwJoIHMkOCRvooLJGc+AIjCMDjhbL5/D47U/+Ajy6AEdvYhh+10Vq9PbaG5WfDxfgqHZs/472F+AojfIFOEpjcQGO3O47I3CU613277b3c+DoVNsSHcrrQseAovx90X2bvqL8DPD/vgBHr5PiNWBQTdu2dfW6Hv493zobcLTbwimXGEdm8PjHyg3hrke+AEfuABEblT9lbs+u0U3XYpzuhXHkBuwCHNlgnBU4QoQmDr+CVHWlhtFbMY58ZLB3ekLGlW7AskiTDDgqGAtJHdUNMJnIaIvCPyYd/g3AUZN2clxOtp1hx1ojwj0tjI/BOKpRdEr3n43PuYCjmHaqMRFgEqnTmayiesZRvzcKw+E0TKdXTE2HKO4Z0tQBOLoB4+gmXJFxJMwk1DmCo3FMxpE4H/f7AZ3JkqItpZ3CWCxXyzB/eQ4PX7+Gr1//CH/+9//C169/hoevf4TF4kVqHW2XYbNBgXWANnsCFrf3TeDo9vaWBdzBpLL0bD5V3XojqeuYWk5T1UFxIMto2AIcjcQhKo4LOCfhIEd9mDVZR02HuTmdzGlurAdhOhAwAvAFFhQc+jv5XCJTNf2SAhrisLYUnS6qXfuBZsPBSCJa9Vks4tKeg/tTYubDbov0W4fAkUTKa7ooXTP4Xs44Yh/RJ0szRmBAmDWoN+WNOzMG24y5XD74PRbba2I06lyhHxkH3sjM92b5/jsv44hgiKUX7FAxmQqxkHGEfe2PPgN3BCTSX2UZCbghjCPPHEpsG/RR5TGuKwMrunMEQuHgT6nqUho7WfMcb512kyyyHhKAlAgPKZCEn3O9Wv0gSfMowdkKMjH9Nlh+lq5OX3PtW3pu2RPGfop5FbVOkzx3cz/asxnbivvLGIPsO1KRyLjZj41ZzjgyQKnTirCItlcCR/maj//mdXdk24y4hlI6QbZ5E8YRAgGmTFWH+kZjso2GBKZZ643zJBJGgKM+0/9t1pKqToAjpIV7CesV5LaAlZKPWtZfTLF+jHGEdHVRoWymPZSloCCSsi17Gwl+wQ/21/X1NNzObsLdDOfCIATWL1qE5fIlPPz1X4JGDw9/hvnTN54xkXGElHWkz78vxlGZzqX8R01n2LlG30mDC3D0901E6bnz9/Xo9J0+EnBE+WtpTC+MI05sqT2e20dd6+9HB47KfCRplBDCBY3e697+GrXX8+N/jDnUxuTJGUf5d8XkkH7W9KkGOMrXht2zrS8X4Khrp7V/XjN/NW3b5up1Pfx7vnVG4Ai5rY+nqvNGmw1a1yNfgKM0QhfGUddqecvPL8CRjeY5gaP3WuPIC3XvsKMiAOCokHFUojCI08DVOSoBjjQlTcmKV5csm5bwpMxwL1HMPl6qOnW6tKZUORzNMieGfE9Sz3nYMr/e/2PvTZgbuZWlUXBfJM3YZ7k34sX7///t+tgzmtHGnV9kVhVQDTbZAEe0NT4tx1gUCXajsRQKlcisdE7/o0jVlYzPc45119i7HXB0Oo6l1U+l6pj/plCqbhAQLASDSPIcQaIuAUcPBI0gVzcaI3E6QJgZWTwAkQAc4TWAAObkiblBJECMfBmQcNus1+H15YmSdY9f/wjfHr+Ex6//CS/P38Nq9RI2m7ew3Ql4hOAvAAvI5f36DzCO/if8A4wjAEcz5OUAgC3jmfJ4G7COIFPngCN8rmweAY7wjJCqg0QdpJkgWZcDR5D42pIBBS5MGzshBd9lU+RlwvCcnv3hfT0vi9AEVMQ6yeeJcYRcRslvlDKQmTLmVJyfR2Ul8WHbczTmmynPJvT1svs1ABLNiVViE/28aAWNDMBQxlEuVZf7yfb3RwGO2Lddk18/rwGOgHLa0pfa2RhHxjYCYJRYSNI2EqD3Y9KkXwVSRCqZtkCDABECnKRrQBoP12qmt/OBas+IUrUvfd4I3ETQKEnHeeaQP5TimUc+QGH2s4RxZGOkMXYV+EwyNgKKQmpN4YzYZgZyxfxkWv9SCZwB8g2RbIP2foccR7KgRlBjQgTv/YGjyXQZRpNZGI6nYaY5g7xUXQSOBgIcoS8IZJpU3esL89cB+N8ocGT1FNCxDDjK11iCRS7XleQ40jxHVHeW8Q4b5oGj2QyCj/tw2K0pVffty3/CdzCOnpBPD1J1bwRch0MAsSpVh3XmA0nVlQf8I0+z0Br99cV64OjP64PycfTn1enSnT4KcFTSGo1jcT1wJPu/woOc1r6l4/O/ATgq3YdKLEr2CbW+eMm4tjJtzB2/jzGfLd/btP19zdjI/bm2v/17vt5Whxzssjr3UnU1I6GOnVs6jnN/r65Gf03p2wFHPIkvdHpLFOtlnnIkteTxe+AotVIPHJWMmPcq0wNHcTG6YY6jsNfE1QVgSWnPXsM48gbfL7gnDkRMO14CwTQTGZ6rfwSOiPCUiQCVBnR8HzJ9UkEj/t2BIzmkWiY3WB6s7YGjfGj9bMBRCOMwGk7CdArW0TIs7+7C/d0DJekWyweRqiNwNA2j4TQMhxMGHKcTAEcLzR8ECbVxGA7A4NEE6AQ7ROIIwbrN+i28vD6Hp2+PDOp9+fIbfwNQWhM8Wgl4hNPgw0G4f7gPv/zz1/A///u/4R//+AcZSLOZ5CpCzgmMZzJ9tkcBjihfp2wjqsAxdB5GIwGLePIM+ToAHE0mBI6QC0rmPc7z7cNxv+Gp9ZxaeSJ/pQFmDxb54HO+kcqBo+bmx+c4kpxLkKWD3bIT9giuADiCVJ+doIOvCcsG8EyYHUl73PufbZtBH8A3u4+1wIIAJssmcnKJsWL1vrRRuLSxTb4c6ip5TvJrtvnLHvw6b8pvyzi6FXB0hMyXSnA1gUlhGwmQl4AjzCf5SfmJYpuxrxK8NXInP1OZlOPoqPnm8BlAWynjF0xh7uR9hCpbEN9/5uUObSzlwYYcPMoPqJQCRzbHfJvlcotWBz4f2YwihcnWcyCRn7sW5O7cDOtgPoJxtK8HjrwNiPfKchyNVS7OZ9Z6F8bRFPmNVKpuDLsiNlFyHAngCMYXfsYA3AEcHffMcUSpOgBHLy9htVqF7Vak6jiWAAoXAkew8ZFN5nTvDTjiuPE5jkAUUlAQnwE4ur+7C58f7sNsNgmjAYD/Tdhs38LX338L3779EXMcbTdvkXH0UYGjMp/L+8lt7O4CR/cvKNIDR39eo5cG5v+8Gl2+Uw8cpfbppepSW/TAUXPewBe4NXBkPlUb08g+M8bRuTK5X1ZrZ3L/vzR+nvuRdl87KNcDR3U94edf3Tf/XqVvBhwdD9jkK3DEIESSarEmLB38sbzMvjAcjBPl/y/qjzKHtr1y+WlXb2xKB2YPHP2ZHd8DR9baN2UcfUDgyBb8tt9Ckhay9Hv9NIEjYBrd57l9cPNSPSIWZTXu2GN7m11youfnYxzhNDQkqWqAo5KexmnunnHkW+pWwBHG3OlPu1RdDeOIZ9kGCBrOwmKxFMbR/aewvHsIy+UDcxnNposwHAE0Qm4anEAH8LJgbqTJdB6mkxnZSMORMI/MTgjJBAiIgEeQEXp5BvPoa/j65T/h2+Mf4eX5W3h9fQrrzVvYbNcsdxwcw/L+Lnz+9Zfw7//9n/DPf/5TgKP5XJhDg7ECR4ew2wrjCDmOAByJZB4YRwJgoU4EjzpzHHngCCAE+VORnREDzQRqcK89T9ubfKYE+U2eAcH35AfKSXpLNy9yfiLrJ/eIjCNk+NAcHojA4trMX0TgaMQ+QiAXgJf4UpCQErDMMuXwWpACI4NJJKAoWqeSdLBv8rme5jdJNZMyA1vAXgN4cIJS52yjH5c+4O59PL4PEySZp05yHHGkZLJqcS0uylX3kwJHO0gbgv2gwnBRUs6xjJjPCP2M9ww4Oj1sIWuqrqMKAtkUNCk5kakz0MlkCcGe0xxAKktnEnYCUMk8NhN0gCSkysVZ/iSOGZM5tM/Q1zrWYlDCxruNQR2HGBty8M7toVAmSnGK7B7l6HScoLyNMbu/jF2ACKms5IIyxlECQi8xjrpPUg+CMI4OAeBRCePIA8ite8MIHImM2s2Ao8lC7DVAdOQ5UuBoOhEgnXKCKlUH9twY8qCHXdhtNiJV9/oSVmAcvcFmA2zfhwOinujDkYzjhlQd+hhMUcjgKRuW9oj7ZY6MuG9uMo54HJPXO+6Och+dK8Y4+vzwEObzaRgPhTG63a3C19//L3xjjqMvkXEEGVLkr6PUI+bQB2MclYHjac4XmcQSF+5PKNMDR39CI+steuAotXVp7KrzkIDrvuiG94wjsfM94+iqyV0ay7CLj3VNLolP1FTIrncpVuv98Dz/sY/p5mtY7djIgbF8T3Duuc6BRijfA0c1oyGVLY3PX3f1n+dbtwWOmNJTNvNtEgs2AUoXqJ5x5Aaw7Ctk8/CO400FIfocR4027YGjuEj+lzGOvHPgh0R0DBDsqwCOujbCBhwhLiCYRvfsLnW2GLrWyxVclo+bB3XyhdPb7p8ROBLQqFxusKv/xBpLcI6JF2ij2/owBTs+ilTdOy4jJ5e6DXB0rufagSMJyAn0IcwbeR2nL/+wseCBozsCRw/3n8Li/iEsF/dhNpV8GDEXIPwcAEcjSNbNw2y24D9I1iE3jwFHNlcFuEAkGXJym7B6fSZY9PXr7+Hb1z/C09NjeHmFZN1rWK/fwm4P5sMhLO6W4dOvnxvA0RzAEaSTkCMnYxyBeeOBI2McIY8H2DoEjpgEHjJ1YCGNGjmOKHWkjCPwbCwwZ0GvmMtIJenANlqv1xrQlzxHbackzSf0jEaAuHlZMIYYJidwJO0oJ+zFNhE4GifGkbUz8znhsL8CU97/zH1R2+h7oNwHmqxOkhVGZ7hjBbVt5PzGMweN2vxeYRklxlF+qKr2kFWagLcFjhoSfh0GpEaq7qD5Dj1wRLuq0nQEPSJwhPHQDhzFttcDGNKXTbZQek8l7sCyU4AJtjn2v4IzBGAcs0lMCFhuAtCm8pbz6/Lhj3yD78ehrMHKtoN1cofw/DjK5419lrMCzf5YLigAR172zT63eR3ZXU5u72I3G+NoVw8c2XXbxj78FbQ5bOZtgKMRQX8ySEfCMkLuOErVjRU4ItsHExVSdco4OuyZzwjAEXLWvRlwtAHYv5f1ZTgQKVG0tJ1RUWYRDjOEcRM4ApiUB54IHKkdjK9h67f7CBzh+ovFjDmOPj98CsslgCNZY3b7tQBHj38wz9Hr82MjxxEPJhA4AjiH8SqAkvkuaYyq2DHrI2xOGXt+h2DGse1ADgx3t0/b5mufH3c9cJS3TSk40LYWdfmBNdfuutaf9XkPHKWWvkX/2YzmTHy/c5SsdM84Sn3X5kuLj5Dk2moVSGzPKncps823GEPeZym1C7cEjtDWbcBRHgOAbclzHFmf5L+vAR5qgSPvO7TVgy6J+pE946h0pOnsqMxRVXf1n6f0jYEjbPrVKVbwyJom30yXgEc9cOQWEFqEGlNfNih74KitnXrgyG8LR3rasWtElS+SspkcQJqGEcFu56XEXng3KG4tNSl1fB5LUH1F8kI6TwhjWNbsrgaJuU7OF7wWOCq4NZuV7asNU+rf545LWyCUzoiq+bQFOcvHQv4kjS0JP8yd1txR8mvMuaCtOKmKzt0COLJM6WflBj8mcNQNjCUHqmTMWZmbAEcaarfT97Hf+cKYLAlE0oz0VcARpOoWi7twt3wIDwjG3UOm7o6souFoJtJix1E4MJ8jgBgAMDNhJM2XLCeARwqyyelwxhN5gh4nwjfrV8rTffuOPEcCHCEPxcvLU3hbv4TNboNjjGGO5OcAjv7n3+Ef//pn+PT5c1gscFJ+HAZH1AWAySFsd8ew2yK/UAKOCMzQVjWl6pjvSCWZCEDZCfhMqg4BRYZN1XmmJB5zKMk//A2JJkg1+YC1P2FnEl32206+ScBaDJOBQuxFyvxJXyKgi/HpgSPI100Y7JXgrjhFKGP5ZhJTwzZL/reNGTux7wPzTdACjK2jkhMNfEzrlLdvl9amtnLGXhLG0fBEBk9sVTOpbun6B1AALTJWpkTNnL1UVqyXAS1l4QYvz9ZVjxw4Sm1gLKMkVWcgSFzYMhnBGBjBQQxlKOX9YNfg+woPSpkEHAmzSZhJwiiVH7E/ADQtt5KN45RrScaSMN1kfMp1mu/r1dRHSetaHXDk27ZNTtKAspxxZGOqjXFkAFJXv/Fz2JlK4MivDyfrd5xmImUslvQ9cxyNQAkK4zGAI4DQY+Z7m6p05xTynWQcpZVGgCPpx+12LfnqwDh6eQlvYBxtNuGgwBHZZWOtdRdwhCCUluVoUKTe2E4E3O39wyDsNruw226jvTXg6JdPnwgiTZkWDoyibfgSgSNhHJ2TqhNe1McBjorGHI6CNFX+yr72F5bCfMO8usVPTWC31jevufYtnu2aa/bAUWq12v7r2hPEHRrXzh444urUM46umaYxR2rJlzEubwUc5f2XH+5prM2U0U65VP1nOfBUMzZ8XKPtMA1drXRiQ3xRR7m1OrfVwT7rgaOSkZbK1K6VeZ9culv5nq6uzrcofTvg6DgKg6OcoLQNY74A+clQ0mg9cOQGMEek/N0dZi8fOj1w1NZWPXBkrSItIYtk10+5kXXAES9aJs/WdX8/N24BHOH6w4GxCUpq01zY276RgCNEltES3W3R5kC0XVtl9uVUaYXh+FsDR6R2lY3nMidAGUc/IXDUtUH0Y6pkvfblbwcc5bCRLIw6wsMRwE40XhJZKmMcifQcgaPlfbi7/xQ+ffoc7u8+M7fReDwLYYBcRWAaDMJuD+BoKKyj8SzMFTgC6whsHgGYpCbitOPU1wAqRXIifLsOq9VLeHr6Er49fgnPz9/C89O38A2nw9+eGJxEIHKGE+W/fAr/+p9/h3/++1/h8+fPYb7APSY8zi45jkSqDjJ1DeCI7SLAESSZLMcRGEeW42g0ERaS9BeeSaSODvs1E62bt+FBI4BF+AfwCL+RIJ5WPGMp2GYl5iMaDllvsy9pvUgn1Q04ku8qMKbSX+hnBFQpL6WbN7mWAEfGJrT7etDKb6ry120AhwAKpmpJupj8fUZG7tz8aAOADDjCWoJxa/mTvF3/qMCRLSMlPqiBciUrpeU4yssmgCcxjgRstHVSZeZ8v+iMl3LtjCO7hgQMEigBCa8EviSZPAGX0o/kF8O1ZQ7m/cWAv5NKNKDVrykGKnkbYa+Z36uQcWS1EpAstYefjwaKSeBaGFQ23iyY4H/761zqP7HGg3AAcLQDaJlk83y96IPooJG2SWtw65xiWWEcjfT1++U4agGOJnmOIwGgrZYTgutyynu7WatU3asCR6+0g7DXAJsBHA0nRHC6GUcOOPLBqiSTp7mW1ABt19uw3Vg+pSPl6cA4AnAE2brpGDYS9dg2GUcvAhwBUBoMAPpvBWlXqbrjcfthGEfd9kJXdF1Xu8t/jBI9cPTn9UMPHLm1yh2W7OqB0j2B+UI9cCQt2gNHXSOr/fNamzgZjnigo9YP76rdJeAo+WcSgMUcyRlHHvSxe/l9Ttf9/Xfy+Iv5af631cP/bqunXdfsYQ8clQaNmRQAACAASURBVPaElCuPaUr5UvuZ92Vdrf780hXAUeH5dEF3ouwGNlTY9NjGST5L1HbTFS8JRDEYRF38UZ/jyI2V96YGSzvj9OtIwSnR3JZJYKcmTQYmnapsDl8MhHzMWPi+JMzwnpNBxlz9j9VfTpS+74/kcuDmWU9yUxvedtPWfEYQQfu715gAlEuRr/N7oq5itA81dO57OvVit5Tez76nh2XDiGc+S9oTp+lTFgAEFfxmPy6OYpJ5mlRCvvm1T/sv5sK42LV6PwvyiSV3uYdNQ15slqS7MNvUrEM62OHHNQIeTM/YOjR8ScxRypy0iLA3H0HvK3HbDqk6b0u7+yNnHLVV+pyVPwvyx/wDbrY3gnbyvvVXdy1TrfTp9A0X7ndHS2VMag9o28b2jPlJ7BI6+iLrShtZg122NrXP8zZ75kewfzIvVXfuic0WYpOBwE6b1FL+Xf0OH7oMUJTcGOfq2XzSZln/Wcv8QzKPThtg30tJxS2omnwAL3Njz1turwFiG5lC7IstO/LQwreQ1/JZsi5uRKWHNenCgeQAQh4j5DVCfiOwewAcgU2Ez8AyOhA0OobtFmMcwcQxT63PZ4swX9yH6VSAIwM9UBfkzwCJBowj5swYQG4Ip9bfwsvzI6WEnp+/h6fnb+HLl/+EFwBHm1U47LZhGoGjf4V//etf4dMvYBwtKal03AtgAsbRbueBIwSPpR1kbRewhdJ0I5y0x2vIMk3C0KTqTBILBpzB800IBI4SawM5lBAgxen67Rb/8PcmvL6+iVwj8qlEkEf8B5F1kMNEo+GIclDc+MWgvh8DmpOIthnGUOyIXdeAI0ruwcdk7hcBCgHoHaELpXmUGIRVcMmDTFInk+fT9YDl5LU8r66luLJeR8ZOOwuozZftOjFI60J/C8CR3i+yjLAxtsC+jGTLryOj+pzVpuUVb5xFmjbq3PfOrdPWCsbqigeXKhKLlG6kkCNHgtjpCDOtt8rFSU4fMH+MWma2XUAfA4h8O0kfSBvk65lnHGnP8vrGtAHzSF4n1lE0Glx/lOGocousqt5LVBfS+EMbgCWy3YkUWPQfYt4tubJcU+RSuNGP+Y4kX5fdg88KtpO8obZO28ByGpENhfZKOZew5ogUn5Puw1UOwoSAFCCAZz4z+qPipxY4ssCL35jHeRR9DBGKNJ/Z7yP56JYeTUFeP775mT6CSf/BZpg0J/Y74zEkP2eS4wjAEVmYY7GTMceRNPB4NAwj5ltzUnVvL+H15TWsV8I4kvxY2EaBReSl6uRQEOyw5Tiy/HsDMJ8UZBJ3Uey2ydMRfFWWG55nu9oEgEeWiwvA0b0CR3d38zCbgCmFft6Gxz9+U6m6L+H15XvYbt94KCDlONrJnBtirOD1Oak61EFtcgym2OBI6+1Z96Bhi87ZrsxcnS2W5nTao1YM1L+waG2QtKaqHnTs+t41wbBSO9517z/r858POEpM6642umX/lYwj8yro6/WMI3ZXDxx1jdr2z2tt4lhjy+YXWB5Su3r08zq85JOdNv3L5F3LMmyemuVClYtarlXx2aQc3zfPzsUnWJ/on5y2Qe7Ny/5Q9kfwexhHEQe2eXCNPn6KL/l6SNxJapcDWnsc7lM5cZSI98M+C4oSovfN/LFy29RSZnfa3ruu9z/+t25pa2ttxl/ZWmXAUWvycBuMqfopgMqtqp5Y9Yld49RqbH5l4PlgkWx4xbtOgYT4inIeFyzBn9CiJQtqVzXaUOl8cvprtDlrPnyXt2AjDKcAQlto7vR7ADAQxBjy0K7lDYCsDsPf6sTL+xY8sT4zD9+bQPmentEtCDh2tdy5z/3uwtcD98aIsU2NvWZru4HUVme714UNzrXV1VCetcvwMAyHIVEgLjlHAEqKCgIY8q95ulxPxg4Og3AgeiReG74nCXJApjiEwUH7aXAMQ8gZKQLlgaMmiDRo/Z4EMSh05JJN28CyQSFJzvnDlc7AMNQf95a2l/vZa+kH5tDAxpUP0pz73g7YmBOzkd2PA1b7Nd5Prs6lNga5JHFzwnK6xgsWTT/GzdrJHNFlOcUqdCjJR3hWhR4zcIN2xD+CjUhVXZK+ujSn9Hx6Vrc03m2Mw32w6MppEIh2oYuJ5EC1aEcccGR30oiWBO/U4eHQNEDpjOlOq4B4bBIzjJEwjheGX9RBiiEKl0jchp0Of4KRHGXygPraGhxXMLk6fG52whaXZttH0MN3WByr1qYyHyQYZxlRzhkIeTY7/W2lIutMPs2+bFKOZfaMYFC8woUVgnPRcivk6/Fpu8QYLG2Nt+0t81aD9xZKlXGgYEZMOn9x9dInQNu6+3FOaXCVfSxz0beYvI4LVqMtxVzGUSSf8Qs4xYZ8P1PmMrq7u6dM3afPv4S7u08CHA0nYX8cBhzY32wPYb3eETjCYQt+b7akpB1+TyezgICgmJ8R5evMx6c9HQBo3IbdBnkynsN35Dd6AXD0GH7/4zfK1THP0WYVxggMPtyFf/77n+Ff//pn+EzgSFlNeH6sBYejSsdJ4HuHRPW2NihwBDALQBGBI81xxL+Rz2MkB33obzAwL8BRzO2CwPJBZOoAHCGn0Wa9YUJ4nH5frVcSfHabErsepelU9gkA0ozAkR3KSIdQ5PyDAftgco0kcL/HMwkglYAjYUiZn0J7ewCAhP6QAC8Ds5o7hEAR6qDMquFoHMaxXoroxXVCORS6GdQdIX81ZqbaF3/wIJ+5Otl1Q+o2kAYywN/SwIvle0rBcbMVMkjbgaPcz7K5cUR6rxR0V7va9C1wbzG60RfQPhDfQ6dH9ENkTSMC+oM/rUFIBYjoc3JSGzCieY4UMBJGroAvtO5ajr6RsW10bYvAkeuYtPlNzBwDpAgK7IxxJAAKxrWAVVnvmh2xt+Hf6AhhZhxigjIWMSx3yE1DKTNh5ZhtlDEvaxy+x7bXJc/2/2wvzk0dC3gBfDeu78qZUpBIwKIW4MjayI0nkdvDHJPnld/yzwNv2qTtvjy6DEDTXvslHiRJK5xGPcQ6O8ZRDro2wCP5kra99HvshQgc+cCM2n3D07SwAEci/zdm/iLIDY/DcDwPQwBHI7GNzG+k/5gLjnZL4Pcx8x0BUwfjZx3Wq1V4fUOOozeyjwAM7gAcwQqBWSmacZq30ubOIIByOoDtgS2iDZKDltHH0f0XR4OB3xqSInD0tg6b1Zr3A7CPfHf3d4vw6dNDeLhbhPkc9T7yYMK3L7+Hb4+/h2/f/ghvYBztICm6EUbpQUEjzif0dZKqkwMl5kWIY+qB0rRwZmtpq//ixoBfm08MqpXzvkVyA5L11TGR2aBzwMatAY+SA7CxBZQR+IPms/XrNc9ZU2ebrzXXL32+tnq8x33eI1ZT9gxtPmzauzUPHzb9ZImtpPkjdS5bW28ZzLzUdr5v6NFXAEc1Y+7WOY6sb1vja9k6Xzoea/qkZnzadX3ssNEPTtK4vI29DW31Wn/YxpTNn3pJZjtIQbtENygt9uoexXUXUvq2zDSiPRKmiquRfE+ug/fT93TVM2BIryf+hPhk3n+T2ZxiP9bKkq8xu5/+zfCV+5BRmxhOU144/XJ7rfsCAkfY74jfGcEiZUnTE9ODitzz6vPt4Wc7P9nux3EG3w+fO4biOZAof1+asH0s+ff/qnXaj8fyeaKezpnnahvj18zttuvcam0snZd5uQvAkVu02P+5U2ibeg2N6sYpLnYMJpUtfAwAYOJ1/DD4q4axFDiq6biu+/8Vn/uJ5Z8Fr+Om94wRatTX+zTZg5x+BCBiGA5usyAvJTCRgl4OQIjA37kg94UKXGjYuv7zY9Tf73JA+DQwbwbPTpE2TxZ3jYP6000C+shpaReA9qBWHqx2J1qxshxwGtz21BoIoLE5CXKndqm6n4ZmcA/dMuvqZ9eLq1sDOCLIZEDVmefjN1Fmv3fA0fv0n7GyGDy51J46fjHewCZIjI5zzyfzDycyzDwqNMPhZAu3zF8Fs5xDIMEgPRHvmBLxTAtPvNucy+eUH59nxot/1vjaArOJOWBjmWMlBngsSpicG+n3yz9x46DOm538FodOn0WdJgZBYMPwaGSvaBhIxzXqEx1BDdYQhLJT2ZB/4be8YybtdHG2q2MmTWtXsCDchW8OwCpB4NDAoI7xGXMblTniDSk39pcF6nIHzILAhXaicSDj8vOlrLa2iS0YZxfsS+wJDxxFpxkOqzpiztmXd66rJ+zSpXPx+VoS3RoHrdlkHg/nYTJZkjF0d3d3ChyNpnTPd/sQVutteHldhwODxQgATsKUwNGSsnaQqxNmIoJ/Y4JROMglRv8YeJhrgFP+kuvo6Qm5jRLj6On5e3h7ewmr1XMYjodhsVyEf/zj1/CPf/4afvkFuSwWYTqdhdFQmE0I/pIxkAEtAuTKnJnOZmT7IDeSBEnlH/62vEOsIVgJZCZsGFy0IDJ+e+AIeY3wzyS4fO4jzmWVc7BrS1+EMJviNL/ITeDHX19OyEniWdhkAFSU39tJIFv8RvlcNpCwyTqnISE6nASAQpR5UsaH5HcSpsEYzw+2EsqMjRXPzpDwaWQoiBSF1B3LFIKqYr/9Bj4C48Z0VHtqvpq3tY2y0iWBm7hkDp0sAo2kwypsfhauD5RF1J430+42qKezPcnlZaufHCTSiSMbWmn3kh87UXfJp43X4U20AwAUGrtIQUuMSdx1H/YcOwjqE0RSJuSB/gTeUd/NDiIA+NG8Ir4eftzZ3OF83AAwLbPh1kEaPmgAR/Gwjh5g4djhOCPiIywpWhTNyQUZS6BNONfAzb2AEBZyiH2mc9r6iXU9HMLeTrbaaw0O8H0AQWYLdN9lewljWPn2sOfHnPYBsTw4Jj6E+gwHwfi7fIaScZPK6JqohzK6gxjtd0fbe7tBRYzhNByH8zAYIXed2MXpdELAB/9gJ8gygr1hMAnA2C7sNpuwfnsLq9VreHt9ERCdsp1b2k3YT9iN2Qy2WRLbIRBjx0rwN2zUCHYQzFQA5Dq/OK/oB8I+CgOBgBfXkSFzgu5W6/D28socS9g9zBczStQBPPr86S7cL2dhPAZQuSJw9Pj1P+HL19/C+vV72O1WYb9fU7IOi7HMo0HYA0wKAkSJi5oOfwoob3KM5jI2pQabfZrG7OkhGDV8Fls4E2dofg8Dy+yev/bpKf98va/bS9aNzDbb3nWFmuByvt50XfuWp5dv1Y418lBdz//nfm7rn98TnKycMYdjiqMk/1rmWTlY5J/vluPI+vpiHEorUwMc8dBE4bqKlkQum5Kf2rawa/rn9P5azpg/F+guqdufXaa8Lbps9J9b80uy5rT8Z8ZNV4TR2DT503R979zT57Odh30sF6KT3jW/0NhC8CEKPcrGrbvqiev6sevCTXIQiSoPMo+EUW4b8KYSS1TzUW/znM/n9zBtbdTqH2b9l++h/HzM17xbrWnl86R+HlyzVra1a17Ha65bX/vz3+gGjlJ0xZ0Tl2BokrZJSV+TCrScTCr76YGjs8YpgjftgYoUDNIT+mUN3mmQBDiyxTqX92rW5YpbFn+lboKcG3NdJvfS0lCva1kPHNmG+0I93Ueckvo/e02AhOu/BuHt5MnFRy+7X946I0aM3LEJXyBbTc8zHppX5YmrvWccnbto8dARUEH/i4GSjq9LgBOnQy8v7cZgklPDhg2pvXOSMxYgygmVLKmBxxOpGh7k9nOuxHUpaRcJoiFAKc/nZMIccOS0mXhR26d3ue62cTg99eNo1RZYsqCrygPKcJIxFSWgbHD7QEHcYCXauOFyRetNNuTBwOOVujy5QWBQHEF5Kdy2SbTW8o74JShD+szbuOQgJLBamkGvCdagsgdKejybZZ3juv2aP2I/pa3sYEhkbblT7t6eaYv8QD0vODuZtvv5Lh+GyXAWJuM5QZ7l/YMAR59+CXf3D2EKIGg0JUC+OwA42oXX13XYU6YKQchxGE/nBI0AHs3mizAegVmjeZPGC83BI8ARVagGIlm42byRYYS8Rs8vT+Hx8XdK1uE0++vLE5kLSHr+yy+fw6+//sLfyyUArmkYoU4AzxgcB2sAuStyxoCMUZRHYHTkgKMpcx0lxpG0JGYzNhkAjgBG7aKE1X63Y5AUJ+xXK8nzIbmOpBx+W7AZm7YhJeoEJDICDxhHPMmvPW4Ba+ZeQfOQHSSgDYDbPa8NIEvGlQSBU/J6vAdMbjhA3qNJGETgCKwjjGMDohCslQAx7D0YSQJAyWs5uSfcV56v16AxTYUDHnLgKB7m0fXX5nYOKtkojf5bAzjK1nAtXBpoac4AQUziPtbvJrtsXttUOtktj4qBI2ubTuAoHrkUm5dyDKk8ncqrCQNOHoLKbQRDcqm6zC8CowaTNvuxexhwYrJ0m822OMDlvc+2Nd1vh+xzv+bJzEwH8oRFxxagJJogdmls+DHkX3MOGXhprxU4Mqk684cooaltJ3NP2lsCe4lpRL9Bg33GdpP+5OLE23v/E6DGrYAjY/Pm0nxkmzk/onUl4CEGkQ0UyUxj+ExCGC/DYDgPw+E0jKfIb6dSddMRGYn8B6AHNhtBF9i3zSqs3/DvLbytABytyLwkgA7gKBz4vdkUrKYEHKHFyJ+G7RtjvZiG0VSYqXvYNu77hDEpDE0ARwpuyxEEsqn3q014e3kJ2/Waw2OxmIbFcpYBR8ew276Fb1/+cMDRUwKO1pAWNQDWgCOA4xlwxAGMnFUtwJFjjaZxbvPMGxrvG+kzcvD42XPO05RWS8CRvz7GbebtZOt93V6y3ruSOVB+yLCmbO4ndtXuVkG22np01dN//nMCR127ovSEae+glj6Gx5LNvwaYuOU4ugS+xrq6Qz+c3QVhvx44qpkZ15UtHxfeJl/jFF5Xv3PfuhY46qrFre2/HUix37l/Zv57fXyw68nkc8shmgMPHhS1Mubn5mtWF2iRg0j2/bYa9sDRdXHyrj645RpcNtKQyWb26Yyl0AXxRKbOVgU9GaeLhiwiicIu3l35oloymWjeesYR+9aQ5euCCeeHhw2GJnBkWtvyvbZTKKUDrrZcnbGvYbmV16R8AU4GvPzq9SV9n58LSN1s43AMmpy4rN5l/achOgJHbTmOyu7Vungpk6UUOMI1fKLDS3eGaWwARxnI22Xgz53m6vre9a0hJ3YF6kqMFl4PwQo7yRN/63ynd9C05n5vEG2GShWcS+7unYwcLPGfNeebXd2Ak1MA3dqjetOFZzLgqKBRLQh+uei5IMnlb1ndLztmEjS5HjgqeMgbFbm0GXjvNezcI5TZInx7GMbDaZiM2oCj+zCZLwlK4OQ1YtDrDYCjTdhhCkEWFADRZCrA0Ry5ju4oVwdGEMAdXPew1wBTBI4kj812tw5vb888wf76JrJ1T5Cue30iEwn5kGazSfj06VP49dfP4fNnAEeQxJuRlUPGkUq5CdCZgCPfLmAXGePIWEcCPjXz/cBOgM16OG5Unk4SsRujCECRsY1w2l6AIwBWUsYCBALIm6ScCIvBhiCPSASOSIaQoLV9DwFTCe4ak8ryzpgvglN0AhzZHErA0VQYR/iMQLz4Bzx5B8CIQJkyrChbNSZbDJJRqCtnstp0qwNxE9X9lo8EAtDQOQPvKW+nbebMtKZAe1q3xbiqRVbG0XsCR2IzpG3eOyhg/n5BpKhlUnrQLa15utjYgYIT4MhyDKHN5NSytKVxWn37C9DUWE8AjGybEea4p9Cxl7PqSu1TDqG1Bd3ytarNt7TAg9hMsPX0mZz0aZsPaGtoAnhy0E3aKgJLHN44/ToQSRL7LAJHWlYj8v66dq+TeugQGxwgkVyzAyxZeLQvo5xaGs9t6+aldSBnHAWwNUd3AhyNpmEEiboG40hyskXgCCDaFoyjVdisFDh6ew1r/L1dU6aODMLjMYxHgzCdwA7p4k2mNf4NwxG2jfeaCeNoNBIAhMC1AkcEuwA86Z77COBIJI4PawGOyDg6hjBfTMJyIcDRp8g4Oobt5jV8//olPD6CcfR/Yf3yHIGj3fqNcwnVgy0WxpECR1RzVsYRLd0o5pJKcpqSd1h+DNjR13wv84mS7mWKETQUSiSW0Pyx4GYPHBXNlBxFK/lSYZlyP6rwgjZysjpfAi3qrnzL0uUHpNuAMb8eXNuutfGJmvu0rdG2VvvfnO2Wd6XAHagFjrC2lv6Urtf+en4vbrE1PlOWo7N6j1la6RuUKx8XPXD0Hs3/kYAjPwfOAUc8nOcYQCWARQ8c1Y2UGltrVy7ph2uuW1fzy6V74Og9W/MG1/ILlR8sPXDU1tg9cGSt0gNH0hLiEkHqxunhd8zTEhDbSCrGsknBObm4d7jPOZt/N+CIToUTWzx34sRvls45Lsnx+dmAIxt1afSVLAs9cFTSSj9WptzZghzRNExHc0rVgXF0//ApfP70S1je3wvjaDgJhwgc7cPb2yZsyfRRuboJ8iPNyThaANiZLshgAnA0Hs4icIQT6QgoCiMLeYHA4HkNG5xk37yG5+dnAkfIdwQQabffhMlkJAnQf/nkgKN5GI8nlDBC/CVK1bn8JH4zIYwjAYq8XJ0BRwmIUcbRcRv2B+Q0ktP0JlMHKS8ARgCPDDgCeJTkviS4LzlF5B/to/JBJwBuAOzoNM+/x7AlwSMJ0IgMnzAj8IPnBWAWT9vhnDzuN8CzIV+JMIgEOJLDTPyOA44EWJJ2GE8h7SSSfVJJOw1seZ9EOqzNplvg3ewefueHEPJNQfzbCZGZpEWX/SybDT6Q621T2bcvlRLIzALG5dfLfVpbL/m+Z5dyU5uAHwniGHAEVo1tfCUfj634xlhFWeuTuM5g/GysbDqI5kETz3CyzXXJ0yFwL0NGglyX1nd/vbyfbSwb40jyX2AeKjiWScr6eZ3YQgkkyselB47IIDEfyYHMuVRdfg1rz78TcDQEcDSaU7ZuDJaR5jkaQ6oO0pbDISWThkDEINsHkHyDHEMr5jhavTnGEWQ9lREH+bcpcylJTiNJeAWSzQinlMIQ91HgCPZKjk6phTSwCBKoCnqTiZkDRytI1QlwBEYqpeoe7sLdEuB4Dxw1bEzJZL6yTHmwto6dVFv/m+3/Mob8lc3U+rWfl3FUBmr8jMCR38ueW9PscI3s/27AOCqQSf/RcdgDR36f/aOt+WPf7xlH17WfjWG/x/C+qN9/2T7L7pT7cSd+nXnXLTm0zgG15/YvbaBWm53J17xbrWk1a3Ztz5THHNKVe+CoZxzVjrOT8j1wlPIIdDdmDxxZG93KyMIzHFUcXC4znLdlHDHkUqinjPYrAY4s2GLOcg8cmVSQJqi84GjYGPVgSQzsnch9fBzgyNO7u21R5GF1F3XBxssnenrGUVFjnilUZotoAcIwTMJkNKNU3eLunhJ1nx4+C3A0X4aRAUfHQdhsFDjaA/gBc2gQjsNxmE4gV7fg9xfIdTRdhPF4GoZhxvxOdBCVcWRB4sMRLB2AM5uw2a6Y2+j7d4BGX8Pjty9hs1mTcbZYzpkAHYyjuzvkUQLINSM7B4yjPFdJ7hyDoQTWEYANy21E4EQZOBE4AttBGUc7zfkCsAj/ABB54Mi/h/XHGEdmU/3GRY6tH4RxJHpc/PFsJVyDokzKOMJvfE2eTcozB1Ib42gItpHKAyIBvQJPDLkCwBohtxPKCCiFa4s81ZxB3DEZAonFZDJRMoakst4382CRBd3xHtqzrVzD3kXBNWmG2wFHFQt38UQrl6rLL5nPR/mbLSOBdZXnbErVJTAoMY6EWSTfFHYOfgAmGfBk7Y2EvwYc2QbNX9/3ne/TkuboAo7OHSCx+9jnNu7wt8lY6vGXyN4w/y6f16XAUQzyqRyjSdvZ85v98MBb2wnVvyNwBLnKEfK9ATCaiH0kwD4ahLHN/+02HDYb5jjaEjiSPEci1ynsTMurCeBoghxqVKZD3iowjbBGjERKk8wm2ONpGI4nAVaPhSN4BCsoeY5odySDZhjioMJmp4yjFVnjlKpbTMNdDxw1JIDNXp+bgyXzu6RMTRCqpmxt/W+2/+uBo2wY/L0ZR7mfk4/DOJ8s53YPHJWYiT+lTLl96RlH79Eh4q/JnsHHkHIgoCS+dE198n2GXcODonZv8xOtjK/jOdAo+tAXDi75evfAUS9V58ZDL1V3zaS+9js9cNQDR/nYaTPsbQGEa8fcxe/dEDhCUOe9peoYQKoEjko3l5YbQCSNTuUcuzZ7l04klwe5a3r5tlJ1FriLyvN5vi2tqo3fnxE4One6ptkLPkDbnePonLN1evKkB45qRntetnxOCXBEubrxPMyXd2F5dx8eHgDS3IXp/C6MxshxNGReIwJHq23YIVn5HqyYAfMDAiQCoAPG0XJxT+m68XgWRgCOAC6pDJUwjgBuiLU64LT6YUt20Wr1RsbRt6ev4evXPxiYhAbUfDYN9w/3BI/uwGiaz3gvgCiSpwRyb2BlID+KyXnZuESOI+TvMMaRsm3GyHmEACkk24SZA2DrCDDrsAnbHdhFwixiEngFkPzfAJPwz0vOWbt74IisncNB5OGUoSGg0I55jCD1hOeQnC8C7JC9c0QODmUcMRVIBhwhVxROqAI0AngEUAnAkd0DQVcFihAQjlJ26K+p9BcAOIBIuCfzIlEqSthSUp9TW58DR/Y3mUvuJ5/T8W91q28BHCWu7Q2Ao+P1jKNzvm0zl08J48hL1SUJ1kvAke8vA0f87/Kgi+vcPdHgE8ZRE4A8PZ3u7+XnigFpACoFWxU52cio0nktIJDmB2zkIsKBGZn/ltuIzxhZXApUGrMLbKwW1hHHaPyervKMNVldYviBwC5w1QHAu59Oqg4SpGApilTdaALWUQLTDTgCR+sIcMiAI+Q1Wr2FNaXq1mG7E8YlRD7xA/s+GUu+KgDVAeA+kZ8xpelGChyB7QipTLCQ1KHUPEcCHHnJONohAkeQqnsNm/WK7T6bg3E0Dfc4WNAzjhqgffn6f72XUWM3asp27SXyGvfA0fV9WPfNvz9w/9lZ7AAAIABJREFU5NvDMxg8aJRWgPdnHGFRwaGMmp/SPbxd0+/F8dr8sl6qrqbV36dszzi6vh1t7Po4xalPOYgHC/NY4mnMIYts9Iyjqs65xudo64PcV7jmulUV7yjcS9W9Z2ve4Fo9cNQDR/mw+jsDRwhliHjK+/0gaFLDOCpxOo1xJGGUHjjKNw5nA6QtzK+2smmMfyzGUfeozPT8C8Zyl/OWPu+Bo+72P1+i3NmCdNo4jAaTMB7NwhSsoeVduL97CMu7uzBb3BEAGgzGTHC+3R7CarVjjiPIRoN1tEeYbwhWyywsFsuwXApwNJkA3Jlzd20AxHCE/D8SWGQ+E+Zu2VO2DuDM88u38PT9MXx9/CO8rd742XQ6JtPo4eE+LJfCOMI/bLosAJ6zJ/wm2XIcWa4PzzZqso4AQu3Cbr9m7g4AWZCle3t7i2wjDyKZjJ2XusJ9/Uk8C0QDPJqMRAKOYXFlE1l+JBn3AmBJPQHC2KZHngbfBfvLB+fxNQJHBI9MYk7yirDdyTgCWCb5jCBTh6AsGUezGYGjyVS+K4BektkDyEVALZMi8zbMBxuihJ6ze/kmgH8bcOSCFm3l6sc/jk34E6X1Vzj3DSEElecx5VrpgBXfhvba2EbsqjOMI2tfYxyZIK2sxR3AEYPtjrXk8vp4MKmtrl0td9ztY57A/JRn2yERu0fbJj+dXpWnMiaWr2MOdNn1Yvvos+XlUvtpbi3LG9shVXd5ndb+Urk+UgLfXWLotjmOwhASpALeiJSlB44AUINxJHmbcuBoS7v4RuBoB+AIjCNd+/m9EewO/iXGESTrAByZVB2Bo/GELCRZDDS3EFhOlKrzOeIEONqvt+Ht9SVsVmseuhLgaBLuABzd91J1Z8Hprsl85ec1YFBN2dxWdlWvB466Wui9Pv/7Akd+XUrrc7sMe9z1MHdbd9vW5DjqgaPu9mwrUW5fesbRdS3c/Fby2f4axpGvje97Xy977aXqSmI1/pDvufJ5G57bv7T5u96+5LbG7n2rNa18ntSPkvKYQ7p23r6X9gn1NXqfb/TA0fu0482u0gNHPXDUZpDtPW9kvEG+lZG9pVQdGEc9cNTMj/C+huX2jCMEPCxgcg4QsYWwbQyfLpI9cNQDR+8zC8qduGEYHAAmIP8O8l3Mwmy+IPgD4Gi+uAsTyM6NpuE4GIXt7hjWAI7AF9qDETMgiEQwYjwl8LRc3BE4ohTaeNEERMYCHOFkOuKFyN0i+VnA9NmF19eX8PT0LTx++4OADYAcSCgtl/Nwf38fFotFmM/nlFQCUNGWnyRvQeQ3MgmmS+ARQ/FHsIiQcwmA0Wt4fX1lPYxpBCDJZOosIOClrnBvYxv5+uEZwW6iVJ3+2IYGAJSADACOhG3UJlV3kuMIwXLeD2yqBBxJsnluSRiQBWAExhUl7MisGjCnyUxBowQcSbBW7o/gMf6pZJSTpPCnVPNNW/6Zt38sq9WS3+m0688BHLUlsm+fryZ1dsmnfU/gKM9xxHbPgCM/V875TCUHSXDtw3bXYBx5sNSf+jy37tn7VtbyY0X5PgXFbFw0JfyEVZj7g21lPHBEj6sDOPKyeCdjNwNEVWUQOoE/H3A0mIegLEWC52BfTgD+w64Kc2gEaVECR9twULk6gEbCxBQwfQvWJGUSJSCHtEZj5jYaECiKjCMFjgZgNU0gVTejRN5oPJEcR8q0DGCkDsYEjjAmYBONcbRfbxQ4MsbROMzn03C3nPXAkeany+fV+3gT7VepCULVlJWloXwvfLP9X2U9ato6r3P+vDXPX3PfHyv73wMctY1Bro3Of6P/0gNHPzak3unb5falB47eo8k/CnCUAw9th5i87H7bPuMcaJz7mHksx7djDxzVrdmX9gV5W/7Va2EPHL2HxbjhNXrgqNxZlrOAdSdgS7qufAGWq91KwzQ3LJc28TfbONxYqs6fHi7pm5Iytf1XdE160VKyZxxJOzBAqtKAbYtgDiSdWyib/fVxgCPPJLg8Ruql6toA4NOTJz3jqGRunitT7mwNQwBwdBTwaDhG8HAe5mAO3d2FxfI+zOZ3zGEEuSEQDdbrHXNT7A8AbkLYMiKrrKPZLMxnSwWOFmE6XfLkOQAI5s5A4vQRysKgqLwcYKjjnjJrOMn+8vLEHEcITiIoOR6NwmI5o0zdfDEPszny+YhBYjDc2AYHgMXaItjj60th1Uwcm0fqkZhHYw1SgnG0DdvNa1itVwSxXl7knweOvESdrUs2X3zQ3EAUyogdDgKYMfgg7WUSd4e9BF7RTpSpo3a45jjCaf59sjmjkWMciWJXGIKFBNknfN8FNyilhcArEt0j39QYieqHvDeDxFMkk59qjiOwkYYsQ4BrLH02HoARELTtREqPbAJtWyp75UxD7QOTGRNlMa2sldZ6njsMkm/myuaCMI4siF32nfJSR2puFUSKguSm8s/g52MDnDFpNg28N4ENSBga80QGgeQxsveUC0wwxL1vkwDybjuMacgdNv+1bc5sXStqESdVlwcR/N/+Wqc2XtZRA1qlXfwzSV9KG4hkY/qt0KiytaRc83NfVp5X+oRlHfsK87PJWDQGmHg8ol5n9UoDP658PyFwdDxOQxhMyfihXSagI1J1ZIUOQwBkLFJ1AhxBrm4LqToFjmgHwTiSJHZyEEoZRwywAjgaDBlcBQRFtiPvA3k8+YfXFOkk03FM2zIeTDSXm+Zkwz4HsoSbbXh9eQ6bleQ4mi8mAhwtZuHhHkxXsGaPtN9Pj1/C4+Pv4cvX/wvrl+ew263Cfr8Ou/UbWa5YfmBnIUt65DGIvWDqqKeCVWgBVS4UuVU+I4Atk6wUH0V+omixG/KqZchhRL0++YzMRdu7tdkUC27a9cXT1C8L1zBTBf4rgIeavUZNWbNDxSB23hhFBqysULkfVXa9OFqyOv8V/VdXY5T+ewNHtj5dPuyhrWb+S4E7UMU4gmRxRY7ia8anD677gz69VF39jPjRb/RSdde34Dl/kpZKlRMwvnEwz8cI2wAh8a3Fo7vUJ+f2JT1w1ANHbiT3OY6un9b13+yBox44ykdNWwA+N9I/G3DEYASDDdgy+8B7/Zxpa6/rgm7n721gERdX7ur6HEdy+sxt51v0cNs2ibmz85GBo+7ReJ1UXQ8cdbfsj5Yo31AKcBQOkH1DcA/Bw0mYzRYCHN1/CvP5HcGgwWgSEC9eryFNJOXBONoyz5CAFAgEzgAczQAaLcJsfs+AoIA0BhyJVJ0AR8I4wuvpbBI2m3V4eXkO378/EjhCUHc0Hob5fEaZusViznIpmCxBdAv8+nYzf8IYR54JZKCRl60jA2q/CZv1S1it38Lz83MEjsA08vmNbDPi5fLs3n7TIvU6Dxz5gLXIxZlEE9pXAIizwBFaDRJZChwxMJsBRwR9AAABOGIgVwKVBAiZ50kk7Hhf5CAZg500kWAyGVJyTd929rffbPnXbTYuL6tahSesEWvD69YwA47qcq2VzDUJIDMCXvSTWGQpsnQKHmmA2EnVNYEjzA0BV5m9MI5zBLoVRFKgzANHsa1xeQcc2clLL+9mc6Q0SGsPL5lpxF/1YKkf+/5522y+bdKbQJOBYNLQfn40wZ20yfdtloAmDzoZQykBRyjn26Pt2vmYbvNFtZJGHisaG2WFbilVNwkAjo5BpOI4zycy98k+Yh66EEaUqjuGsN0JcLTdhB0Zl7CFwrxEfrY97De7Q4GjsTCOAGSTla3AEeXoyGwC2wjA0YTrhcjUif3B+EG+PeSvM+YlwHDkNNqtN+EVIP4KjCNI1SXG0cNdEzj6/vglfOuBo7KhdmWpGjCopiy3GD3jqJGz6soueuev/XcAR9Zofm2LDakHlszPenfGUQ8cXTVmy+1Lzzi6qoGzL+WHhXK/PQdh3uOe+TXaAKDcH8XfOePokl9nPqmVObeXuVSX/Pq5PbH1zb+fr3m3immWz5P6HqtZs8+Nl7zda32B+lp3f+MM48id+OEq4I8QfAzgqHS/ek3HdTfbn1eiBDi6LqBw/hnYtgMkcE3snbZ61G6sr2m1uv4rZxzVtllN+Y/AOLqZMaxkHJW1hZ5c5YmzstNFhbEqGXIOwLhmDLZ+x8XLzgFHXQGo/PM8iPb+8+uCVB0Au3iKWNqMC5Q2NFcB9/rESdCNbS5Vdy6wdOmES9MxcT09kOBnm03I7VNRPyPAjJOuhYOp3HGxC3qH/IK9zcantc1J2/Ekfsp3UfSM1i+lhW9U7lanyGqqW76WJODogAgfmUGQMZuH5T3k6h7CfHEfFvO7MBxPCRQJ4whsI5GqA3DE2DZy9AB0miIH0UL+zR94PYBGEyRhBziBHEccisICAHgEAB1MIuTMgETc8/NT2GxXwtQZD8JshvxJkKkDe2gc9vstARkL+OZycX4DASAE/2yzI8wnO2mPU+omD4dNxias357D20rqYIwjL1eHk/Z2itSAI78JMNku3M+AIwJgZBKJRB9OoDPIDaYImRIIuibgCCCFMJKEaSFBesl9JLmI+A6BI4B9APXiSXm113JAXnKNUILKEtEDOOIzg12gSesRtNV2AaAk7TMO4+GYLCYwAlB/AgMoq4E9iRdrkN+O59sBA5Oma1uXGgBXU3bMNg9t4/2yb1KX46jGz2GdDu0M77br2HhsW/fMrgva4GXX0msBQIxxhOcy4Ggf9nuRNrR8TlJWQKbGeqLAkYEpJo2Ys0lLbEW+Po8pq5gOOnlg0cvWWR/mG3A/X2xeqgOjp0NTWyS2VGIf2aFsMFzktQFFCXjyDCSC1Mpc8kBTKxML5dzgY91tLOuN/ecDZRzV2OfusrcBjkSuchwOh0kIg0kYDHWug2E4BjMR9gUMQ2UcwZaYVB2Ao/U6bAkcrQPs4A52WIy/5qeCFKnYKhj5gwJHNPhEowAcTcMIQDbtMvLnCRuJ9gjAEiRTkXtJpeog0QmgCMDR2+srGU8wfAYc3VPGdBGWc3znkBhHX38PXx7/L6xflXG0Q/1fTxlHx10Ig31kVrLuiAOQGSTji6CxPCJBLvn5CxlHzt1q873z+fr+/nWSfewey3VlzT6W1rncVy2pabNMiW28tF6du2O+ZuT3Kb1v/RP9yDfKgSO/52nbr/jnq16HKxk5pU/s63FpTmHq0e8rPEfSpt5w7pmx7+wZR2pqs3724yhvv7oYkD9YVLYhLrVFpWPNyt1qr1hjP2rnn99bNX23034ri4ldbrVL9WvzK/3+K+3BpM/zcZJ/P7dL+edddblU3rfFOZtoLVHbJ6Xjrm6elF5Vyp2bI5fmTlv/5XWsGct1NS4rPZjMP7dYCQ8WSUJhGWD+orbhTzk55LydbSSF3l76U2KE6BfaJqVwgbrUeaV1+yvLXdpkoy1MN/4962jA0VG1/PM29EbyPe/bdq26CVIHHN3KEJk2fUnbXFMH/x1vZNreL6mDLR4lZeHEQcCp5McWUBvD5+od5emigek+HS2Bi5JaWNLmwsJnLunnYXwek4SRnXP8ZltZf9lzG6R8XpXYxLIWsFLngaNzwFAbcER7kN3YbDN++xxH58bkJSf3dOE0xCpFBi61TbFjhm7bl41lPG65vIIfa91juW1stDtzElRFrKl08NfZz7rRVFPabwa6vlcT9Kixn+VtgaDcmFJ1DIwjgDeekDFkwNFicU/WEYAjgEXrzT6sNruw3R7IQDogkIaFVAOAlLojcLQMi+UnkWAbAfTQ/DnMcWRmRAB09DUCjpBtg/wRTrMjcI7gOL4H0Ang0XQ6CZMpJIQQCN4xiM4A5g6vBUjCTx7Itr8FuEoydQYg8XT7IIT9bhNWb0/h5fUpfP/+ncAR2EbGOMJv80PQH7hffm1re/tc6qp6c20DwqaQsoEwS/f7Yzjs0b74rnwJwBJAHTuZT7twtCT0I4JInk0CII8SUACAxgCILBAqyesNOLLP8fdIwT3JtTQOs8ksPZ+CRtJWAib5n5OxnG38G8F2t4a0revnNjgXN34KNPs0BJfmX+0makDxrqYNvVQfe642+833eCn4tSalkVpIrmvAqICrMp7wnjFnVOqxUTaBRxwQ+8TayeeIjVPbaHv7kq/ruT2BX2TAkfd9POOozQ62+QP5mpACbQkMyhlBch0DHBWM1b6xPkmgkIJqCq6ZD9gGGtkYbgv2Nerp/vgowFEehPI+VuoX2HgA77ChYBwJcIQ8cpSnJFgD4OgYRgCz4ePAFm83YQ9Zug2Aow2ZoQQi1UazOeQ0jshuisEKRwJGyHcEkGpEGzQYC9NpMB4zD56A2KiH1gXymUOU1/xGpHYfwn63p1TedrMNx/0+TGfjsER+o4c7ytVNJ2BKgaG5Do9//B6+fv1P+Pr4f2Hz9hL2O9R3HbYrAY5wUEGA97X8jYM6rLQA8mJblVdHgyJgkQw7swF/HXDEFs7c/EuBm/f3r+vAoBrfxaZWaZ1rfKgufyz/vNSPql1Luu5Tet/a5/mR8gKYlu8huu7l98rXjI+u69d+fnadzi4k53Ek31EJ4+jS/s/WojjmccCvouLXjBO/LuC11c+veddct6LaRUX9nMrrY58lHxuHDEsUe/wBx7I4Sdl1ix7ppNBHAY5q5l8OgLS1j82lmvhg7gfa36cxkgRS+LHr1w0/xv046npO/3nb9y75r+fuQ3/owtgsXeeuG2HNb/3oOlVaB/9Mfi9xrk/PtTs9sqJ5XVqz+nKD6eKXM5bCtIcTiITTaunnMnDEE1PxFFJ9xdq+cRKOe7/1+n0qeIOr5APM/42B9d7AkbUxQKO/M3B0K8ca/VO6MFxrsHKDYo5W1wJwbnjW1ANTDml6S39k050csbyuFuywHZ/I1HU7LzX9h9PrGepdWv3GiYGGsWY+Hz0BTEteJlXX1tZ5MMMWhuJKFhdsAkf+azzV5d7Q+B3fsde+131Z6y062YXAUe4Q5Y5QGsvRImkwvftha4AjBBFTdpLL1/6zgKPzbVGf4+ivdjCsRUv7pMYW1ZStc7YScMRAGWXNkDtCchzdPXwOOXC0Wu3C22ZDyTrkPAJbl4doHHAkbCNIyz1o7p4cOLI8R8IsI/sS5CeCQcKqwEl2zD20J8AikZxDkBOzUwLoYChZzqE24AhjwoNIOWgkJ+wF0EIsAAHGt9fvZBs9PQlw5PMb4TXu44Me9n0DpfxmMAW8DTiKKFHLBEz+535nbKMmcIS+EQkn8Ul5Ep55RJK0HTfTDIxq3iJK0MlzwgIISwngnZ7yR5vihL+ysOz6AI7m0zn7Nn9Ga1dvv2vWqUs2sW2j6Dcc5zcZZjPKnOXqORXGjfX9vO3yOXLa7WzcWA3QzzKW/TNKHhMBHPn7KCyjNuDImDRWNj4XDwsIcIR7mLyi9ZP1of3273sb4stZHY1xhL/9Cc/8dfOZutczCwR538nes7nkP7O5mG++/XcEuAWzTwAka1sr0ywr87Nqr/FBGEe2/vn5kftbmPODAXLVjcIR3q0CR5SqU2CfBzbQr7C/GHMKHB0IHG3CbrsJW7CPMG4BaGr+HZt1lGEmvmIsI2E5DWBj8Q+51ihFNw7T+VIlMicqnQkJzZnmODKGNE8thcN2R9AK9z/s9mFmwNGnu7AEcDRG4BCyoAYc/Ra+fv1NgKO9AEfIcYS5JMBRCPvjRvIb5cARPzXgKO3vYzonPuFfBxyJp1pm527lF9Xaz+7Zf12Ja9edkruVtt2PtkV+n9L7ljzDe5WB3bhFkPOW/Vfz7CVtns74lANHbb5OW1yDa24PHDX8IGunvG9svvmDUiX9Fw/uygpVNDzKrlt0qZNCHwE4qp1/bcCR+Yv2gNZmpfHBfI6Yj9f229/LxkEeDzQ/1H+/pIe8Hc9ft12rpv9uOY5Kns37zaXlry13Djiy923Mte318rX0r263Hji6dhTc6Hv5Bic3OrkxqtrMFdS5B44KGqmjSM3CkBv3kru3OVhtTnqpQ9t1ktTXCduySQUg3HZy93TxyU+8dDsvIkFT0lqa9KK4cPOaubFPwa0eOLKWeg/g6LxT5DpZpeq6er0UpKCPXAkcdd276XiXgaDngr6nDkQPHOXOdI39LHe2BDgaHseS44hSQjMCR3f39+Hu/rPI1c2WYTSZkWH09roJr+tNWK13YbdjqnHK1DGx+GgUppM5A4KzOVhH9w6kEIAGkkiUbSP4oaCR/pacLjg1bkwkqBshd9KYcmsTSiqRp0GQyYCjHWWTEuMoAUYAjjTJugJEAIsIQKkcGyXYyMY5ht12FV5fvoeX5+/h6ekpvL6+km0EBhRAI/yGH5IHyPG3gVA5cBTzz3RuVJOUJBlHUapO2FnMITWeCnCkJ155ToBySgCEFGxQWS32hz4bgrR4LWXRXWgXCd6CZcQ8J/in4BGBoiGAI0hJiYSeyQyOEHwm8CTBS/yfvagskG670dyztwEw58Z6vvY3/749cHRuTrZtgM5tWhu+igJHAmjIT9oMy3jeEzy6DBwZoOSZOSTyOeDIpOryYIzfZOc+uAcevE2ZYE65/Ebmq/t54f33GtsV2xK508hgETnH+Gw8xALpwAPnvJC3JJCnLZjakNdQmb/9LgQyt0z2T65tknY+CCF+YtFIRkVKY1CFF0Sxeqm6cz5wsoWQF4TNHYc9pepEqpLzeiKsULFdAhjJvz2BIwBGAfmMYGcBGgFEInAkMorx3sqOl5P4OJGvyZIG4xDANiJ4NE6SqIsl863B9kzANKItQo6jidiXKBF3DPudAEeoA4AjMI7ulrPw8ADgaHoCHD1+/U/48piAIzCRGsARpUQ3sPo9cFQxMnM7dcVX3/UrtYHPmpuX+lE9cFTTqs2yt+y/mlqV9LUHjkql6vJ1sM2HietuDxw1/CDff35964GjyyO7ZCzbFWrnXylwhOvXxAdtnrTtB3Jf2saC99lyv9YfpLnK/2zJW90GUHmfPa9nHuMujVPW2K2asj+6TpXeqweO2FI946h0wNSUyyehDba20zcoW2vguurSA0ddLdT9eenCUGO4/V3fGziqMZy1jKOrgCPTR7vQ1MXjnhSYnnEkTfkxGUe5k9F0NOoZR8WOSA8cdRuzdypRCubV2KKasuaAl42NYRiCSXEEGiNBvclkGhaLOwJH959+CcvlA1lHkKoDw+j1ZRVeVuvwtlK5OsrmkBvEwOBsugizxTJMZ4swmS4oWWTAg4A1icGCI5YGHvl5y9eUKhTGEOWUNA8HUvUcjshxhOClSNVZ3iFvK80eeyaQXQsglFxTmDjss+Oe+Ttenh4bwBHAIv8PfYG2NfaSBWbtPr7djQ2C4Kqew9dR1nJa3OXY9MBRyucyZFA1rTPaYpALBCNbWSpprChwRMBsIolLbHlAuxpYBHk6gEhoiwgcjfjeAowj5LOJwFEC4fw4r17fG4z+JkPn0lj/iMBRm49ipuRyuwhoKsBGEziScZOk6iAJZsAJQCSucPq9yNBzOb94XwccGevIM0m9v90G+HjQyNsUvA/gyHJ22bN6v70mcNEwu1wCZW7408Tp2ZNWPd4Di6rN3lm78xoEmg7hgLLHPYEe20/4335sFftcWs93WjrcZW4DHHEuI8dRGDPH0XCouYSQl0htLcYdULMhmEMYU2BZbjd8TdBmL4A9+4RWTeyhQNgpH9CRTHXq3oWAA1jMcQSbJMARchwtlvcnUnUNxpH0Lvtrv92F3WYddttdlKqLwNF8GiZ4pMGOUnXfvvwRHh9/D1/PAkdSrf0BjCPkOMqk6nrGUeeQrvVJOi94ZYGauVp7i1I7Vrv+tcU+zh7cq630jcr3jKPsfEChVJ2tT37vd85n6BlHafBeCrqb7cmVMbr3PPnB3e7JUmoDuq90WqKGsVJz/Zo619rPjwAc5f61f4bcb62xzfm8tL/z33b/mv6r6ZOavq4p+2et2T1wxF7pgaOawVla1g9iv4k9txGsMQAldeiBo5JWulymB46kffxidXnxyRyXdwaOeG8NypUJWaT+Pbtx6aXqYiNdyzhC23Y5JY1tiTIwumZot6OsV6gEjsqZef5YdlmOI++EnXfMesaR7/tah6/cSW0CRwAOkLAcwNH9w0O4//RruLsT4AiMo+3uEJ6e3gQ4ekMuon3YxeThwmIBYDRfLMNkOg+j8UxzHKW8QpG5gtPnMdeRBHdlDohWOZO0E/SQf3IiXt4/HDcEj/Z7Oflu+Vs8K9nawPIYebCH7KVJkn1jWx/3YbN6Dd+/fyVw9Pz0FN7e3ggaWR4l/MaPgUSQzzPgyOTc/Jy0fhPgyNv+y8ARWBDyrylVBzDHnotB7+Mh7Kws+8FYGqQVMRgswA+CtSKOiusySKzAEcEzJqMHeCTMIgJFw3GYIYk9mUn2vsn6SR/lz9plr5Ihbc/b1+Xj/bXAEfLCNAMb5zaU+XO0leN7A2XUOLaWPGOSqQPjCONcQA6RccQPmXkcH5CiA7CEzyz/0ZEsneEBrAopk4Mvud9im2DrU89EyllJBhz5/m7bLNo9iseF5piJ80ZPfXomlf+sCziSdk/AkYAiCsrotaVdU26oWltbG3gpa4vrgKO2+ePtE6XqwigcB7BbE4JIg5HKhhLgwbgB40hAI4JF63U4bLZhAKk/jDMwj8CAg92BVYs+rNoEyxOswNGRzETJnxdGAJJGBJJGAI7uRMoUoDXWHYL5sEXIcWT2BXncAByBcQS2kwJHJlVHxtF8GsYj9DXqtwrfv34hcPT4+FtYv72Ew2EdDvsNGUeW4wiMOQBHxyOAI9KxU46jHjjqHKa186TzglcWuM38a+7ruqrWtW7l38/L52tpuf/WVbP3+7wHjlo0Fgo22b4v/dplPePHQg8cNf0r76O07Yf84ZIyX6MHjnKLUGs/a4Cj0kOUvp/PxQTabGzbfMr92hrb3BWjya/VA0ft60sPHLFdeuDo/dyP9o23vesX2TwoWmMASurbA0clrXS5TM3CcM3dckOOa+Qblhon24IEJXWB/MkEkc3CHx/Q805hcyHNcfUGAAAgAElEQVTUQAYLSOCo66daqq4Hjj4U4+icHWsLgsrpXRsbXSOj4vMrgKOyq2csqY4v+WfOX9vclkv0wJFvytogTblNHFKmboAT6McRGScAfJYKHD18/jUs7z6FpQJHm+0hPH1/icDR2oAjqjXh1LpI1c0Wd2EyA2iEROiSS8cYPpE9FIEjYxho0vIIdgzIaiBgxOAmTssjPw/AEQGOJCfSjonTRdIrbQxl3g1Ukk7yzxlLaArgaKqn7QnqIp68Y5Dx2+Mf4fX5iXmOABwZaGRSX3YdAE85cOQPEDTWAMJG+E/ndmt+ipS3gmlTTHqOeOyAMlMAcfRwP0GjPaXMjmEfA+wMkytIrcCO5eAEcMRrQg9FZQNVnk5AJLCwIFmVgKMpGU5NqTp+zmtSIyzmTbOnu2gCLL9cxjhqzv1mDr1L86A5L24oVceOkxxRpRvb3F89tXcyIkw6zcJSVi6CQS3AEfvRMY5apeoAEB6kvmksCYDkf2zM5gGBS8CRz3Fk12o7xGDvFR9wUODIxoPIyBmwY7Jymm/RSYn4uXb6mpM7HPZbAiEcpw40kra092R+FsvU0R8VSPh9f+qBo7Y28H0r/QlJUdjCKRlHsNfGNCJxFHZKmUYGHB3Wm3Ag40jAJOSKitKJatdMJhA+81DlnZWLFMA84gkBOQkgwBHsz3gaFneQMtV1h1J1kyZwZOMBfbQ/qEyeMI5m8zFzGz08LMNipsARDxMIcPTNGEcrAEcb9v9+ozmOSIQSqTqsI6rj2wNHFYO41iepuHRV0drAZ83Fy/2omqsKm7LNBntbWm4z6+59bekeOErAEcc+87h1t6YB97amte/75Do9cHTanrkP4cGCc8DB+V7pgaO8bWrt50cBjvK+N3/b78Hw+tp16nJ8QlqxB47aZ1oPHMnwaJyutIAEE0KTbZCSZ3YvI2UlTs5xFyxQZVf+OKXyIL5fINoGXg8c+b6TvBIlP7ULQ8k1vYN7y/KlwFEpgFXOpJADiDU5jsQWdDFLVJ7GvMQC4Ki0/3gpBOR64OjDAUdmz84FHWVTYZvJMkCxZt7V5jgqs7V+lfIO+fmanTvZnbdLDxw127DW+S0PeKQcR0gGDqm66Wwelst7Mo4ePv0ieY4MONrswzcFjlZgHG33YQuQg3JpMIAjnhxHfqPxdBaQkAjSRABsTB7OfguzRU+7x4T0YMOIQ24bbrCN7LUwlBCoxUnxLROdmwxXbtutDYwtgxaNwNF0GhlHKEdGw24X3l6fwvfH3xU4eiZwBFaDZ2vYNQCAeeAo37AkHwZBBuUbiVrcmZwoPuE56iQgj5kFk4wTW3EUoGwvwBHzG1nuF52WnFMKnuG7CHJwecD/CKKBaYST/5CqE+k+9gnAI+awGYcxc42InJ/0V/pdPsbSWLYnPO7PS6rmATP/d1vQJdmq2wFHAiSkHFTeXrX5KPbE+Wf5ZpS9pgwYDxwZi8jAo13GOPLAkYzN5hjl/RU4svGSs3a8hckBz3ws54yjUcxu1bRTXRvG7jWL0INUvwEaeQApAUfe3zofRDLgaBMGDNim71vbtAUJSgO3kufnvX/qgKN8vfZBFG9LLcfRIEiOI9hr5pojWC8+CEBIgEPIaUSgaLsNR8j8kYGk4BHYbgZeqg9LjiOYogGjQ3OvaS62YxiGo0rVCXAEOzMhM5WgNWVDp3q4QHIc0eYLmiU/h2PAPADz6Lg/JODofhnmM7CU0Gb4/C18f0zA0Xb1SrYRQKL9ZqWMI6nrHkykHji6avDW+iRX3aTgS6X7o4JLnRS5Zo0ruU8PHKVWumX/lfSFlSnp63hMrgeOapr26rJtMUG/zueMo+4b9cBR3ka1868GOCr1oby/eS5GcikW6NeiHwWOfKzmUryGOwLmhGweZj+3HyixL93j98dK/Flrdtc+wMbcadznx4gBP9Y67d8eTBe/nPHvNQDvNObl5Kr99MDRLTrkHHCEe/lJlgfj36suPePox1uydGHwzlnNXd8bOMrH3KW6YNOKk7U1Pz1wlBDutkXKL+q5NE5NO3eX/Tg5jnKHoS34ac6HsND417nocvejt5WoZBz1wNF1zeydya4r1DhxNWXz9fNyPVqAo+mMwNEdgaNfw929YxwBOPr2El7Xm7BaQzqoCRwdjgOeGJ/M5hE4otQZpYhEHq6ZXyixSyLwwzz3yG/kACNK10lwczAEQIBT4jsGAfOAeO47GOBhfWNMIYA+JrVKubvtJqxennlS3RhH6/U6Akc2JwwEs+doA4waBxmYAkq5RnZQoPWoahM4EhYUwCPpQQOObA1jnQEeqakQ4CjZX7IooiURmTq8BaCJQVmCRAIWUR5KWWF8H2ywMAqjAUAjBZIiS0nYW232u9QfOCJZltajzTdo23iYjWwDY+QaNwaOdH9QsrG1Z8oBJu9/8LOBMICkXJNdQybdXqTpDDiSv0W2LubucfmQGuDJMYTRMW1sfZDl3NrsbYcP2pzI2Nkypb56m8/eFvTpsonCXxsKA9BJyFnd26Rp7FnOAWMq0EiZNaCw+LttDc7XvNKx/NGAo/w5GsCRAsIBOe3IPBL2D91cZRwdIHdI4Ai/tyFs92Gwh8TfPgyYQxOspH04qO3lOKTkIjinQ4I+YndSjqOj3ueIQwBIUjcQ4AgHDESqDsC1yYcCOBKwGuYSI4Lj6xjCjuxSgFgKHC1n4eFuGSBbNxxIfQkcOam6jTKO+JkBRwOo5olUHXLlHZnniHeJ/6F9RDY1HQwFiJ/YaJYXSW1PtLZx9idFAc0BKEX8oT9v8933RFTU+YLuUJHKuVousK45dauAVa1P0lXPaz+vDXzW3OdWbdcDR6kXbtl/793XPXBU06I/XvacD+HX/JqYTnNfXXbc41Y2AK1TAzzUtGZNnWvn3y2AI2uL/CCQ+fz+t98HNPxd10B+f5J/t6sde+Coq4W6P++BI7ZRDxx1D5X6Epj0eU4Cuu5OO79081Z/d0c7Ho7CEafg9Ccf9DVG+Jp6+PuWP+/HYBzVPO817VgCHOWnYS/VqWazgy0kRJxqfnrgqAeOckfFj8+2oGMa486RRbLmgp8ygEejx5TxLxvPxddtnLXurnMeOD0XhO0ZR83Or7Fb+Rp6eRgJcDQ4jihVR8ZRAzj6pSlVp4yjt802bNZ75jzaHcGOQZwRLJgjg37jySyMkP9nDDkkkakz0AiAjcnWUX6OOTDw/Z3LAyZzIYIyxkLC78EhDEaalyKknC75OmprKYARe4374d6z2YxsIQOOIEeHBPCvL03GEYAjn4AX1zGmEXMDKbjVqKv6L3GDpcAR68DgLIKvbfMwBRHJEGoBjuR9ke7a7nYEjnitmIcu9TZjvHoyFuFy/OBA1G5/kHorQCRMo4mc+icLCX0CxtGI46ILOKobb1I/A47su5d++88uB/xvDxx15Thqs5t+c3vCuESWGEp/NZkwwjjS/F0EkCDLiPdOgSO5ZzNvjzRyAo5sTfJ1ObfpbhvLue+GAzU2gtuA09yHL/drMUFkjLcFh/L647qeDYj2yZmHAmEg4r+X3D2ZxF2bj1njq34k4Kht/FkQxaTqwCQ8HrDfARtU8sxBAxT9yZxFzGUEEAbsom0YwF7skfdIwF4Ye+SKYo4t/tP8bQCOkLsITKbIOKLBFnbTaBjCGPdTxhGA6ulM8qkBOJroujCahjElOTHGkp0cDYbMrQRZ0ggcLWbh/n4R5lPka0Lfr8NuC+Doj/D49ffw9dtvgYwj5DJywBHYRqOhAEcpzxFHfg8cFfid3p4UFr9ZsdrAZ01FauxAuY0TqTo/V/P71Ny35nl+pGwvVefIj+i/Qqk68XGbzIS2NYfWByrCFZ10zTjJ12urix+T11y3otrFRS/FAvODImV71p5xlDd+rf2sAY6KO1rVIEqBI89Yadsb+zFeNi5STXvgqKbX2sv+vYCj+a9nIOa4BZJjV7rBliaRxJ4ciLKjsvNPdGzlLZygqjH3ZR0TTzdYNcq+9tOUugQc2ebV/37vB/t4jCOMs9Kn7IEjaynvmHW1Xk0AFl0xrnLj5O65U9gMjovjImkrylglpr9Pw3PhkAyHjpOq62oLMyu4pNk2e0+CnMnmWd4M3t7ltYivWVw23VbPmGvD6qzfE1kUydnB4gx6Xv7pePSWL2tCbDu56UrIKVb98a/1rcbncUVo3oIyUj5ryYVgVA5s+jEoY8M/vbP6HbagZiybVJ09eX17yvP77zV7rXAsa5J2myeXgSOwTljSeubiIPkYm50kvdY1/2r6T07gdwNzds/ythiGcFDgSKXqJpOp5jj6FO4/ATh6CAtI1Y2nATmOvn9/CevNjq93AIvCMBz2AkjsdgcJHo4nYTSZhuFkqsCR5BSS3ELTMGGgUIAXmR+BzB6RSkpBcFv/Tb6OMUewkcZ7StYxqbmNDrNBmn+nuUGWQu3A0ZF5jLabdXh9eQ7fv/4eXp6fwsvLc1iv1jEfAa83HLDuU+TUGNuxApfrh3ZNk8TbARhxIWNOIOI86E+dUTanzLMUeywHWaQt9MQ97etQchsx38cubA87PRE/bFoRAkaa0wixXrV4yIm026HtkDdKktKPxshBlTGO0Ceo9EFBJLKNmpJ1eaCswbKK1qJ9FhA4UtuXJJ8T+6wtkJZshlKneGkDGGQ9tXQqXXMvtz9d5WX+iWyWAH/yjQhkyB9ao7S+WFmCCya9FvPpiIShyNEl4MgCIsI42grLAqAq+g7sI+SbkSd3zFTLa5Xy82C0jJz/YiyeBL5gbLlnoGSe1N3Guq3pslQnn2BMYFHmbZpnAgJb/ivxITBfZZ0/9+M/QhvLP+1XyjBK20lOJ83RZZ+jBSnXCEBN/oExA5+JawufR5hdmCEEjrT/Um+5FVj78JL9zH0V3qtrAJmNKiyXgEDUVzyNOOb4Wvo5ve/mQaM2YrMkP5rkoAMgfNjDvgBQH4J6o30o10vAkcjVDY/HMAQ7kMCR6JJiLO6PAO1VKpSAnLAiI3DEfre8RmMC1QMDjpjfbkzWUQKOlHU0EsZR9CfVloxHI5XnBOPoGKXq7u4AHOG5ABxtCBw9fvk9PH79T3h8/E/YWo4jyNht1sxnhLYwxlEEjsweq521nGaRcaTqmgk81vnHAeznonWy94kcs6iYceQli3vG0bmp4/MaFk+vwoLlflTzwGvX5f1hFGG1NfP61dy3617v9XkPHPXA0XuNpdLr5CBXtKxZ3sbyvVQPHOVt/7MCR/nBJ4sl+DHjx0vJmPN29zRO04zt4Xo1jLGPYNPL50lJa13w6V0g2/aJ/vl/Lqm6+b86/Pu0hWnmLpSTT74B0GTyt1DZbwUclSTf+7Eu/uu+fQ44srbN27tZU0QUzZlOoRcpE0Ph7rV1ffoedLdZeqj627a5ywb9+034y/VEwA0SPfJz7vlOQc6uHqxdGLqud+3n17Rj28mc3Pj9XMCRtB7OaCbgyIfjT/tdpIh0ExkNgo3xNF54qlaOmadpwMl0HnCKHzkwSOI9jPhEkDwHjmARDUTi2eO48UnAkQX1YswDl9TrUgvfAkoKHFlA1c/grtnAshqIzb8ndUZguWknBkcXovWvtaFkhmk/8ATY6bxlio6YhN6Cbymw78dt24kz24KcLuTl+Y2qnAA0JGPsGoS+UgjvrwGOrF0vH844b1+K0fhrTVvje6cB9PbL1vSflL0dcHRU6SLUHcDOYnEX7u8+h4dPn8Pi/j4BR5tD+P70GjabXdjuwDCS8/zAAQAaAZTg7CGDZRpG07nkONJ8QCYTR5k3nBJ3pzEtn4tnEMSWQ6BvBBkkqBwdwxD/hsiHpPCLxLQjA4jANMEPTfOjwVQPHM2QF2M0YoAZwNFmbcDRl/Dy8hRengU42h8RdLZg+ijMJpMwnc8IHMHeeutigXL6LgjYmt8IWwpSl/oWTSsvoI+NUrweqlyXHBqwhxCIBfUBcLTf7sJmt2OOEuQlimdVmXtE1xmAFbSAEown4LQHcGQ5jqRvJA8UmGHSJjKGB+F4UJAfrADkItHP2tbc0/nngqXZFDgQOJIgvmYy0eAZnkOk9MT/k5ax1wZ0YI0TK24AAV4fpAl0THRNZplTtmpcKo22k+pGsCHG8TVgz0VdAQRdAnll7T+yMvD6cGT/AQixdRoydMhRxEsosC7sIgOOhHkE6TC8t1XgSAaMBULabAOC44lJLwBkE5j1m29j/0fgyIFCXDnc3xPMb7BVbDzrPOa4AEjhVAMMGBZ/p+VHT1nLGBX2orWF1a9Nqs72D8IyQtvA/gjIZuXlEIgARzIaDUL1xzVOgZ8a4Eh8ge6f/EDK5W8oI4FzpMlOOBfQyA9h2PXt4IrMWWEQ7nZgdelJeAcc8Uk4BvcxrxEtC+YbJ4CwjgQ4QjtL27O92b4AjuRQG3MaMYfSCMnllOE4jqwjsp1GYKQm24NDC5DNlHoaq00AW9hbzqP9jnWZziZhuZyF+7tFmE1RFqChAUe/kXEE4AhSdUdI0h23BF1RDiQoMo7A6gMb6Sjzz/bzYmkF8ZexQOMdgdbUd95fKw1K2rWNspD7Jzkg5ee23eO8bc3H1TX7ru7RfJqLoOQ7tyjz9wCOBDxKY7AJJN2i3cqvqXsGxife35f+meITZufN3pXE53rGUflIO2e7cht2zi/ovlOpjU5XupX9xB1qgIfuZ7uuzrXz76Mwjrzv6uMtXMWdlHb+WVc7XuqT/Fo1/XfLcdT1TPZ5Tcyh9Jpt5fw68fMDR7P/veDf50GpBBS56dhoI1lDVcc5D2D6U6X2WgOy2FTBFfSBgnOvL53U85WpHRAfZRB7o5XX6WIgAqe2TM4pRo41kSr0trWBZbNrzr9sbBjq4WaPaufhgMC1y8Hq2zV3lOrbLQd6rOc10OE6WOqZnMe0HfVlveNW5sTVGs4fMRhd3y11PC8tZm2LRNd9r/kcrfv+jKO4N9CePwWAcqDDA0d6WFmDCS6Mr0EhO3VNy2T4kQdWGiDLMSCAh2BmGnbpxDyBI2cxvY0RsMiftBewiQmWNWDGvyF7ZCwkrZMoK0EqBNr6w3BA0nY9P91mB8XKpuu6w7fyfgtwhO9YDohBPCKa5pEJsyTJKAnXilVwdzR0LFrsfN764GPz1G8K9KdGjIHK2LDNqJMHo0rGbOl8Ynvsk70g40Eb1dpQTmdn7ck3YriU44EhohjQRkDJatoNbGAM+bntg13NeS3AqjCOjFXSZu98AMU9XwP8l0CNrdepz8uCL1KvktCgNCDWdzl+fbkHa1hEUhbtUFKPmtOvmJ3TEMIkHA4SGABbaDqbh7vlQ7h/+BSWd/dhMb8L48mcQNFqgzwSR8rUbck6gmzansAR5OrYXmS0TMJ0ccfflr/CJOrIcgF4NBF5NIBCYMNYwFeYMcjtshMmkm4GEOwDGWe+AHMJjBkAIAgyon8loJnslIxNfGc4gl1D8HFEybzp1EAjuc969RY2m014e3kNT9+fwnq9CuvVKmw3W8rBIRgKCTfW3wAUtW0SPDB2ptnBBLzjE9qoEX6bFJLOMxVGyqnG0g7KKOC00uB2BKw1/5EmqJfgdbLjMkqST+tzH9khJyktUlKy0ZIArgWamftoOpNhrEB/8n8Sq8qAHfSxWWqZMhJoFXDHPQNfypziEqLgPa9NapYCRxHIVyYrbbCy/PVp4zS3RQBjQP+xLhw4auz4IO41bRE+T/4g117UWwEZew5ZEtRPVACIAl0An8iGSdJq+C5ZN8oVoc2MDBhlqiIQr+Zyu0UeLeTsQszecnYhCL7jP7BpwKKBU4ty2+0q1k+Ya5AR86wUrT37dBKbIPZNtCFNCgVkwOAPELzC/fAcyjTDvMEclWC+gI7j0VTylU0UbFS7R4BEQVzKHkZD2JSJi/OUoIT44ciRdqBUnY1vzzbScaNjh98n20hZLwCuD1sBj2A74NsAAMFcOoAJaUH+tJ41fIvcXjsGI59bmTuS6koKoyp7jhf/ZRnv6R25H2WIyPzBHkTXTQMvI2PZzRWOLQGO4vzXm/LZ7XX+nttbyrD1DEhTKlCVjMga07WK01Jl6vYiSQfZOhh+jLHE2JKDDE17K9cQe6GAEaQ1ARyhDrAtAKanM64xAIxgt+xgAZicBI7AQoJNx/j1+yNAPtqf6MvZfBKWC+Tjm4XJeBBBo/XqOTx++S08ff8aXl+/Bfy9376F41HmGA4bkLUaZSLBdLUDRuorCAIdwSPJS9S138qCkpzg59ZrvVb0L72voN+Jt/PX0LGkh1Yvexjp0xo/sfSatfvKVN78Lnsu8+5t9OTREfHL0+hqvm4ywKzRbF+lNj/uIPyMv1QWQ1bWoZqf0vLdbeEPTlzXLqm96trz9Hu2jp+2hA8Kmq2paS8xXWU+bW3Z2no07aTuArHm2/4nslyTBHAJcHSpHnmA1UvV+XY5dyigJh7VFsxtWB3XD+fiL/5+58Z6PibsHni/Nk7ZNabOtcvltsuB+MsjpaaNrxlzJeP6vdvN17MWOLI+MXDGt8+5/ihpl3Pj6Zx9qAGO8Ix+fufj3q517lnaxtO5cXHJnpWuDyXtdU2Z2nH0HvVtu8alerS1X2k98uu29ZG/VsnaM5jO/r8LK1TTQSgxFulimnj4Qk+aa2RARlGnV/gs1wyI0s4oqusVhdo62S8UjQWIjW2BkNzxzG+eEkpLQEllGriBwqZUN/zqjiJwfQ44yq9cMi6a3/F1Pq2n34ycB4789yoGxRV98lG+cs1i9t51R0vfCjiScdRWY7+Jks/TiTqVJ8lkq8T4SZiKs+QUA2/dv2Ie8JSxVsQChAYANd7HXOEpaamTBMfltiZPZ1I2eFsCNQjYgiUggQMGP/QoPIIwPLE8AnAEuauynyo7p0G9PKyT7uQ3l/puNOqn/eC/Z8HOEwmZKJ2UggYmQyTf1+DCmdPX8nxlbSF9fZmFY1eyE/MWTL30dI09tqJ0MdTWAI40iKHHJ0pADTzfOeCIrRMf3oAj3IPJmfJwmDanrQX2pGnDZwM0ScpazgSbePl329u9fMxpIDwyJS53JEdCk9p8tuMNBE2g8uUxUrJOSe3ADpgRONrvJTiGoPCEeY4ewv39Q1gs78hAGo/n4TgYEihCap3tFjmO9vJbASTIRnHkHzH3J2G+fAhDzaEjuXQQgEZi9BFBIx949sF3sDIoH4d/CAQzqb0GQUeDsLyb8cT5eCLXQVCb4X6wMhBc5Ol4mYMAqAEejUaQmQNwJPclWKUMjtUbWFTb8Pb6Fp6/PysDacPfuJ4E0EcEjmC3JJCM6+r8c4xNk/ikJKcdD0DleQLfj0+VqFEQPi4HAyhEwUeRU/wyBY1Z44LeDFiDiLIPOwTHTSo0htmaYdd4mt5klfX7nFnqG/GkP4L9CpRNZ7OIs3qpssQCSvk/EfS13EwRW9YHEOCzOR8kkK/AkbJ0GCqOS0tqHzGXAo1Fv9DAYH5XACe2VASOovVrDfomW2syb2pSog028E77bCjtzV4x5pAG9zl2DbSM66MCUA1ZMXe4QNsDEon73VZl2E6BI7I/dEyj3GYLuS3yc1SyDAF9fXYd8/QEKBM2TkchFFyTfjDbrdegLdqHAxk7wmxCP2CsTxHQnwL81XEPOTKyCKfMh2a5wsTsCTULfSSArao1EOgQ4Eiqneour9GqOFAHABlyjJq7CPaE7WqsGwfRYC1RthHl6jAPCDQD2AYj0oAwBUJMGljXXj8a+dodHiOwo9KUZMTofOd6y/2CjAnUUyQhVb3A1ni7uPYxSxM4EqBbv5zyLTng0dZB2jAiKwocxQo3x5BZBEohRuBGx6zObTExtt6JQgaZQLQFsm6xCdgVIknHtQksRQD3YDby871YNOszJwkoTaiV5PXHBJCo6MC2hN0XFiryGRlwdCJVp+sE923WnjqVwSpDu6C+ODxA4GgB9mcI++0qbNavYbV6Cl+//BZenh75GsDRbiPAEaUUwVaVB5VcTWD7mYQhOzcHjWi8tWUv7b/SvJIcjWItbvFTsr7f4r7XXrPp13btYVv88qIbv+f31D6e3acVVehCIe+Dll7rPZ+v5J52v/aAfw4Q/BljstwXL3m+ZhkfWM6fpRGk1q9xtncNZWUR+zv5uJu/D19nOY7yQHz+d+n+j7bZsYC7Wqcppdguo3gufpg/k90L79+y/+w+eZC/2WbeRl/en/l6f7RYaVf/1Xx+TayNsR3N7+rH4I8ARzV1Tj5SOrCVzzGrV2Sf5xLiGm/wcxvXuIZxVFv3v6p87fyrsS81z3TNmCu5fhdw5Nes0rYYTGf/f5mlKDSy+cbDNh9dD3iLzihthI9sDNscEVvwZD+CDVfBSu0Wa2/cbEHzbUXXHlL+ZZdl85UvIrhokgrpGhc1C3vXtX72z29lWGraBb13W+CobNDlgfZ8rjeC7Vz4FBbouHwexPe2oa2dBgocXXJ8vfNmzkUMlDhggIElypfg3CeAo/I8ASWnBFgPnuouNvk1Q4OxHImTpeubKJT0zzngSL9oAFJ2V7lc2biosUUN4KjiSXMn3DtsMfjIzY53yM/foGF7W/JCnQBHIztx3XALUxvJ8W/3oQXmk91N64rmbWHpkhPEctni8WbBWIsSdrRz+ZqtQVc9eV7afV3rlIxctMksHAkc4WHBrBkzGLxYPoS7u4ewXC7DHMDRaMZgH0LW+11QltGesnVkG+1Ejsskp3C6fLn8JCfNyWaRwDOBCQVhJsgVBNbCGAHu1N4GHG0YKIeUlwbgEAAdhrBcLsJsPg2jyShMpgocod0RaD5KPhgGAwdHpPBQ4AiMoWGYjAEcCbMGbAUE7hNwtArP318YfF6vN2Qv4N4mN2Lgl2fltNnNxlquUpySCzOxFS75O7Zx9xuxkw2x3piydQgac9y5+dCwJfI+g7EKHHkWkrGyTc6K7AplWBEoaQQdlDXFaLMHjpDoXtgiwjZKIHgOHMkBKnkADwRFSUB9NrajBrRttLYGrHghawPcnkDasrkAACAASURBVFBb51Rp2+ie2Chnku2AkW1GbQ31v/Habz69zWyzf/vNJgOOlG1E5g/GH8azgKEAjkSqTmAWCX6r/JqBM2RCoQ3A9jDgCAFxhRhcnh9hWLGGUaLMgCqARgBaYQumE7CLACpKjpwhgCMwCZGvbDIVNhLpxqrpp+AZc5KZqCAZKwkAtXXS1kqALwCOdkfMy0D2E0EssKAicIRn1YFDxpEBbQk4QhsJ40hAsAQ8KSvLHdqINkf7uDllND+QAsUEwdxBDYAhYutU1lHlIGXRUHBFOj+uUPR7LDeuloljwp1op+1CXiH6L8bHTvYxH7dtG+bcLnHe0BZp3iHWww4wSR2JpxjTiQtCCIftVsAkfH44BY74fPlUI9AGezcKB4xD3AcHhcaw97DbU64LR2ThwuEiSB8i/x3WAqwNKEt2m/gV5hdxbEI6dDgM8wVy8U3Dcg4G05HgEGTp3tbfw+Mf/wkvz49htX4K67cXZRztAscjSZYGVm6ZIysBR0MHHInFESDJ7+Pa/DM/kqTPkhR1tx3qNFRZgZ9tr6g4cZVvW9sm71te/A1p5/e9slyt3P+8xd1rr9nmq/6dgaPU96eMI0rO6npRAgvn+4eLwBFiDjzcbGv15d+3iCXS5ushmHwN8e3SA0e1s+j68uV7xfp7XBNr64EjteKFB3fre+U236gdR7e0L7d4wjY/OLe3ZsNK2+JvDxyhQUqDXB/B8Ty32WkNqFQCR9YOZuBsAtipB2urHji6xfT98Wtes5j9+F2bV/hvAI7O2YuT91XlJZ6Tcyfn2wwzvu/nnp93ZrgZfCXjCJySss11qX1jT/6EwFEj8PuOA/qjAkd+zWquB5rQvAeOJAp5Ufbm3EC5PKckVIiA2CSE4zjsqRkpAb7JbMa8RgCOFgCO5ksCR2ARIfJmwNF2i5wr+7DbghkgiesRUMW1wUhY3n1GwiMnFyvBSwMlABwhpxIChgZOoNZg+SDwuwWAA9bPHgFDfZ7hMSAh+hSg03RM5pEEriXPzIFJ2zWRuwJHctJ/0ACOYJM8cASg6O11FV6fXwOeC9J1HjiKjCMA3gqkeFD8XEBAgrUSLAIg4yNR3g/zfk8NcMR2J2An0YwmsceC7AaoQrJPgqAepBbgSGS0jE1FxpTKsxnjT4AcA6EMpJLTh8Y4UkpGS/AjReCEfJXqZGvCyIHAxmpVeMpiNa35RlGWLRDZ4yVSkQ709wcAHKBNm6RBIrYZpohLzJwDRua3+LFgds1+Wxn7e7/dhD2C88rGpFzdHsF6zCnI1cl4xveYk2UnwJEkXdIDCgb+YCVV9o5IMY/ifESHcw7xe/LaWEvyiJqHCYH545FgLiQdZ/NZmGGeav4rAKCS70okKA1M5TPHhcbYYRYi1YMFeqgisv6V/USpuuMg7I8AjkaUrdxtBfzZKXBszN04Z/AoETgC01Dk6ZgbijKXaEdhzrDtkMcG93OB4MZxB2McKQDL+5BpCD9FgQwDUE2Sl0cmZM7ZGZVopww8OgMc+S81AnWun4ac1LcCjmRmRclIBY7YzvqPY3K3C6SYFgJHBNdoOwQ4AtTEtUaBIxwoAHiEAwphAPk6SI4ivxpk6vBbQH2yHhvAkQQ0TUJxsQRwNAvLOdhLh7Bdv4b123N4XX0L377+EV4BHK2eyELa71bKOGoCR8h7RFAssvB64Ogd3c54qR44ylu1B46uGWelwb5rrm0+iK0v9tvseTwsohfX8zGdt6oBjgCVjxxSmT+vB5RqY3g1e2fLd2gP1+bb9sBRZ9e/W4FbjvtrYm09cCRdeytg5d0GTnah2nF0q+e7ZsyVtEkPHJW0kitTsyi0LQaVt3uX4n82cJQvdNwUMcdRuVSdORdlDWCBucLSFVTisiv+vKVuZVhqWuTvDhxZW3jb4edkw6bwVKmGDFsCfvm8aAOOUMauScdDmQcAjZqhkZpeulD2JwWOTFqtpBVK7f5HBI78+PMbInkf0ls4WdwzjgQ4SnJCpZKAXeNHwuYZcASJuSGk6qZhsXgId/f3lKojcDQGo2RCJgNyGYlEXRM44pqKk+wDsHsEOEJ5i9ayn8kaknxBAKgAAAE4IptB838gOC/A0S6stwnAoQ0ZHCJwNJkBOFI2BMAPBqBF2ssYRxQeYr6sBBxBdovA0X4XNttVWL2+kmFkwBEC0JCpM+DIJPbs97XAkeWF8/YyDwDgb89oMbt5Yqe1gwnWIXDNuP3p8egYE+UJagGI5JoS/Ra/SAEjlaAQ8Ej04xKpT9hFIk5qoI+xFtC2E7k2B1Y6NZvsfmJDiYRwEzzSDEesmwBU8uNznUTYKluDCBxFKbJBOFgCoa5JoJ9fWgM9cGTrlAeM0Fd5f+VraxtDKQJJYMgocARABcARxqWAIk3gCH+LrB24LvJPwCCxmcLOEIlDZnEB84sSMVIjkXA0mS7JLaTacdLfCiaNCQROwnw+C/MFgKNZmELekUwQsI4AHEGuTn4LA88YKwry6rUFWtH6qcxulG+1+oDFSPBFgSPkTcP8224pIUkwTUEyYc1JXQ9kOQIcEolKytUpS5BsI+Q5UkAO+Y8a/eykhhrgoAYECJxSjlJYMXhtUnUEaDl9JC+TgbCNPQ3npUjy4fnxmgD2cCSgnfabfSd+N/aJAOGSEbcJcubr5bm9VG5nIuOIneWlM/V8grGeIDWsp85rgCMLKBHFh0wdxuAA4xCTehjCeBqGGEdkqQHwB/No2ACOGjZWx6MBDyZThzIGHC1m0xAGO2EbvT6F17fH8B3A0cu3sFo/E1A67NftwNFhk+YE27gHjgpNZlWxa4Cjc4Hp/MalPnBVhe0YRs840nWjKed6YlcKVXrq+uC0dG3gs/Z+NuaMUe7Xca4j/lCJWz9q7nPugBFtZxgErL25/+Dtvd9Dl84Rrr4Zi+hSnfP4Sw8c3YR2WDxsbjnur4m19cCR7k16xlHxGPYFrxlzJTdq84Nz22VrV+mc+lszjkoa9aOVObfZaTuJWitVZ89qQRlzBOzatvheAxyVt2MPHJW3VbPkrQxLTX3+G4AjzIc8CJE7mBaYsrTB+dzymwhvlPHa5KlyRxj35WfIM1LBOKrpv5+VcQRZr5Kf0oUP1/pIwJF/trYNEevLjfshDIaWtNp/KwWgXVRbC1hA+/2k6kr6QsrkcjWXv1nefwYcIdhexswrsZ8GHA3ClKKcOyIPEihFbhtI1SHH0RLAUZSqG7Nndrtj2G4AuuTAES4hQcMIHJngkAZwJYYouZSmc2EcQQ4LknUiTyRgBQK/mx3uIbmGGKBnUPwYFos5peomMzAi8H1lHTH4LKCRJDxHMFvywcDHF6k6kc2DDYIk3WazCm+vL2G93obVGxhHb7w3QDFh/hzYJgxo6mn4CBzFHEcJ6Ig5jpwem+A5mh/Fy7OdAeE9K0Xm72keHhtdZByZOlZM1GLyTvpbASWpN+YG3lfaBEEaDYwr64j9wMC5ZukgyGMrgGcKGZiE03djJ0UkwQ8JmMcVI04IsjguMI44w/VzCkxaWeM7ecarliVwpKaBPKGKvX4XcGSyd2Soxzx2kq/Ng0Jt/ZSDTBEwioH5rbA6GNwR8IPydJprCO8FZRwJkLRrB45UmjEBRwA1koiogRj2m1JalJ9NucDQrGjryWhEsAigEWUhARxpfi+ZowogYU4QTDIeGvpb5eHA9gHfJMrFqiwewLEMwMKEF4s/JOtovztSohLAEfOMaW4bjHQw5gzk2m8BKMkcFUaWSNZZOzLvlDLywF4UWTwZmJ5t5PFWvA9QG4CGgUW0F2TBsIHiOAYwAsBLANuUwyG2tYJHzHZF4GhIqTrmUOJgEklFjgkHNCUZWJMkfF/giDmaotRkujb6inV3jKMj6KUqFdolVScHgqAHl4AjMo5UOnEwMuBIwCPKn6pdBfBM5pEeIOA4U6aTMOTEDqLaADUXS+Q3mgYAR8ewDauXJ4JFz69fw9O3L+Ht5XtYbwAcrcJhv2KuRFZtaEw7gI1bfTYbDT1wVO7vlJfsgaO8rXrGUfnoSSXLfea6q+dgTH6Yx+5r4BF9MpcTr+tubcFLLkPusDBtJ9Ze3f+1+SQ5SJrX81w98L08b9GlOrfdJ3pxLldM2zXyZ/Lfu1X/+Xpc8uWyVb+r28RV+AAHum/ZbiV7xbyheuBIWuRWjJyigXlFodpxdKvnu2bMlTxuG6bQA0clLfcTlbk1cGQG3xs5DxyZCr4q9BS1XL6gXv5SDxwVNWpLoVsZlpr69MCRtNY54KjN8bX30H827/zpLe+gU45kDA18hJdu8POTMo7+zsBRl4Of7Ctkp/DvYwBHZSf7LLjfEEA6O7DLnbgbA0eDaRggxxFyOQA4Go3DbDYPyzsAR5/C3d1dWCzvw3iEAN0o7CAjhcDuGqAOgBfISYlUHftPk66LVN2D5AHRE48C/oiMJWWJABqZXB3BH5WBgxwewBsARwR3NhIQVjYFpLMIGM3xG4wISGaNEM6WjGnMcSRWxdhHlKpjPg2wnQRY3O42YbM24GgTVm/r8Pay0pxNEsS3DYJJ1Xl7VixVp7FmYzacc2bt/TrgSBgmYqvtn7yT5pMxgBCcMMYRrfX/Y+9NtxtJkmRNww6QjMyaM33P9I+e5f2frPtWVWbGRhL7HBFRNVM3OgBzBpFJRoJZLDJAh8PdNjfTz0SUx3Ws6kZT5XKZIAisgD5VYhnWFJVRVB91bTYdHLkdVrcbuCWev+rndqs6D6Kw7A0c8RhnQ5VVqtzF7I9jhumvAo640chImEOjGhx5uXeCTQ6JAmjyOj7sCjhy6NEPjgREjgdAJgEfqx0DEK7OxDV6FiSzSeThsU1Y+VDRovFqQkUNFDGjNJ8KyK6Wy3R/d0dwxP5lQCDmthJEEodAXVEtBYUQcxN5vrEseeJ1E4ZZ39T8QnZmzJ8GcLQHnDarOstV5EEfgE8JjqBKko2fwznBo5L3KNYNzsc6qXaKR67pvwNMTDBGmMqoozhyUCmTt3Q46Lpx9x3lmYFydUqDHnFHuat73OfOj2fJKB+UcJSpxHIfLxDZ+/eptZTPx/JPy3GkcahWHAlmsV36N+5xADiiDampOV1xBHCkMQQWdshvpHxGAEfz2UplTIs62R762MCghY/hKCM2GSlHsdHg7h7gaJGWc9isbtLTty/p27c/0rfvv6Vvn39PT0+wqfuWdpvndDisK3BkFobHGzg6OUF5wz8MBUdDgrXXWSvechzF6u+bq/Zt/GibJ7++YbXPmYd9Rg2OfLysN1Z2wNEAxdF7AEd4/rV+3cBRKakhY1Fr+Q497lrtnjMNzx874KJu4EiFdS2wMqAqBh06tB1d6/5e0+ZabvQGjlpK6YMf82eAo6g0ip1AC0hLZ6/UDk1fN3DUVEw/fNC1BpYhF/azg6O+thz75IvJI7bW2lc9Ea4XEREceTA4njvn0rAcR0Os6poXJx8UHLVa1Q0Zi96L4qjufzHwxbCQKyu0HZsWNKZ5CG/98xVHbW3uiuCIwUoLjjfkA2tpG7Xi6EDsAqUQLKoAjn5Jnz79mu7vH9Ld/QOt6rDDfsOcRnsqdNabLX8CHEkVUMARclkgT5LnPPLgLo8xxeF0jnwXSoqOfEc5cDiRndNuD6s6qQ7cguqQDmk+h53eLC1Wy7S6WyoHy2yqxMK07yo5jqDQQCCUiiMDR4BHPP9uk9br5/T4/Zvu5xngaM3cKLCr8+eQ2ydRiRB2ILaCI0c7NTjqC754P6h/xjqNvzuM0/FF4ROVo9HCDuoifRULM8DqnOMIiiQAAkCEqXLkuHpH1yu1kEBOUR+5XZcDJB2rY84FmfLfDBLx3EFxBIUGduLW4Cj2SbeqkwMX7LFa0lYXGFaXbScgL30WS8zBUWzLfYojH8f8OD8m5q7y1wCOoC4qx+4EiExxRAgDBRLHRrNhJEwoVnUYLnWNOo9QkIAGr5z1FBWRuHeBAh7BXGAOjsa0paNNHcaB5Yr9DWCJgTSez+Cj87q8C1mglnmGoNiDDZ+BHAEQAR/2z5zvyMCKKY4Ox4lxC6mIcvna9at9wP7sSHtJqef0HWFeXS8Cz8jBVh4l3h95S+EJA8XlZKa+7pa6GRgbtBSAwjgCeCTVUax3z63UBUfgsdb/esBRboemAhOifXtw5PnQAHOyihVDtweSguKIFM+UWpcUR+JnUmoRHHE8HmdwBMURbeoMHM3mKyq7oFak4gjqI1cccXxx20OBT27Fm4wJMu/vl2m1mqfFbJr2++f07esf6euX39OXr/9Kj18/p+fnb2mz+Z72G+Q3QjtxxZHKVPaGm2zPqBZwUxwNWSO1HntNcFTHEVqv6fxxN3AUy6evjH9GcMRZUVDUODjqjOtWMPUGhHPtqRkchY0FfWujOCfE762BXZyrzlt07npfrP3tmVeXT9854vy4vu/r9NXuVZyby90URy9r7DWxths4Ujm29r+3eSb9+FmG9r9r3d9r2lzL3df3V0Pf+MxqLYuf3qquLbil4m8JLLVU1I8c01fJ/mB68ZOrOuwSbiQ87lNuk4AIkOqgwH6kxWRcOJ66r2HldlMcvbZ9XGtgGXI9fwdwdKo9971+3JUARhyA6wWEjy8+uTipOGLAYJLQ/1rBUf0gOFufHxIccToypJk2HfuewJG3l76FUWl3GJOxxfgGjuyJrdBmo1Vdy9PMwnC0qUtHWNABHkzSbIr8Rqt0//ArwdHDA8DRpzSbLhmMXhs4en7epOf1JuEndv7vdwgIK3CIoCGSn88XS1Mg6bntQW22cua2ADhSQnQHR8ybgt3+x5R2B6mOHBwx+JsOtJwDcFrcLdPd3R0DiDOci9ZxuA4F1hFCP+yxq3yf1RRQHjGX0vFIxRHA0dP3b7yPNb4foW4SCBMAl+Umc7q4IkoSFwYx9aWcPeV3/7egC83AaCXmBLCb36ee75zvG935G/O/UE0i+znNqyBCMfsrRusDJGIwt7tdtqM4omJslEYop+k0z41KTqJgM8exysBSBkQCRg6OCKpMsVQM/XpgkoEjLwu3p4vgyJt/JzgRrOqGgiNfGJ0LNljJCkwYRMrQJyiJ4nw2QosaZnRgCOoIOXkAN82qrpvjyKARQBJz+bgFo6mNDL6oXNjasx2bZ0GSKsxmzqwq1ReAgRlD6ncCOsFVgCNa1dk3+qjXh+ZmBZJQ3hTqV+Bom7Yb5W6SzeSOlpEsS++bBpGssUqVmJAXB98V3QmKPV3/KO0PAEdrASgbW1S2ASQFOMPXgxKtnu9HiDRfLmWd6eDI8xwxl5Zfm64DOY48z5HgFRRfUu2wHaB83LIOwDzDN1ci4diiSlJblOJowqq6DjjS/Rdw5PsS2I5RxwYzMXYqFxZEwNAPOaH2/Fpmu+fwzaBzGk0NHklNdmQZGjjChoHpPE0NHE3GGPMdHCkPm0CxA0YpjvASlG8ERw8rWtUtZpO03T3Tnu7L59/S5y//pPpoDXC0BThCG9mk0fiQNPZbji/kC4NVHQGs+s8NHDVNJwcfNBQc1Tlmzn1g3CAx+MJOvuEGjmLR/B3AEe4xrmVfbDT2zQk2FraCo1PBS5/ndD4TUa6sCNeYewogcfRuzLGi55KN16/oJDUAOrcOv4GjVxTwhbe0Brlf88mvibXdwJFKurX/vaZervGeoe3oWvf3mjbXUh43cNRSStUxQ4Kq16q4IZd9TXAUd41kdUPYNaEA1usUR+3w6AaOhrSHeOx7aJ9/B3BU70I6NenjxHOrRbxPeOPPehLsk/DY92J/7yqOhlnVNT/MPiA4ioqBS31nyHj/HsFRvSjqBG+JEt8HOGovZw9YdpOZn6rHIZM4Dya68uEt2oYrjo5HqHvwjZ3iUwNHd+nh06/pl1/+wTxH9w8OjsZps9un7Wafnp7X6ZnfsHtDPiDZ0MkCaUxwNJ3NCY6Yr8J36lvclWOA5bcAkIGCCMFafWu3//5w6AFHludiPk0LAK77O6qO5gBQ9Ie38sdudbQiU3TQfY25lQq02GzXab1+So/foDjapPXTlt/7ffGEx3VExVEc94YojqgWsXvvA+/1eHq2f5TEQVR3ZOuvYFWn2LW3SQX61ZaLbV1UDPl90iqTvmPjNJpCLRDAgKmIiioy5DiihZhDI7OqYwDYfy/lDsAVskLpuqgj0Zf+rS/UKdQufF1I6sUziIoj1DvzMrVb1Q0HRyVB9il4hIs7BY6ijZr3f1iBnVMcUW3k4Migi+uJPD+RS808N5zc0cxCzXInABIJ/qFOrIot+TtzgKH80UcmyAMGcDSjJdhiPmf7V3s8pAOAAm3mEIyCAgrgQCpC1Bus9KAO3G7WabfZ0GYSucQcHPGaA9AhSPL0R9gcBqtEqp+Uy4jjBG3OpHainRr0I/tDWm/WOfcNcQuDYwVq+YYUlfXLTWcdeOSbx0aJ44qrHzF2ERhbziNxN1NeoYyPsNczq70MiwSDHBJGcOQATrDIgoOm1szPwCOyPR2uB464/vE8R2oLDo44946Ko0ZwlAEr2gHhkYMjgGr9ezSDMlTwCM+G6Wyp3FETKV3xzKAtYFYY2pwT49heQkiAI21sWKYVrEpnk7TZPqWvf/yWPv/xr/T75//NfEfr9fe03XxPhx3A0bYXHO32G9bkDRxdmlH82N9fA45a5/lDcre038UNHMWy+ruAo7iO9THIx+SifFXJXAMcKWJU8g6fmwP2zRfPte8fiancwFH7hvX2Mab9yCFrxfaz6sjXtIsbOFLZtT6jhtbJtY4f2o6udX+vaXMtZXIDRy2lVB3THuB63WDxiks6+5Y/Axz5zqV6B9MNHL11bb7t+a41sAy5yp8dHKGMHRzFiWHdV7Tz85h2m90LcBQnr3H80U59BVz9fDdwxGmabf1WmKX+GgKOhkxcPiI4kjHU9i+3qmt/rl4XHA3Bqy3XnMHRAbZPUPgA+EwZ2FutBI5+/RXg6JcMjqAk2u4PabvZpUfkA3oSPAI4grUb+7iBoxEC/tNZGjEYqHGAX6a64TXmoCEg08zgEWzo5hw/AKJqxdEeO8QRQJxN0/JuaTmYAI5macYANw3FctLz/W7DYHcNjnCt2+06PWfF0boDjjxQgOtAENnhURwrB4Mju/+3BkeARwoy2LepHixGbyokBfYZ3Pehhz9VLw7zYRtF1oNA/cQz4MQkwUVRJCikc0KR5fmToFzTs+EEOLLESXVAIuY4ugSO/NnDRew7BEcRLJ1VHRk40iJeNm9QIEH1kaHg0W0TpaSjIiUrUUzRYlZ12bpNGWEIcVk/DokIZSzlDP7GeoLiCOUIuApwNCU0Qp/CT7UZywuDfm7KJgZtAT28W+PEe+Q8U14ywCOoggiOzFJOCiMbK6hCcnCEIwSOAI3U56Q+5NgB4GlzEaa8ATh6fvaSCDZxJc9XV8lcEMGL566PS/ZzCXAExVHOcWTgiEBV6NKzQ+2R44hQCpZ12tXN+aspFgVi9GzAUXkc/MnAkavxWBQGjjgOwLIOd47xYbqgslR2dbAmXRBQq56lOIruEFFxdNhBgTVKMwNHD59WabVcpPkU9qmP6csf/06ffy/gaLP+TsXRcQc7uhs4GrL2eetjb+CoLlFT6r51QV/pfH93cJQ3eZi6lXOtrmj7ZMnXc/E+CJPnMmYXqrlcWR/W5e9/aw3sDg0Y1zdzA0c3cBTbxA0cqTRa+9+VhuXBpx06Dlzr/q4V372Bo8FNIi7sL7+5XTVz+VynHjL1g+/FYi08GOtB6eWnmnqHGxu7g3j9UPP3+gM7/uxbMB7G7yPHkU8ehpf4z/eOa7bP1tLCzlYPZLW+p57w+ft+5H5O9aOX5xSMYH8YKYDhx8Sf9ftO9afO6/BINsXRqYlw/VmnJhcxaEqrF/Q/U/+1XMupXeJ1WXOU2LfluhhSvzgW7YK7jn3HMH/KKkhtoKhO9JD0RcDbgqOyE7y7yIj3o2v0fCTDJsB97bb7mnaby8rmJQjrK9fOIiy00c6xr8pxVBQN0e6vtKmSk4XBcc810VD5dbvsf0sXHNVlV/ePIeO93ttWvn7elmtmDoqD1EYI2rriKOY4csXRfAbbOSQiPzKn0fN6S2gEeLR+hiUVrH+g+kCgGnlyLG8OEp5b7gqNTbJr4/iAoLDntbCfCBQjaMtd/shXg7EHlnW0vdox75HAkXIc3d2vmI9lPp+l2RhBSgXWsWueqmIG4QWOEM90tQX6ZRccQTm1TdtnBOmL5ZvENwi26zvOJ6jOye5zrugoVlae5ofhcQTLg3on1n9nTOxpXLHP1OOcAvrMHK+YPIPUssiSbZb+4IoLqUUsMCGHrAx/pO6Q0uM41tichRrZjizCILOVom0fgJMUTTgHktgLHKmMyhde1wga2ypneFGdZMojQ1M8VqqZ7jeBB6wHDcrTdjhYOp6aH6q8+sfNzrMzZzh6meMoAiG8J9rBxDpzpVFUHOVjAV8MpOh8luMIv7uajLleVM9Sl3Wt6kwClNt+HmtQYtZuodxivh7WMaCtRknvD1ME7a17Ah6xH06mgrGwW+T17KU4MpDFNk2LyoJomJtpt02bLazqYGMJBZ+s6mSfiL5pfcEVzGwIGoPwdIVd5Xy+IEimQgVjCPu2t/GUdvt9egY4wvjAMULWcFALUvloqhqvYUGMAE3V7IvVYhiboGjB+IICUb831SQKKHzpyY7rgopP7SlbRBIida3qXGnFUxg44vUpSVI+BzooFEdT5KG6klWd/AVlVcc+ZWoutp2gOHJFHEsK0L7QafUfPv9d53lMB5yPAAjlp7LhrAh2dLN5mi9WabZc8ncdI0XXZALFkdqoFF0CjCobXO2Y7RVWirKqW6a71YI5jgCOAI3++O2f6d+//3d6fvyWtpvHdNg/p3TYpuNxm9Jon8a8V0BSlesRVrhm8yngSmIerD1JwVLCxor81TeHiiSe2jezlR323O4Z+l/kh+s75r2/NhQctcxd/J5/ZG11utzqdUP73KutLq4DJ+HCkAAAIABJREFUjuq12blrGRpEPFUnfa8PuY628tJR16lrs1Cu4lH1fZVnql1LIziK9xfnebGM/HWqfu0Ndf30rR/ixqVTc5m3Lre+NfqpNnBuPBtS75eO7Sub/vHB1ukD11OXPv8j//21faqeh/9IGbzmGuo4Qt3PPE4UNwDWseC+c8T4Ut2u6utsBSv1++r1Xme9cWYc6lvLDCm7IcdyvlfF2k/V8bn+9yPtwseuodftn3kqVonXW59/f4scR60V/aOVee79Qzpe83Vw3lZyHPV1oHOTlXrA4OdapxgCjpqvVx9g1zzsXbej30kJABy99XrBbu06xN0WO1zXhp2vwTonBrbQJ7Crt+WLg+wOtiF6mHgf9wGYn9jjoRwVfy9Uf8EqEkHKONjHh1bdr5vHlyta1TG0EdoGy8eyNOghp+CtP/iuAY5QLhEc9T288wM3KwuGgaPzbcMKAOqyxol4DK5GO6f6cyhaQYJ75jmqF/Ha3a3CLb/nvAj8Q0+eqHAswJEH/Vvaf9sxJbeG9z9/X5ygxnO1TjzbPr8c1bJwd2CQreoY7J+m6cTym6wepDa6f6DiaD5b0Upob/G89WaX1hkeQV2AALGBI+YC0k7zCIf43CZQeAmO8DxmkJa5j6B8mvEnLKIEeZQvBQFptv3ZNC2WyHG0SoslLJCmaUrw0FUcade6QrwaZtQ/cU63qnv6/p1WdZv1Pu3WOLYEgn0sytcc4FGf4qheFDDozs/bvQBH8dxxzPPfY59+GRhQDTIQb/fkQKirdvGACxQRaqP8afDI1ynl/hBgF1XYOziy7qZjABhqKzrUndQC+EbOkgLaStBV94BjXZ1U4BFgRgRHbunlAW1+Nt7r7cTqIYMjDsiWL88G577gTCzbU2Nmp9z5BvUt1qPB7hoC9Y1nPt65urcXHAGiWD4ZWsEZHGI+owyRTKHDf0Ndpjwt2aqO+Xs8v1HJZYCgPesDVmC0A0OAXpaCFPEUAWBaMKeP2oqUMaoP/OS9GzQCBPLr4v1QabjPUMiVUrCrO+wwJhjs4n0JfpU2K9jKumabwrVJfYi+DUCAfEPIuwYAxo0mJibc7nfp6ekp7Q6CRvgcwKQd8pNlNY+rHAHQtH7g3aEdZr5baDIt1kajRMUR5kYGjhy+cb4TBmMJ50xVEy3yDARxnmdghW0BKqS9IK+rkPR7d6MP/g2wMRtFZZk98ho2BJ1aHxGcYWzjdbsaza3qFLRk2/dCxt6b7SYddlI0jouEUTnkSAT0tPW+AXCE3GjjCRRb04SsSOz2GB9mi7RY3tEKEOCItoRuWUpwpPbKcY3lBbCjMpyOZ/wc2I3i2QBwdL9apsV8mjabR0Kj3377n/Tv3/47rR+/pd3umbmN0nEncJR2Mm8cHUxZx6RNTtFtzoZxH3aLBf4TuP8F4Kh+jsSx7Drrh6GzjPbjh4Kj9jNf68g457zGIvA64Ih9dEDemyEBuZY5pdfGkGOvVYNDztsaRIwtgbONhuVUX9A4xqNiWdXgyMdB/xnP5evwuAavjxtSv0PKKx47tK5b2+eQ62mtvzj3H7IRb8i1/J2OPTe/HlIO7fVXzhrX1H197L2BI7/GIfGzOJ5yymYx6/c2F3hN/bW2jx+Z69RjUyy/1mu+gaPWmvrB45oDu0M+5waOhpTW7di3KIGfABz54NixULFFOQbR9wqO+hbNXqWnFEcvHgTvBhzFRejbKY5u4Oh9g6Nziz6fREbwcG7IGroAbFnMaRFsiiNsykBgbyR7KOz2Xyzv08PDQ7q7c3C0ZDCQe+H3KW22u7TZQHW0Sc9PUBaY4gi72E0txB3tVDqUgLUvtgmSESi0vzk44u7zWRcc4f6ZNwXwyIKYsKpDUBn5jZYAR7C2omrBAtMARqyEAo4YNjZ4RHBEK62n9PQIcLQ1cGRAxhQEcfIeQfipSalP8H0M8z3nh+NOu9BDsOHUwsvPcRkcmYLDwtmHvYOhsnEAkIgBcwNGOe+R4rG2izeqeKCuUFDkAKu6oBBji2EuI89tFHIcGSzC3yYZIgEm1Yojs7BjGLjY5HE8CyokB0eEFw4aTXFU1wNzII1gkyjdZ1R2nQqix+dFDeXeAhzFZ68rkwA36jxHyRRHKFtBI6mOEDDXv0OOIwKGy+CIzd76t0DemM/66bQo56jAC4qjBQP5kvSoyg3SscMUtRHAERRFCOrj990W1noCW/xcA1/or1Cr8HjAEru3ArzUszI4Qt0CXE8XzH8jcLRMi6UgDgCDK3sAhjDefH96TDvkI3NwhJ8ESaUP8y5N+cb2UTsdmOSKedgMas+XC0Frt9MMakNBF5UvnuxSMk3ZYTrzLLesi+AIdYoNOKzsogh/7+AIYJO3jYE/U4CcUC0rjkzjmUYAR7ApHU9pXcrqgHUpwBEUR1R0zdNoghx4gs60uoy58F6AI8DmUZqOx7RPvL9fphUVRxPmM/r9t/+dfvu3wNHm6Xva75Hb6AaO3mIp9KPnuIGjugRv4OhH29Rbvr81iPhW4MjXsHG847MmWNVdWj/cwFFpAe3ro7JprBUctZ/7LVvkxzjXDRz1bFDtqbo4vtzA0bC2fQNHVl7XIO4eaBhSJXFBPeR9l469gSMvoZvi6FJbedd//6jgyHefW06BuDOjVhy1Bq45iYVVnQWU6qDpqd0fLYojuIMgdwHDm2FHRfys3KM8aXKPzVAM9vF4xGi5G//tv8aM/760qmPwkjuCiz2dK490FTdwFINrpxZsH19xFC0RSrAyttE4gbzUQk+4up58Wzs4wu5qKIPMWg42URPb8b+4S6vVfbq7uzfF0TJNpgtCIcQPtzuAF6iONrSqQ44jBohh60RVAyLTgkPasS+lA+vcLDX1N3zmWMok+12KIyRPRwBS4AGBaMKjHazqRsyJgQAvwNFiMaeFEXZsUnlBVYNysdBKkSFeZSWBVZEgSteqbr3eKVcTFEew7mOUQPZRzO3OsUfBZSpuLMguyyfnQQ5giqKZvd6sFwU0TOvVs3vMx7waZHhFv4QduD63cwJUQH1CFeNWdXjN0j0RTBypCuP5Pe4bWhE1PcwlgyIYpeNUv/P+skWc2dMRgMlWSioisya0unaLL4GmMifi+Y9SD/H9fl6zaXFg4c8CWKUBRPH1HnDkUEkURNdJq7qgkup7lrB2HXZUlnU/Co58sePtLAIjB0f+NwdH/tw4rTgyRVFfjqNszWY2jVbcKlsDR0FxJGWfFCasvXFK8+lMj02c/yDASqhjtmFSHAESbdNuu2HeIn6bFR0VUtbX8LvG+T37LBUrWaFiailWip6jyF2Di0CfXsyXaQpwvVgKYC9gazajSg3HwJYOqi+A62/fv1MBCVAEaLo7HKhAynA0a6oEKT3wx+IKiiMBIt0wfmceHoKMkeA2gYb6fj6HRrGURlBqTTTCmBqI9c/rsL7Gn1IHUrltExR/zW3q3MoOlnDj4z5N34Hi6LAVJGRvN8UR69lVxhxgBG3Z+tBmOJ5DJTZNB8tNhVx3AEdz1OtC4Ag5jwTsih2g90v2D8//dUxpBqs7qI0mkyQr1UVacdxP6en5W/rtXwJHv/3+32m3fhI4Sps04sYBKI5Q7vusOJJtndFznzNz3L8pji7NR4b+/QaO6hK7gaOhbeiax/9Z4KjMobp2u3l+wjG23Gk9P+lbP/ic+vQc8ZolNyxFBp8hjYq46111VPdeVhO2to3rXe/7PfMNHN3AUZyvXaOl3sCRlepfP3AOH+yHNIgbOCpBEtnr3b4+ZAn8hOConni2giNOnnawTdFXnABHaFQ/RNrAkeyrfAoX4dEpkFQHVvsCgIzUXCnHEeOSdsH5s09Y1XV3Nl0GRx1JwoWOc7Oqe39WdaqyYBdVBadj2x0yF9BpGrwxQv8813xyALQCR56YfjZbpeUK8Ogu3d0/pPl8lWazBQOCiB/udoe03e1NqQOos1eOI1ccvQBHmmS71RfvxqCSq4w8ObpynAgcIWiML1lRCRwB3Dg4Wq6U34g5Wnh+U2lABcFcMB7khE2R1BQdq7rnp/T4/VsSOIJVHQKNl63q6rLtG6s0WHrOHQRX28FRHzzqLGLdEtMgmQLzngMGgfuuLR3LPoIjs5CKn6PLHaUD4AsKczbJiiMf93MQnTTIwZGUFw5DZQXp+XT0usrHwFT2eemCIwCEApL0nKHFWg846jxbCB6wXVcAoM5xdKpurgmOunaBslJzyzpXILE+LTjeAo4cfsYcR3zNIafn9wrPadbDaMyAu3LJmB0kc8loRAEz0bNECjZAV6X88UxUgiC0qdsrd9FuB5WhLCoBkBwu8EnumyeOBwNLNCxT47QgvdqTKZtMFQRYvFzeyapuDsCw4E+MAQAPGFtkiZaoOPr2/VHWmQaPmH/Nc3vhp0uDaD2pOQbxMa4vgEW2D1Mb4aJmc4Aj5TVyeOTgSKOHfQOA8rqmln/JYBGtIFGOAmiuLuJrPicxyCSIi+OLAkng6JAmaacMQWfAZj3n8n7q41On7b/Cqg52g1lxZDmOBI7KM24UwRGYuuUsGo1n6UhpGzYQYCxfptkC31CV4XtpwM5hdPGed+Udy+t4JDhCDrv5bJrBEWzqgAMfn76k3/71PwaO/iftN8/peNiklLa2aaBrVUfDPo7FZiV4A0dXXaLdwFFdvO8DHA2t9NbNxi0bl4Z+9jWPb4UDP6I4qoPstdoI93fJqs7Heh/j/ZxN6+ErFeDQuh6y5hlyyW1ts2zoU5ldBkd9FvxDrutnPvYGjm7gqG/++ZZt/gaOrDSvNXAOqayhg/2Qc9/AUV6y3XIcDWk47+3YDwqOlGvnpeKhL0jWPBYZOIoT1higqOGRD/Yt4IjQaNJ9AJ+bkMQJYrynF4HWa4Ij5lAoDbbAI09S7/kmdEzZcX8DRz+z4ki1XS9O+pUNXCg27r4rgZe2QbLl+W66l3Q8WFJ6BOeZY8SSlU9lK4RE8au7h7QAOILN0HzBHBBIQi/V0ZbKo/3OVAbcma9vqI8QNGTCc88piGCqBU0jOJrOoSrwz3ZwNKNtHd7LwPVBeUyglSBcWi7Scold7NiNLnC0329l8cVd8jKU0u545bYAPMKXW9U9rx8Tchw9P2/Tdr1P27WUOznOHQLcDkYKBCnPeg+CW4+3Pi8pkoCRJUy/oITxe70YDHBwxJwzGHeK0qILjaSa4g5+A0ea7Ns9ZuWNj2nSZ7Gw5hMqCKTEMIs5V14x55DyznCMy+ohBNu74EgQSdAIRx500vwefZxy6rDtBvgJaAR4pGOCbZ3nOCIYQeD/aIF+qKSKqq1+ZsXnltfeubKOvLY1x1GtKjqX48gD85fBkdRyDHgTfwiK+pDD30fluSMlkcqGoJV9S9+eSwZVTMWWtXGq1QgipeqzGiaUYyCftnpQEG3SfrdJm+1z2qylQMrgKAZkoAAiVBKIUjtx5R8gn21CsbYDML1aPahvzwGE51IcTee0tMR4gkcv7hzjwPfHJ/0b4MjgkXIeSYGkcQYwYpTfx9LLu1TCJhhTHBEcQeEUwZGNZ34P4p46p+fykbJPamPkMgLwkHpMkj/WrwEl1ZkDNlPsmJJKVoHHAo6omCmTjRjkPDX/iXOkHwVHR1gOcnyRgjsDwACOsEuefQOqIygy2c5QZwBHE1BJ5sebzJd8fkzmsiOczVdF8uZI3wAa+lDOh0VwNEvz6YS5uPhMWiGvHaxWd+nbtz/S7//637Kr++N/0nEHi7ptSqOtwFvCs0A5jqQ6Uhnzd+nGTF16Uxy1zTCGHXUDR3V53cDRsBZ03aOvCY7yDLFSmMfNl3mMVpa/F0ro3o2RYY50ca54xeJrWWvEj29d8wy95Lbr0NxJ8YnL0AjXwOdQeP4Ova6f+fgbOLqBI01lg+3yGzf4GziyAr3WwDmkvtoG2SFnLMfewFGeKtzA0eua0Pt414cGR7JoqyeccQLUtkOnVAUtVhCbCrvCY0XFnTk/Ao5OTUYYuAhWdfH++h5eTMB9JcURrXwqcCRg57tw3a5OJXQNcORB7Pre+5QKmiO/9WLVCgDBpMbdWwpel/wrpyYcH9WqrvSHfsVR3f+G9MEhrovKQXN+GLVMJgaOBHkcHOH9CPp5jhFY1i0X98w3ApshBGLhSofgLaDRdntI+6g4sl3mUh8ZSLILgiopTwapEBEsAjiKiiMEb2d4jTZVCOghIPwSHC0AjuYAR7CqEzjaIy8MgIqpjbpWdewxAkfbdVo/K8cRwNHmeZe2awR4LaF7KMIIjXwc6u4aZU+3MUq/q/NHcOTguN+W0z+u3uXYFyx29QbUAArsSuHggIiOY/5vi5YLHIWoebar8yC2roAYCnUzh9WUbN8KLBMA0jzPlERhfFE5wXZQ9lOyH7R/Exzpfcdj2V/L9+CcBlMdHuFaAI5Qt/4ajvO6yBsTTHGknFkAofGafQx21VMpey/vtwZHtGcL45wrjOocR/h8gCNaueUcR4ANe6o8YPUmkIPfoZhLSXssuuCodHUPiAAyjdLUQZyc4ARmTYGk+ingKNvLWV4lQiPCPFNxEXzsE3J1QXV02G/SbvNMxSGUR7SxOwJ4BCByNJUSrt0BLGbFvB5ALfzMeCpNp1Ac3VNNCNUPvuewroPyEOBoBAXcJO3TmOrG5/VGJWHgyPMdwbIO8KbY1gFWAiEYtqJdpvXQqHKjWk3giJ/H/DsOwgXSjLdqfkUPS+RfAtACNTHAZjmXVHcGjqjmgsJMmYDM264DkJSPTArJcdqnyXFLy7q/FBxZfir0EfQsXBv7i9nWse254giKpomN6VOM23PmOxpNJ2k0ndOqDsBogm/WscCRP4s4azW45ooj/MQQtJjM02I2zeBosZylyfhIiPn12x9UHP3x2z/T5y//TGm/FTgam2KL0EhWdcSOtAC8gaPzM4S3++sNHNVl+dZz8XL+1vjSa4LhrfPVa8aX3q5VljO1Bj5fozjiFLAHGnFFFnK68d9m18tnS49TQV1nXs43cNTqonQDR2/Zf27g6AaOfKx6zfOkpS3ewJGVUuuDvaVQ+xa+Le+rH1gt72k95gaOvKSwpLpZ1bW2m3d33AcER2XwVoDyzQZzxDl22J3ZD4584u0/B4EjRMJ8t681gnMTkrh4OQXGFNiAvZ7nE3jj1oXga7ULmDY/ARwpP4rnivDQ3nnFka6ybTLiC4/6wX0DRyfK0JO1cMEGRcRbj82m4WEen5jjquzGqftj61xAMCA+V86355aFe1dx1AVHBALY4Y0cI8gncfdg4OguLVYrWrmBydKubrtL2w1ymciqDoFXz28UwZHDHwYEPfhoaiTs7gckyvZm+HcPOELunlpxlMERoAFVB8jDou8XOY7Mqg7reFzHGoFvA0ewqlsDHD0DwAhUxa8aHLk6KtfKiZxFAkfcjy87tZDjqKMGCAGGuMuxDxr5tdEuisFpWC5pZ2SGswRHxa7Ox4lOOzK/rgJ0NazB5I9/msuqDt9lw0CxlXKYZHSMRSFoaTZ1lvReFmmCR8qsA0jpEKkEUPBqhnJWni+USMyn5Oc3iOTgiGoHqKQQHDYlVCCodb/wY64Jjgg8g02d/+7PyP0WVmC7Um8Oi/geh0Z94MiVO96k1LZcUYe7B3TTl//NAB3hnn1b+QBU5c9DsB7QyHLKcJzCCaky2afRUaqj7XadNmtZ1snGruRhAriBbSTbJq3BBKlYnxnIWH2bJR6URbDERH4h2NYJHi2oOpR13JTgiFjlCHB9IAwCb6HSCCpIqJxga4mcaFAdEebg71IeZau6GNATwVKbwT1HcMSyMgUl82eVUQGfDWgEoAVwRPhGpZGsCaWakR0a+6Zb2NHqTaojtj3rp95/AboBjN4DOGJCOxs0MN44OOqzqmOuSlBBKI4AiqA6ms7SiLnq5mkMcASgREXXjFZ10gZKAYnnAivT+ozmUyiLlJbTRVrSwhBwEcoljCUHwssvX39Pv//7n+nLH/9KX7/9OyUojqAyGgkcjUb4HfNXKY7QjvH7kYojTT81X7spjt54pqzRJ0+X26x2r3ENw84Zc6O2KROGnf+vB0fDrnfY0S3zz2FnvO7RfwU4KvOpsKGlMceRz+Vu4Ki0izaoKXBU6vty375Z1Z3uezdw1BarieOLryO1VirqwnPtrG+d6K/9CFh5q1G1dfx8zef9yP2dWu95ubfER0fzxX9dHiXszloefC92H7AlXC6a1mDR5TOVI4ZWnC+8h3xG67E3cOQldQNHrW3mXR73YcGRJkctY1FzuSNwvTM/eAuk+IPPJ7ERHvlDsMmqDooE7hI/vQu/3rHln1n/7AQAO4mom++07UADRy8gDa2CHBRo8dm1sLoEjtzOqe0yYuCzhmixbG6KI3oL5Qf0tcGRtpN3dw32Ab3WuYBskNrahPfLSwspB0ewDaP6YzLNiiM1XARvCzhaLe/TcnWfFqs7giMGYxGo3e6oOtptLVAquZi+mdui5ApRXFDgiNEkA0euOMrjhYEj5DpB0FjQSe9lHiVc6cSs6izHES24Ijg6yKqOwc6S3aTHqu4pPXmOo+d92jwjSD82q7oyy8tAI1ikxRxxpyAQxmGEtxGklF2d6rFvTPPXEfSO/bkfbHhCIwVCFdTvA0cIZLM1Guv2SWoJXsmizNVKsP06yKJuPuZPH5tVP0VpJEhkRk98gwMm5TUSLJqm6RTgSHaCgkqzNB4Bamjh5fUewZFfJezraKdmlmpnFUemYJM14OVyvhY4GmRVt1V+IId3bhUnBZBgjqBgrThy2zpz+2Lh1+BI5av2UwYQBssN3pCZkAnp8/g5VBYnWgTOp6g/9EHUgdrc6CjFkXIcGTiickrXS2hC1ZWUVIRGY1kRZrs8s9HzevU+zTxqDo5mszQlOIICaEooeGQ+IWpfDBqNBJGQ3wjj0X7PPGibLXIvAeBIebTfA0zoGcDxxx7ObL6uaKvAES03Md+h1aZtcLFh2LRBUkEBT1CEI6s/1v++5LU6aVVHhZHKnsokqysBmt27AUdSFMuqjmMNm5qpaskkZVMHcJSmgmwARYRHHMMBixb8hg0hnzWsz7ltInBeFPM94XM8B9Eo3c2WaQnrwtmM4Ai87niASvSR4Ojzb/9KX7/8lr4//i5w5Ioj9gnY0wkcHY+7Ml4ih5QBzRs4ap9fDD3yBo7qEnsf4OjSHDFedUuQzY9viZ8NbUPXPL41fvYaxVFfcN3nO/XfmKbRny8n7EnL87zMb85tfLlmuZX5XkPg0y6kdc1zneseDo5a28Z1rvd9n/UGjm7gyMejIc+HIa36Bo6uOHAOHdxu4Kj4Rx3GSUGSN/+6gaM3L9I/84Q/GTgaskioi5njS49VXST3cQzyHfMt4AjQKE2L+iNeZ9yVFRcl/vup4CofZgiEbRW4evMvJmyu7QS0q1vlUBQnQ8HRa5Qwsez7AMUNHP154AgB0u6uNrW+vmd06yIK74VjUOtXy8I9g6M9M2ookDeaht0vU+74R56ju/sHWkgh/8gS4IhWUbCFg+JonzZr2NVhhz+0KgaNLAjrVnV+r4A/eQFOGyzsTp8kQCJXNiBAjGA1wRGD1lIAIeCL/CV94AhBblrVwabO7LZOgSMP0tOqbv1s4Gib1gBHT+jbsqqLfcl3itU/+8alTvkbOILFVwRH9aI7gqQtVCjBN7o3MGD2kCMqQBRklbihtoN0VylXxPlip0BqiQqklKDDJwAdmvFMBk9uVaf7Kooit6orTpUOjwSOXJWFuiQ4msBeCnU7t7b2Ehx5uTBvEW3NQl4jUyTF5woBFRUxBouchPzF4CjWw3nF0SZb1em5WazqBHJOWdVJxcNi4q0jx5PXsWDQdKIdjVHp4gBJ6i+BPs9zhM9Sjh2Bntl0mpZzWIpNCZEE7dDJ1rKq28KuTsqj7W5LYEKlD743ADcbKYyoOBulqdtSAiQSIHruLAEdwEQqUgirZlQdERxNbRyYTAm0pTqC+gfKo6I4AihaAxrhm9eFa4EC6dhRHOX5gz0WYp9GoSK3kqzxTG1U2W3a1hye5gCIBaUKzNCCsgwQLSqOCGZNTaM3vsxx5P1cfXqfxofNX25Vl/MaERyZbZ53eCMC6Hqc8aBBAhzRMtIs6ZjPCPAI6iPVJXIeMfdRmqQ9x7ki4I47b4kGaZE3SveL+7TC82gOJeycCiLk2Xp+/EZw9OWPf6fv3z6np+fPKW3XGRzJFrEGR1KCHW/gqHVK8UPH3cBRXXzvBxy1rAuHxpda5p8/1KDe+M2t9/cW4CiuaevAe21VV28GPBWc/buDo/ag9XCruvZzv3Gj/ACnu4GjGzg6Fdt4q+b7LsBRq+SIi9ZLSQKsZOIiomWXf2uwaEjBtz74/JwfExzVAQ/tPObEh/9zya8CSxauk3NstlrBOfQ+mr7jX1cDRzh7ueZyPfHaTv0erpNv9Hu6CuEa0tT+PscWV6FOa/qR2vOa5A7UUKv++qlajy2g73dryRbo7FcctSwQTlUug2Bm+8YgCy1aTMHBfAHBigV9igFk7PS05Ny2Y1fjqvUEzzNwAhzFQGoNk/w6z02saRdj4IgfiWAwdp/yIeC/W5Afl0U/JtmmjBGMMlur+D6mEccxtOQxn39hAoEks6uLNnanwVFuDXm8YrYH5g6xxmGfJ7WMP71e/s4a559xXd6wEDCMNWr19WY92K7nw+Y46pv0xbIdUlDlfbn6GjzKW+cCyilklWnt92R7YLuNOY76246nBIfiCDvxYSkkFQjDxvw5peJole7vPxEYLVcPCfmOuGv/gAT1x7SB4oh5ThSkZTzU+zkCiFQdeU4cA2jWRBmwrsERzj4ZCxzZN5OxGEjBZ+KBDqA0Xy7SarlMi4UCvQieQ+VAOMXykoVbyXFkt8c+jPxMm7ReP6XHx+/M1bJ+gl0dgvU2XjicoYrK8sHAfs3mGyqrMA/JSiJTZ6Acqdg5pD1yw5hdnWzaSh6eONah1TFHTq5vgWiNMTZeiVpbxhYd5RBaAAAgAElEQVSpAGghRRtAh0c+Jrtlnc2RrIFK6aHBGEDO7bWYG8YURweABwMxGvs8X5VCHPkcsFwQS7dz4jjPXyUIkOHReJLmUB6MBSn9HARAnHOXPFH4FObk4TXjWWLPk6AQ4VzW25s1XSqOqnxTKmOO7qY687HWlVgadAswtN+DepeGg9YOo+WcQzefh/vGCYdH0bqsADpTeG23ab/b8rP1t2gZB9VOsXtzy7ds/Ya7HOuZpqJTbiP/O/MhWd2iXnV9ItAqd1MDOXxju9I4M5uinpDnTMH6GeANnuPMywTYtWbg3hVHaLO4D6h98BqA7G63TVPry6jCGYHwWBCKajRXS6ne0SYIFXEc1EYAR7Q3g3rFlCqA27CGQ5tLsIgD6ExpC8XRbp/W262+NxspIQGzAI4AyM2qLqNrs55DWyYUMxI3X8zZXl1l5IqjOA+R5R0z5shmjfXn/QhWfqY8Aok1KMs5gymLCjgKVnYZxKBOBY7ws6gFfa6hOj+1caZvvqTX1EE0vGkOlwOZ3nfNWk8UmjtwTLGp353ycLzxccjunyQT+YwIjgSL8I0NCMhvRMUR4B/tJPUMIXDyXGs1rDdLP0DGh9WdwNFUtqZQcO626/T0+DV9/fpb+vr59/T47XN6Xn9JhwyO9mkC28qx5zWS4ogwlkng9qaG8zmptZG8k1D/LmrluP6Kv/vcLP6EurQ9CXt3tiGg6v0091d70XNhDZmh/JXHXh8c9a2m6pVaHRc4t5KrEcFbl94NHL11if7I+VrjZy/AkY2op1dm2oBRr2UjPOLmBB977Zms9V+wuO77d7xhW0vH9/Ga4ut+/KX1Q441nbsrjkh8LvkzpKX8+QTyBVLLG1qPcStYO/7catnnWVGB3foxt+Oqp1TIOX0qRtNSZq39r9vki+VgDffkamBrG9oAy3q50+/CZs7y+bJvVtfxdcHbWM3nTUGVY4+/frOq628pfzk4mi3+K4s/z4fhbDHDhYkPjzaJ6wnf5XE4Bw1eFkBfo6mP6gvsttLuOoB6qbMyyNIKxoJk9tJ58fdoVZefVZXstuU81RCVHwnq1rbDND9wLSDA5xk6epkUxkThslnR4hqPa60JlBDX4sYaNCr05O3F4xOXpqA+jS237Ys2g1a9n+LBPt1LebDlTw9X5Q/u4SX5Ed7R2u79Xlrb8qB7D7NEtiaL21mKim57EU+wICHAg601T7xPwQPlkYjnw/uwZo2vOWGqj60/z/Z8WuMNtjQX+vm5sSOW657gCOES7VBm4EFP2BxMo1ULLhj3Z4mvGezznBSKvqr1M6EyZF3M2p2rpm8XS7yOOthe77byBw1e1zWrrwAMIdeIZ7fOv9uYMU7YxWy5IJDjhIt+B04IzIYxhZXiwVzBpjJJN6jknxzjC7nf+x+tkR09hGvB3dz2Yt/vTuT1mfn/DBz5tWgc7CRksHKoy6uvT8Q6ON1n7HqovmoLkHggVcUVvabLp2gjAMZoBF7U5hyS6Np9LFXdOImMtlm9eaI6VnVuueXj6LlF0ssAg7pUHUTSdcbudq6s8bfWcYuBSY+w5fuvr9mvB5Nkf75fmsFAoaO8H8gfUoKLqIOp5TgSOJovV1Qcre4ebHe9chxxhz/BkeU4UkIc9WkDQwoSF1uz3GptMk8bK9vhz7Y3FjiazQSPfLGJMQM71LnYBjhazNNysZBCgGMI2r8FBQ36QH3k9aJFrgKgCHKvn9fp+fkpPT49pvV6k9bPeA1WRhbMtP7KtpXtvaBsUn/1+YSNMBlI4K/Mr2QbRzCWAMbgp4RYAHQ2RnY6WLSaw/u9i1sf6DwEZNg1Hsuy7Mh8LgaOPOZrHOCw975WcKMTZoZ/LbC9N2hBO0HmK0GA1yGDWQ+a4oj35vmsLM+Mj7WwMuzYECKfiamO0A6mUB+hjQYFEa3TRmgnUjXxmWHPGlc5cdOC2eNBmcl/x3Zl+4EI/e04gXu319PrYbTpmdF7IFsA0TcD+O8c9R3GBCDgC784rkVI5DlvuuDokA60eEMwW4ovqeUiPFLuKj17fYwxWOTgyEdFghhBS+oI0S5M6VLOb0A1PxkNExvEAbybTMdpOV+kJfoXrCABcGzNgPPu14JGCNxvN9sE5R4g0Q4QjLl9oDaSVR3OBXhEmIV+zr4uy7rxxNROtoiCreFsuuRYAGiUFUcT5MQBkABsNGu4EVs/wQPAN5SI2z3yluF6tul5vSY4AtjeAhwRbuAmvd2yA2cFnY99aLoLqGSmAFT29wBYcht3AGM1I/gKRaRs+gCmZVmnb7ULyPmErWj/Zq+VwIWCFVT5ABjt14LePYHBDjjyOVeZ7VTzKbfG1PPSVaEaa4viTBNYGzTU4HMOtXzNtkkmPpe5lrKNQqMp5k6wqptSXTTF+LyA3eCCmxPgMafZgjorc0Ppo3RtzAOlcqR102iU5pNp+nR3n+4Wi7SY4bk0S4f9Nq3Xj+n7tz/Sly//Tt+//E6ItN5+S8fdJh1hVTcCGBI04vyYP+35wHJ1W0ZtoygbBvxZauXlc4fOvOz0zCiXTZ6/xHnGeWCh+YNtLOjEFBwmdUF3d5NkX2Tj3Of5k3j4+/rXaH0rY9Xvtb50HT7/7LvX7hyvbCC4VC71FccyiuXmx/WVYV+913PHty2Z1jklW1ljEP816/Eh1/G2JTD8bEPjZ6x9s/CNa/245PLfffMkWihnITa/1fxRc2XOSGwuHGf1bFE4xjqQWzxro6ZZnNoc1Tcuau5a1qTeUjGX0hLW18I24tqGSvxRn4e5ha3R7XdtxNHmyvp37bUosdKzI4ptDvKldN8S1V/TWGyl4Ru1Qpf1Nbc+zzdulqfzqRWdisvX6JfWR75Gi+vwc3dYIMPwVvj+3/ES0KhCIhjt+/elOxsKjrpQJ7p5qJ58Lqd8n6XRxHUA5xp5cyeuUJtu/fmgGLLm232/l3XFqXV4+ew897OCiOOul109BkVmkJ8wIbhQv+9SGbPVDnwQt47hrxk/W67Xr3nodZ9rg/GeWs47mg4ER+eGBw2/Ntm1dtlCNHFMny++32jsgAx8DvGnaa0Jf3g1gqOhxK91MjLgcnsOPT9JK/0DndcVRx5A8N2ZtuvHFpJ9gfn6AVeC5i+n67m9WLxWtjpxy//5yXkEXOdxJT7pejuWfqxe3ubdQ9pcW5D7B6+rb+FTryNaP2Lg+7jbvJ7f9H6WFsG2n7Qb1z5zbTHQFQfSOJ7h7Z53g8E6n4T67nYmabfgpEICeYJMSxqzeukoOX1yOxaEqh+OcSzsA0ex3v26uzu/y7zT4m42CdAnEXF592Q+Z1jT+GRV4FaT0zIx9XciWItdrPZHm6h7I/FyKIVe7q6uCAsIo0R9onxwVdSpSlMDUtzJ3995IlVv7H76qQlKrPs2RaruFwEyoxoXe0D7BJHRszSeKOAT36ex3RY2rD+fvEYw0aMm6kCmsgvw8taQWLZFDVGUCwUgtN9fnOxeLDZZIYV7jYElb5P1BLk/QBI3JJhO0coTz5/MprADfwK1wTItl3fp7v4+zRYrQqPV/SfCJiSm33KHPxQGO/6O4C1HB8trRCBFCOAKg6IOyb3FHtaxvxMuEBzBrsot7DTR57MBwWf8nbZFC1pqCSAEm0hb7Gr8PFqg2uDSYU9VxPPTY3p6eiY42gAcrTfpeY3E6ll4IYiJ8qAa0ECFKQMRTOdiIwdTrRbyblH1VcAXAgdjalLbVOOF5SnC/SnwHxCpq0MYbC1ieIz1s6mua7/fpT0AEeOhRlAMgOF1BrUt74ovZGiLZtZobouGfyvwMEqHMXLK6Fw+dheIg8C6z0OCpou3pQA9gv20KaOSBFZ1AogoNLwTkGIEBZcfx2PxPsuHlPs2SsMUTgaLAJkcMOXnA6mcF5y3PfVPHatr88dN3LmvY4ptlizjcKnIUKUywW+eH6fkhCrjUz22+vOotqrzf9NekJBBKgiogggaoJpjzil9Kyyjh1GGRw6TTEWr56Fbz6GZCEIRnLoazc6ZAyf+/GC/2rPsoTJaLufp/u4urVardLdasn+xjO082+d12m3WBEVUF22eme8IMJaqOkBTXov6HZoJ7sktXPGodfs6gCSdG1AJyqaVbOqmUBvN02wxZ54stBNU4PEwpn0igMMBEIkJhmVXh/xGhEUbgCP05y1t69YYqwCZ0GasreXNLJz/CwzzaToCOBK80sgvyzovWwbe2IA0fkKR54pr9TPY9W1p7at6Rr0qhxXrw9d0eYyods5SZSM1zAHgyFQ+eQoadqLnwBrq0ZVMauG986nO9hTfgUvFns3XCONMVWTnEwDsbobxz3URkwNy5jZiHirr1xijV1CErtJ0Pk+j6ZR1h2cHLhlgiSotzrEEiwHAseEHdp24C4yxgJi/rO7T/XKZlosZFXCuNvry+V/p8+d/pu9f/0jr5+9pt39KhwNyHMGmGJ8mmzrfFMSRmM8GgXl08hGfWz7JjvOlMAp37Ev9mPpYL3bNyzBP1AaBOIEP0c8Q1PqrAJBa/fm1ad9qtwTvwiS6d8vl6dnvyRlu2Ml+enakHuH2npdnUerNvqP88vGq+7I08TI6VX9x4+ep8hxeFpevsxwxZP7J0mgq5yFXoGOvdd7hV3K9d/SFBPo+rTNCVKoHB0e+Xs5LG99Q1dmgaStSjpf4lqOGrcK0gZPjWX4lL4DxTMPGSG/M2tik48rvBo5sc6hmG9oo6mfse5/b5ZYw+ekRRRtHsPHD2ok9c+sepaXwkXMhzXe1YUjDpa1/OUf3uVf7Ks7P4POo7thWgL2usGxAKnel1/vGa19rtLS6oX215ZzXPqa+5hiXiX3eX2+NBQ8tC83bY3zHgR3ahsXLrP649rRNhaejthbv6cRUWp7Tpzb4d9uIz+O9fupyq8fMIfHPIXU+tJxb62/INXCIGpKweejJBxzfcn+jyeK/Wsf6AR+t8SN2lJrSxcAsB8Bqd31sTO8RHA1pbO9lwtAliWXRF8u3zAi1c7GzgfxEC/D663tsxKFCy5IaHJ1vVsPKTtYtP+vXkIFlWLm9ssT6Ro64Nhhy2oHvwwTxxdqu9/O0EB57MKhxjRLHJz2MixIili0CCPkBp1/s4R12yVtgV/M7jXXxux7fqL/LiRp0U32TkRZw5EHlcj+4F7/GMsvwSanDF9tmYoHnshtAE+vuTibdsICGdrHqywNHBTL5tNzuqbF90HIIvjs+mFx435B+Ek8Vx8c+kNSmSLXJ2zXAkSmOBOeuDY4aK8cOK33ipZ3MkGflsGMRbDfbnIYHlQeRX95ZHdBQH+HzDNZBthudqoUJFD0CR/d3D2kGxdHdJ6qPdkhGb+DoeY1ArYMjU9kwWAxFiQVlT4wDsQz6wJHDIw/i4nhsxuCYQssi5GCSOoABasa2Y7BOgX98U+Fg3lgI5m42UBs9p6cnWdUh2CzV0Vo937fBG4uQPadZpZkiZjaZ5l1c4lRFqhTvLYIj7TAtixJfbDKobJALCg0PqHtQAeAGOWJYt1QJCFjpWOV2QlckNHJ6gngyc1EhDn0QOLIE98i55Pl0mBeKoMSUL2bJtkGA16ELgxkTloF+mpWXwSMs5mTfZcFWO5Z1NbEcOVl5GizSmPsI8Mh/GmjMKiEP4HXzKyGg72ojr1eL7htxU4DfFUw+d/P+myFkDnTx6ZOfaRkMARyZXRgDNmE8qi3q4ljq9Z8tAGGdaiqUCI4IjfbbbEmHYEkGDlxgWYDbHgrUi7ANudmkAE183CvNGuYNyvcFWEGrOg+0cOMBXnc4pXxJCNJDzXG/ukv3D3fp7g7gaEXbOj36dI7dE8CRFEayexQ4AjBxZQcs9FD206ks6dDG2L6g+xkDHAEOm/KIMNHA0WSZphOpjdC/kePI2xyAxO4AdZHaNRREiCHIru6YtjvkXJPKaG2KI1jnrQ/HtDEQinZLgMl+g2tTm2bd26MXMJqva0ZVAqEETMVuV+1NAQziRYA/1jOs6mDdJ6vBAo5goWl5F/Ou5zJGMQcS6pUnRDuAVV3ZoGKNs+wc9R1yDeBIeaxKK8njSrB9zGuiAKe8rXbmCUEBFdW3VJZCVYRSQ58GAFwtCI4m8xmfKbibHdsh5n5TtXVutsPYOmHzATjCfBOqREBLKI0+LVdUl0JxhO/t9okKI4CjL3/8k8qj9fpb2u2eqTZC/iKBI8zVHBzhygSOpAjF/pSjFF75YdkJ9dqraJ+uRPQDbZzrfZ+DI3smuIXAsKnGuz765calU5fbuBAJb29b06mMfQwuGzFOF1vbeWP9RsvfS9URIdPblcWlT63n9d3Yx/l3DyuP9iu51nnbr+D6R7YGEy+Bo86a2C5bUyifv9gGheDQ4HMXbizPGxttxVrkm1mJo0eWOwq8ZdlgA6XgU1P/M3DUcgWa6xdbXY+bRniVNzS0VkYZzRtWUTr49FqqvgvfABI3i5++0yHrv5by+jOOeT/gSHdbpj9R6VUs5nCMwNGlZ5DBSD7j2+rPWkdTuy9A0WDtiY3SPha8Nq5zqQ0MbXMtYOXSZ/b9/Vr3N/RaWu5vNFleBxz5Q7L+qYb90ofxo4GjoZXxHo73yVNfENofBqwfjhdagrc8e2q7nVP36jJm1n9jgQybbP3c4GjIADes3Bor4x0d1j7ImuLoB8GR33osV/zeAUfhwRfHuGjXo4d2AUceuPPzc/Kbd7qGbfQXpM9xnI3V5JPpsjsWQcwy6Y6fW8OSMkE8P8HQ+xwcWYA6jPM+5sefcby51KzAovIm1QsHD+kj9an6YFG85rY+9TpwdKkM9HfYymBRosBPvNe3Vxy1XdGpftF5nsTd4G9WfwpQdYBAwyXHZ9+5w4u2xUPU+jwE+2cOju4fqDi6u/+U7h9+UU4RBGl3+/S0RpBWuU0AJbiItGAsd+szMNkdB+K11YEOHyc8vxEURw6OPBcPxhUqjpB/JYCjqOLxfC/KZ4Egtvlej7RLGYFu2NQBHj0+PloAHK+tO+2N45jtzMz2aTaudcGRzfVC0ns9/zUHsNClgHqG7iVwj0AxFxiHowLqBqkAkHi/VGEJqijvj+DRxOy+jgzMez4OzQ8Uf0buF0ELwiMqQ/FZxRINEEkqFykjmDb+IBtCBccFzAADpfSRckMqHewgheLJAxcOjlTvDPrzmgV6cB5cN3/ynmRjFxVJsgYsyo4y5gdYZIqj/FwxoObBfN+4EIGRz9/w2ktwVMZ+/xt/GjhSucietPP3YFfnbTk+B0+pjvRcF0hQ3eGnwQeAB9qbaeyLiiNXh7AMPbDhe4LdDs3Ua4AOrFeqX1S3UsfhvvY5Dw8+B/mHYA25XC7Sp/uH9PDpPj3c36W71R0hD+NRCPij7zyv034DqzrPJbQ2cLTRLuXxUQ60tKST9Sit7fZbtjs0KVjYzWbIeSRoiDoHMJpDcTQWNAI8Qo4ctxjBuKN8RYe0k+ublEdHvAaruh0tM5l3DWALypX9IW0Ox7RGaVu79bYmBZypFbPGL/Fz0c84tnvvN5VRZ1x12130b7MadDh43LltH1Rf1q9Qpw6OrB7UlqK9pkE/AieobkwB5IO4Kbv5z4HgyIE120HY/V73C58L1OvX2O771lgExPM5L42/QzG6WqQZrP9Qj1PY1AH8yVKTFoMERxghDewj75EBboyvi9mC4OhuvkzLOawMZX243QD4f01f//gX4dHjd4Cj7wRHo4Ry25vdMHatu8pIcwuBI3vyZcVR31PSxwSbR3aq4hI4cgdmzGUaHtgf7JAfmX9eutX2+We0O25daV/69DzTy9C4+R2NLi6t5xt63NA6aSvnoVfx91AcDS+VUi59sUI8FPN4G3PPVRs0OYLZBhCPDXTXR6UfxLm1wNFbbja2TQ5u/9wQ6apjAGfXJe4uYHOcDI6snGI5DK0Lbml7877q69Q28DC0rw69x2scX1/zpfhqS2A+zjVar1mClWg117UI7LT7Sqxxqc21XkP7cXLB0DXdwJH32/byu96RLe1zNF393289s+AdDQVHdWfL05Qq0Vhc2F6j6FoDS36PLddQB4Fa3vNnHBN3dcTPI+BBcJnerZevpPXBxyHCztfa6IZN4n5+cHS5NsoRQ9rykPO+h2OvCY48gBYDBPV45GUbryO2VX9vn3VPDY7qgHEfOKr7at/kpIZa8fpL0A53Yjulg7frqUn2qXG52wZsJ6kpjny8i+PeayeEDEPAahBe0w2DxtDP8br2+4nXXl9/25h/TXAkq7qfHRy1jS+CAYQCIbh56b2tY6KDIxyfc08YOJrPl2mxvEsPD58IkQCOHh5+zYqjzRbgCEod5RXBjnteI8GRIANtiwI4inOmui36vwUUBBOyVR1dOLTDmAqVGazqBI78GFmNWZ4pqtawuLC7MvUJ95ofoEyQ4sjBEayRAI0cHOFacnDUcm3w+W82dbjG+XRmyiTPV1JyyuRxyNTHuHbZJWliwB8Gorn73pRR+ExYuMkWb0QVCL+n/i3FxJQgBhabAjEJMAj5qo6evwuwEZAM4GjHbyqOdoAfAAoFHrkaJCqOAJg2uz3TFfnuV0AiWJ5QoWGKMlkcKgeXNrt6O8UxqnuBJ4NPBs48r9V0CkBQ4JHGds8iVWzmNPdyWKXzdazqPNhiqjKpVLqq1zhXRx0gaN0374oBcoAjojTsgEUZX8hx5Auj+DyMqiP/PdtXEBgVe7pOXhyDS9kaTMtlKs4AD2n1ZwIYBxC0bqI9HfQ4sHtRviHZXkNZJBQCgMN2sd0SUrlFHezpfv30S/rll4d0T3C0Ynvj/ePcgDHIcUQwA6s6wKOgOILFaM5jBNgoSIX+ttttCLBwHezbAAHoxzNYE6K/L9JifidwhLxKbBdQsMiKDnAI1nMA1gJF6MtSGwEmYTwCwAYopXUmAZO0J8+w+EGbYV+yPkRoKSvM2OYmyKnkKiQhzDz2dsZVy43KMcXGJoIjKI1gHflCcVRb1aldOTjieEOrOimODofrgSMfhyM08nvrm1tEdV29QcjfB5jvCjHAQNbfEhAQOY6gOBI4EjRCHblKS3MJ2gWjrG0sQW6t5WIpizqME6auxIizWT+lx+9fmN/o25d/p8fvn9Nm8z3td8/MazSGygjACKqjGzi6NF0Y/Pdrr/Uvz19KIE4Xf3nSPHTO7OuHlsIZtn5vOePwY15TJ5fLefh1vIeyGH7V13lHHcQ+Fy90CzqT8byYm8R1br2OPbUWzev5nxwcDWnHnF830vz2PnUDR3XspiUw7+us9nI2Z/wB4GhI23j7UeAGjuoybY9pvn1txDO2tM/R7O7/uTyzeMV1xodknITHDnFqwtIXFPUJ/XsBR0MmAcMnZq8o8Ma31INF/W9vDErOGuwnzpzfAxGXLsHTUTBwdelg+/uQctZe07fcPdJ4kbfD/vQSaB9khyuOMF5F8BNvrg6y+XXU7bQGRx5g8nHM4VF8H99j2RByn7og3/XzxcmJn7O+Bl0rgj3t4MjPH3/W5WFZENIYShglJdKStVKaDJkEdR5kCFATEFzepPraz/DPi4uQ+Jrfz+WGPhwcXT6nH2GJrJlc+udUHLWXhTY3SEF/jdx2lg/HTbGsH2LHOCybAI7u739Js+WSNnWfPv2D4AhBP4IjWFU9b7jLHwFbfhEcTQWO5OWbbcXqcYXPyKr/UGFjAV4EeX2Cx7HlcFDgtwJHblWnC5CFhv8ur3IEsc07PVjVwdIKdnWy3MLv0CZ0+zQtJH3noylhlA9m3gFHDKjyW3Aqj3MIbGNMMgsSjTH2bWOIalb5MGAhxmIcj2jVBKswBNfnsO5CcJYwCcF2yxNkOTu8jWhnqdoMguew7wIYowJjizC6LLU8xxGttQxeINBKVGIWYOzleVMNsRlBkLIU6SZc2QlU4XAzAsmO3VdQoiK4TEsyy2WFe8vtw+Y3niNLrwdY1GNVJ3WTbIcdHHlepb7nkOcQffFsso0GBCXMa2QB/vC7W3jVGyZQXNHeywPuUXlUwBQ9BFkPAH/Ryg5yGtSJo7hog4jqhW2hlGcCkA6kAHMAAFH5ePoh75DyX8n2hW3HPN/ZJmAxt90Qgq5Wy3T/cJ/+j1//kT59eqDiCCAJqiFeP9QhgDZr5DPSOWFZB3C0sRxHaL+yqIMqEPMLWa5tdpu0WT8r/086qF0vZgRWyFkDKDibrdJq+YltGxAJ4GEynagdQzW0sxxGaM9oyzvAPPxNoIhAaXcwRRI+V3kfcAzs6g5oHzy3fwscsY1Y24rtLAIjG9jKsG3j5GEkaOT1XhRHKB99CwxqbEB9c3zJOawCOHLvd1JYKZWuoTjyuZyvV0+tWzVOqfP7vK62rovHUGG0WLLvsYxRfwuMWfM0nk5BhjQujWRXB4vTHfNAqfymZn/JOWGCbeI83eG5s1ylGcAixWsox11aP31Pj48AR7+l799+T0+PBRxNwazHUBYVcOS7cdgiwtyt5DjqeyLfFEd9peLt4dTf3uL1y8G+uIO77ROLG0Hb8UPmW8PW762fP+y416wJLpfzsGvw8eAa5x1+JX/9O06BI83vQl5WbNyiEjNPNvPYW8+R+9abN3AU89aer/chiqMh8RfVy01x5H2/JTDvz5IhY9dQxdFfOxbdwFHdG9v71HXH75b2eQNHVR20dqYhE6L3Ao767i0ugLwoqDjiLt3rKI4YmG9s+0PK+QaOGgv1JzisfZD9MXAU+24fnIngqC7WEggrnuN4zdv0KSsULOvhha8cA/qKnx3/7b/Hwb4GR/E6OP8eIQl9UQ7Uk5RTk5X6GrrXAas63FucJHpSdS1mi8AJ/26QMnq4leDIyuFC2x0y0eo7VVxo1IuOtnNfERxZIDyNFOSObfNnsaprH5rcqs5CyC3S2OanDhqeQAD7huc4gjoE1lWwB1oi18mnNF+tMjjaAoTsjoRFj8wLZOAIwIOZeIviSJDhpTI7Wk/gs5XkuowZfeAIi2ocp6AkAs8LBhfxrbxc9rQlz/BcbaYSJFCQIklWdRKJIPgAACAASURBVEVxBNVRrTiKYLUPHNWKo5w/xvKc5LHI1Ag75ndRTjeqb8yCTkADMVUpSBjUtEAq88CMYeklVQaC7FIeCR4RHFitURVjcNEBC9UYzPsi1QnsuwDIcl6lbMMm2zpa2Fl/c3jkChsTQ8j+jqDC2gtzZCn/E0G9WXpl5RETT7l9nY/xspxTAH8mdYkF81Uenl8GVnwAh6jbAo4Ik6B+qvKz0BoNoCHkB3AIWatfvR30jfXdjQgwqBNo439mSVYDoajCQFnHc9THlueUAAEqDnCBFl4O8GhJhr8fZF/KuargA7qrWxny+vF+QBx8U+2y5XHTEazAPH/SkQAIwMb7CpJrA+RACQS1x4pw+C7949df06eHh3R3d5dWi2UaT6BeszKAomYjlRJfA8zZbWhVt99uEkAKmgJg53gK0Ah7ROQdWqftBsBpy3JE+53NUffIYyPLuNkU/fme6iPlvAJsEDiSogiQSjmMAImgiMOQA6hE+zoqjKQ0wmvkNABLCeDokA7MbTQxJRP60CzNoDhiX7L8XdaWpcvik9/ySNTWZPorqoYGhjauCOCdznEkUOgKRStTs6rjHEuegAJMsPW7glVdvQnoHDjyvzmYjMDUn2F+jMDRSs8OqMhQtvMpbeugQD26igvt8nhM643s/DTfGCVY07EuRhgLp2mxXKS75YqKIyixUaHIB7bD2P30jTmOvn79ncqj9fOXtN0+psN+nQSOjunoG0/gAWzPhgyOfJKG/kQLx76vGzg6NU9pmyO2z3LqIy/HJ2rrn8srbR9326+qfaPOsPV7+xUMOfI1dXK5nIdcgT/f24P4w8/+sd7h84C+NXXeJGMbjPO8wGTEnb/3pL3wkuiuj0o/iO3hPVjV4XpbgrX1Op0bCSxG4BANx0QQ3HpevO8Gjl7Xh+r4bhw74vj3nsARZ3ADbAmHHNtWijdwVJdTe0yzrYRfe1TLmDGa3/+/l2cWr72CnsBIHNTjAFd3Nj+u7njvBcIM6Xivmbj8QJGffGvfJC5eWw6UXsmqzhVHN3D0+tptHcDfS5t7/Z2ef2f7IDscHCGA5OfvmxTEftSnOPKyj0EzD6DEIHDcWZXfY7k0fEe4B5fjeNMHkeoJeJxkloCcAhGt4Kgzwc5WUlr8dK/Bg9BSBtBTJYCpugz9vE1tmadEomZY1bS1pqbzVqfKY58FTup/+4T88hW8Dhy1XbN2CyeaDP284KitLBBLxOYG9z+9DCIHjYmWh4bt2MAR801MJmm+kFXd/d2nNEMAD1Z1n37NOY5eKI6wtZ+BVwCEYlXn8DQuhOtgpQfbfXFJOzpTHUVlJILrtVWdlDiAC9ZqDRxpYqg+q7JWzpoIjqAyAjjC58Om7ukJydW7uSkVWNTJaaJmdmtQRuSydoVRrTjKOYMAjnQdGvP0U99j5pjBT7yOT1IOIFnVIbCO+0OQm+DIoRHgk+dKyeDIrnKEsR1WZVIcASpQVfX8LKzo+ZeY78hyLTHEXu4deVt8TBUskuJLQWSpktA2YT9FmylTOukn70LqJBvPBKHwkvIk6d4BD7p5jqQAESwaCo4QvHbFkcMif8YImJQxHXXet+CNz5GY4whWdX3gKKow8F6AuvhMdHDUOa/b0GXliVQpVDcBJBAeqkc6wkA9AdigKTPnlFnVJao2pFiSLZ0UR1BoULXkig7mFZLCBmCVuY8IjrY813IxpzXdr7/8ku7v79PdapkW80XuV+wXuMat8jEZzZJlHc6zRY6jA4+X4kh2irjuLXIcAS6Zios5u2YTHgO7RcDAyQjKowXr3kHOEVaIAEO7fVojd1FWG+nfUsahXULFovapb1yroA5a9QbtF/aOhBre3maER2ofApEaf2SJqG4icJR/rx6MAqwl71W2GuzJcUQLwThOWP9S/ilTARJkCBheExz5/CyOw/F55GOg9xm0Tbc8rCG/B/aQx2gOyGM2dVCFjqcaFwBz8a0xAWMG+ony4mFMAEwHGEe9E6KPp2m5WKTVckXVER46R7Tt7Tqt10/p+fEbFUewqHt6+po2629pt31Oh4ODI8AiG88srxHrkPOKAB0M1t3A0eUZ3/s6ojzXW+OCPg633IeeWe2uHh31SMsH/MTH9MVffuLbPXtrPg+o5xmxvfi4K6u6ruLI31fPSeOHfiRw1Lrmietqf77gNfxexx18zdB6bmzEubyK8md+42I8r1NviiOvh5bAvNfzkDXrEMWRt5nW8ae1DbWeT+upW46jWF7tMc32Un7NkS3t82rgKAYH+yYPcbFYP1BjI60fLEM60tBCu+a5h17LNY6v66HvwapUzviCnY7sTVq+Whqbx/hu4KilRPuPaR3Af/a23D7Ivg4cnZqQ1oqAU4ojf38dKMPrJRDTXYDlYCR6H4NLCibUD/m+8TIGn+vJc7yG14Ijv4b6c3KQzpJ/jywAUcALp0B5UquFZ+ukU4cCGtE6pfFtrX2k7mERFsX+0weRTvfga4Ij3y18A0eaWMtSsikRX6WwuzQCM4hvAVNZjbEH0Gpuvlik5QrgSFZ1UB49PPxCnCfFkVnVrRE41k5/ohUGXmE7Jqs6b87eXn0hGJ/TVEqYVZMH/F2F4otFVxydA0feTymkMlhUAksCR/gsKCTW62fa0zk4Wq836fHxiSXgYwl+uuIIrzs4At5BgJMBWFWSrp/B9QCelNkoSXFk4AiqGqiJqH4wKzoHQngdqhBXIiGgzmPxDRWGbPwyOAC8hkrFgvquyCNSMhsv2HchOA3FEe6ZX8xHpNqRoZfZ5GWgbMoJU74oX4ygG4K9UHc4k8BZEOyXeg0QACZpnmsJaMv+czFVzlUEcCRlieezkppKr0ktJMURy97eJ1sxQaDchgzE1eAoQiMPgjuI9BxHccyPz0O1gaA4AnQkaJNqzYFRrcIAOCpKCrWlCI/8+UeswTZjeZSsrNXXXTXnbc5UKuwjpc1JaeaKI9nHARbi3G7thbaKMgOoUX4flJ+g4gE5gfZbblqAAmi1XKRPdw9pdQdopFxDams2MiDov9vzeKqFmbNGAAp9Cr9nuzrWK8YXKAplmSdlm1RJ6ANQ4Hm6L6j/08HbjhQ+BD87KIqgMLL8RrCl2x/SegvbOynePHcOlUbo4wSbpgRKKUEleaTiCP2tsqqzMRBlhBsltDKlZIIjgY2Kgkhl5WBP/PI5BHjqIweAI8tx5FZ1hEZ2/wwmGEQqVpGmODKrOrsry4VmF2Fji/pwJloZDvoY5eN+DuKEvA7RorEGR/UcoFYclXxZRUXqfQzgCIojzOnQD8cARxOAPwE8tVzlPkMpYkzBlActADnb0N44tlN9OUmL5ZKKt9ViIci52aTt+pnQCGqjx6ev6enxS9o8f0/bzVPa79dpf9ik6RjtiyaFPrHKiiP05tqqjnmleh+UN8XRufnDa+efl+YkbWu6uCGkba5dxt1LV+Bdq19l2Pfu9wKOWuukrYwvl1PfETdwVEql3jQe15WdcgqWzVRMe87GYBUa5yax3D8SOHpNi3prcMSNYI1r7PbrveU4ius7zdfbwHtsvy3lPRQctZwzrgFaj2877gaO6nJqj2m2lfBrj2ppn1cFRwwe5B2AZUdjHZSNA6A31DjBjx3vmg/2Iececmx9T6+t0B99Xys40v5o2xHX8KGtEyI5s6gdtD6fWs+ty/y5cxy1Tn65XCi+YA01+PEOaR9kXweOvAyj8qhvLKt3mfr76kAbXq8hU2zbGTQFxRGCBUUu0LWrq9tCBFrxb74oLItDBBWRWPuyVV2cuNQAv1ZGIAQixxXftdpvUze0XTJEsUcAcNc8qW158NUt/hI0au9TVwRHnrMlbW+KI0vM7lZhLSOYLK5ajjT1RwZHHigB2AA4guJoZeBolVZ398x3hHAcwBHyHCHHEYCEwBHmQQgGT6k4wrM1gqM4OXc45EH8CI58nuSKI+/nDMoe0P+gZoBV3TwtzK5OuZB0z3T6MHDkuYTYrs1yTBClgCPAI3y+g6M8RllgF9HNImayzCd4vpeIsgW/FdyXCMjgkXBy2icpe3A9tGIyEARwJDWR2c9Nxsz5QsiBMKspj6hQMos7lY/NLxCIRkDegtblcagrdrs65jpCcH+zkVLS7VAIs0q5eavhNTNXjpRGCPgjGO/giEFfUx0pT2SxPRTgEdhhDiTCBcsvZbnnoCQR3HflkXKaMN8RlVVShUgJ0rWq45jck+MIbYLgyGwA8flF1aXP8fHc4U/fvCs+S2pwhMBzBEYRIPlzD23Lg/P1c6m7ucGUXrYjkUhC0kIDlFh8S42h6vKAhy1GzdqOKiADWegfqHTgOoIjez9gCNqZoBEqHO9xa7w9Ny3ANg7Be+Q1ms8BWGayD2N5usXi2FRP4zQ32ztBANg/bphfyVVHqDcojwR+ATfVB7yP+kYLXAcVQlCVENTIPlpKIqnbeH6349vLmm692xarTcu7JWUcAB/A2D5BNYecbAdcgymOOHbg2q2dcSwy5SU1MczPZjbTtGLM1ZLVehpPQj8PeaY4VzLll/qlWRcS8AG7lxxHAk2eY6yARKiOrgmOBO9UN3GOUwchIzhyaBTnd4K7pg4FOJovmX9uAnBEaDhiXaF+qWDk8qVs1JPaaMK2xP6PesGYgNfm87RcLtNyvqA9IqDR+vmJ1nQAR09P39Lz09e02zzSvg65tNJxQ5s6bew5B46sBm+Ko7aJQs9RQ9ZpQz6kbe4cVGONmz5jEP/S9RRL5LaTfzRw1D7Pv1RSL/8+LJYx/Pwf6R11m4sxwE6bcXDEh2PJ0RjvtY4n5rlayBEa+078/b1Y1b2m7lrAEWMIjV/coDkgbtQ2zt3A0UcHR5qatMGuxqZmm4lviqNYXu0xzfZSfs2RLXU9Wjz8f42hlGGX0Cfb9w7UB47iABcHpDpgOewqhh09pOKG0OD3MmHwnaV9QdLOwohBJgU5WlJHtN6fu1vcwNGwdulHt5Yzjh/Sll93NX/tu9rvbxg48qDaqclohEcoAQQNYv3Uk9YYEPN+FycSMfibA7PpyAAwdi731X09EYkP9j4YFYN0mH2/BhzVn9HdkYu/KtDKHEc9VnU8YsCkNN84nk62U7l1N1TLg6+v9dbBoddd8+vAUds12w78nxwctZWFsYg8e7kcyGgfM9w2TJNlhColvR1lcIQcR7Comy4EjqA6Ijjaw2rokJ63yJuDXCkKDgocuVXdTLvMq5lXhEZeBsq9I9hSB/wVeDb1ABRAAAInwJHGhX5wJJsxKUU2G1gePRtAEjiKVnVRIYIdig7igCzyWGUwxEuN/T5HmXWU9AlEVnm8cAAkMIbd+WZDZxZ2cwRezWbP9qDInoygxXf6q6aQ2+awN6WJKVvodmI0SHZ1CMBDFQIrMwTbjRt5WYVNT7hmh23Ue9g9MvDLILdb1SHILbs6gCNYiRF30GpqkkbcDIArVgAe5+GxgAKwHyMcEDzy4LPnq5rD8mq+sIB0yXFEC0UqsV6CI3wGlA44B8ARVHQxqF3b1UVwpHsu9dqBPaYGEowoVnUOjM6Bo/hsjQq2Mv5KHSOYUtSqhIssFwc2qnfkwAJIpMrIoA9tzhiY9zxVgkoo2Rlhj5RxrlYraxMpk6SAUc+HJSIC94uFrB+piANEQU6lbKs4IZBB2coicsZrQ79SLq2t7oe5jgS8iv2hqaVMwofjCDRdoXUAjJ2UtkJlm4A0j2MeKLRDtUXY1qmuASgAq5kRSMDJIBPbLG3qKHFSjiMDXrh2Kd4imER5QS0ZrOoyICo2OXWAztsT2wnzTO2y4gi/s84J9aS4csVRLzjCGCcN1VVyHMU1a+5PVfuPczi0GVdSRcCflUY2h5tMoThacGwGEOe8bjzipgLPPyW+LKWZwzm0T/R5bAIAqEReN/wH6zrfGABwtHl+Tuunx/Ttm8AR8hxtnmFR95T2u3U6HND2tmnM/HYFHBV7OreqU5vUvEeKv5viaPg6Z8g6bcjZ2+YvBRz5k/bSZwyJZXxUcNQ+pyzPm0vlNvTv12oXQ6/jPRzfB47i2rqzjrULPga1Ud+8xNdrp+Jbft9/N3DUBnhSOu6QP7AtHNzelm/g6AaOeqMtN6u6qljanu/XH71bnpWDwNGQwF+cjNTB1jpAh7/Hiz0HjoZcw9AiHnLuIZOt9kF26BUPO74PHMXgaH7gchenglxvaVXnOY7K8uTy9Q8pOw+4XD6rjmh9oLae7884rvWah7TlP+O63/oz2gfZYeAI14l+cgoc+Tjl9eA7qOv21Bcci2VQTyYyNLIcGwgu1ODI31+Pp3i9vq66X5fxquQ46u37YZcW/h7LuQuL4o5c9WjFWCzYx4s1lUH+GaLlfQbsYdKabbwYBN6lwxa2QZdb0anx4lK/iYuNvnKJr52/iteBo0vXp89E5BuB6OtY1cX2NWR87AOZ8f1Dx6K2srASYXFfhkZef43rIgXxLEhK5YieGLJ0WizTcrEiLIJV3XJ1n1Z3D+nAvCMjBnSfkXdkIwspWdV5IHeWxiOBI2ol7IJ8DhQDlngN4CjuZI/H4XcP5rviiBZvi0UOLCp3i0tnBHZVN0XM6IojWdUBHOkbn+2KI8Aj/yyHRyaX4fkiOMLvPt4QLnnTtQamexZgZoDSVFBu/eV5jpBInhZtthPfAYEwC25Aiid9tmzfjOgw8I9APlUnhAf2d6oaFKCmfZerp9xqy7z0eS0OWRjQVbCf+ZVgKZXztyDNCD7DFUiutBQ4Qt0DCPFcsCl0+1G2KbzHwBHVHxPoNs1wzfLbIKeWKY6QV2exWOYcSGU8BgySakg5kAwiWSXDFgvtwMFRhB0Okbzd+Zjf16fPgSMBGrPs67Grw3u9PXlfjJsquoojBa7VPrqBUCrN+J0IfnCLsCuECgjqHdqcUYEHxZnq3r3UUd7AHnPYGho4EgxxC0U73toHXqfKwywRAY/UFE1lhGvI9m4AR1L9zRdzBvwBAfDZO+YfQn4nV9eV9srrtWemw0+BIwAngGfldYLiSKIptdkMjrwdOxhi3qSDLH0IjgApBClddcT3GjiC2oht22EtgBFVfsirZGMg+gLmRYRQTM6kNurc2MfH+PwO+dBiuzhajqNTiiOWUc4XJsVRBjqW5wjww7Br2YxiFJbtJQ7yHHvt0Rke3N6+CZ17Huh9c6x6Tet9JUJSvM8VoehzYyq4oDia2++ymjyOoEzdCx6h75hdp/dHlrf1fSiLAItgWwe4jnZI1dt0mvbbXXp+ekxP37+lL18/Exqtn79TbbTdPqXDbpOOByiU94JtBEf2HdXhRSaq4vJ8Ui8kurG0bBey5XRTMUYbs76SlR2j1J09BR9eGjpviHOO82e+7l+HrFmHXEnbmieOlw0T5qAOrK/lVPlrnW213TePD3+7VBY1ABhSHq3HXrqGeJ4hcZ3Wz28pq6Hn+jOP93lm32eeaiOn5vD+egRHca4R64qvR3B/BhzFuUm8pnpdp7GtrC4Z57o0EJ0p7N77tHHVN4e01NWQNU8c5+p1f91+B50Xz8rGBVJ7n4q5eF+OR33t5zXjfksZX+uYU2NG3xy6LrdL9TNMDVqevfGa+vrDpc+NZdVe10NKOFrVsVd24rGn1h9DPqH9edb2nHztON5a1kPq+ppznZbrHQSO2iYuZULRcgF9DSG+r36QXPPB/iON8iO8NwYHTl2vdyHZrJAgNX21UMprgyME7Vov+DqDYVNR3Q56gxJoH4uGgyMu7ENi576HqI9RMfBbL4JOTWbP3b4v+xD46bOp8wdGPS7G/nd6wcd9rVQcxQm132s9yfbr98+M4Mh/993TDo3q8TleS/08OLVo7F6/bGwOGwQ/2nr3kE0IfdfbN9HCZ8f8HKfr8HXgqK1LWOCHya3jhDx6zyt/uJcUlS558dUjN5d/KD/e+1S3bs36KwQCYxtsu+5rHtU+5g+5CgdFrHcuNhEoHaURE5xjF/gq3a0e0hSQZnmXVqv7NJoi2DpjeHoDyygAGOwI3+AMKGYEaZHofK7Aqyla8Ke+Mke9QXVQt8fYZnPA3QKNsCRzqzrYGQk6SLkoZZFyJgnOmHrArOqgilCOowKOpJYQBPPxwAPBtJAMqiOpgEZpPp1ZThnBG7VGBfzxd12zBenTnvk+JlME8wHeTDnFoOmM6g4MhYQ/OBfBjgEjBwh4H1QvFmRG3g9Xq5ixVmc8j7l38Hke6PX7wj3hOlEnnk9K9nAAMiMqUA5JMAqqJZWLqYesLznSgnIDig630c3IDOoQqqIEnPbIuzSepqPlQXIVkQePEYSm8mi2MGWI29UpuO/gCMH9DJHc+so3ZpniqLapc4VEbIN1H4/PCNYf2gzrsF9xFO27vI0+PSHfiitLCrSrz60GU0BfWVB5r5QSAu0FxyGofrdaig5AvmVqNvzeGd+hOBqltJjMzKoOSh60RynT3BqN/ZGQUEF65s8yS0RBSCmb8EUFktmJeW4oB33uoiAItE47U8DhmnBOtCWHDq70UB3o3pEriyrA9TatnzZsIw5tBSv1Lk577a5RM1A9IjrPcZ9tAKCiQGq2O8NVRLC4lqA4Um6tAo7Qd9Vv4whq4y6r5OVzxfMU1WNGtqqzfEW8H1MU6xkUwZFyYrG8g9UgRXsADzHI1ZPjiHWPXdRWOL2AKCQE9z5ez438rvvmVREa4e9sM9ZXoQoiOIJV3QyKP40hLMsEcLSlzeAW8xs+ZTR+EvabGo6KIyiMoDbE2E6AZBaCpnr8/u1r+vr5c/r8+fe0XgMaSWnE/Ea7NbaSp7EpjbgFwvNQWv42139aUjpBeDQ+297w8rnpJVly/zGXm4303VlaLPXQNxvB0am5bN+z/L2s6a51HW1rnuHgKJZlX8DxZR1IEevtNf6snxt1PdUBwVhWbffXV/Mf47WPeH9eP0PGRK+Nvjiev1aXxamYX1wD86Ec5sx4T+9cuBF+cOo6IGbU15Zftmc9bKJiuu4fLf8+16LrtX9fn/OyiRtbL/aS/SmFac8TINTD+fP6pMGVrCVIX8cdLl7fOz2gjiFcusyW+ISfA/Po9megxuWWvtoSC750Hz/29x97Tl367NhH+uJbdVyqJX7Nnl1trB5yHZeObYsv2Syruf/p+Le+vxs4ulSbP9HfWwaLGzj6iSr8J76V9kn4xwRHiiv3w6N6YepBzkvVrYAoAhfT3slF36LRy9k/sy/AjQCYFpKWTD7YC52b9PSBNr+H8j5EVPdUHOXk55dutFIT9i1W4+f0BeZ9khCPa2tzN3DUUD1veMiVwFFxYTObJwuUID8JLcOWaWXgCIojqI9GDDIDHE0MHCnPEayjtAkDahDkCZm7Z1yGen1BexRSBEf1giBOiNHqCEAMHDEHhoEjz6cSwRFUSD6ZlPqmWNXBrk65jmRVdxIcMaBbCsrBkQMgBdi74KhAeYEjBP4JjaYwYVIgHV8IrM8XBo4YUN6l3RaqDe2Wp6uXDY9YLuWxyxQHbjVGdUT+NtiD4D9AE5PQCxwhQOtBeZWzW8UpiF4s3UYM4BJ8WfBeYCP73NHil3Z0/IbdrwfaHOAhsCBwIrs8WdvtUlQcFUs55jdCMNoC0LIUi+BIaiNe40gWY3mu5wmllRQov+6wzCFSPa6jDurnjEMA/uT9CwK5VZ0H+R0a1YDO2xPOnYGnlUOnLZvqNlqe+t+pLoPdG5QdSnDEPDBo69lUMquUsiQmjzd432I6NaUaToWcQbAqBDwCVEX+KrUtqppgRcdAvT5P7UZthzZ5+LtZkEFdhjJDH1SbUc4a2sPtAGCLbZ7vRpaCCApSb3MlB6iUN8e03ezS5hnKEeU3IqwLKl41PVgdypIOikfY+lBhZp2EuYyYP1HnlEWicAXBI1RVZlUnmzqHHNLkKBDFVmFl+XbgiOpAC5AUhWDJccQF9Z8Ejk7NSeLYW88J4oIf/SgrBGFPBwg0nfOZ4eovFCHqkeAIKk/AfLNlJDiiLZ0BSUCjueAR2rlAJvIdwewS6R8P6fvXr+nLl8/py+ffCIuQ12i3W6fd5jmDI7eoK6ojmYWqseffMnSFeu8Gjl43TflZwNHpQNllcOTPj7oEb+DodW3qr3rXewFHevRARVtypUdwVM8fWsrrauDIFMw+V+3rC/E5c6qvnLqHPnAUzxHr7AaOWlrCjx0zFCbU9R3HxLpdxFQIl6/yJTiKcYwY52iJBV/+vB854vrgKF5dHdu6gaP+umttyzdw9CNt/4O9t2WwuIGjD1apf9PLbQviM0TFdfHYg0kNCrr3oDiS40e52FO7jHwSUk84YrPo/o17tfOf+3anxIdqDY4cUkX1Ubm2uKO0zmmkYJW+FCQrv7vDVHdXEkEXIJSBI4XFhn2dmpT56/WDsg+e9QWNTl/FDRwNq6G3OLqhUw/8GAT2vL0y74y7LI4iOLpP0/mCVnX397+ksQUJAYigOKJSgOBoq52NBAqyqqPkIeTQ8T5UB50AjrwPvgiuRyhC9QPUUFIc9YEjASLtYPM8MVpYCIK4VR2gkX87ONputfM/flN14fmXrG8zyOxgwJUCVHCYvVdWc0p1BDEOwRHz8yjIjvGBO/fn0zRDnhUGSHdpu94wuM/cMxkOwL9Lwwk+AwolWo0iGGtqBVeS+L9dneTliXIDmCnly1GVyh0BFsv5Yiot2E4hsFrs6fwCzJIOygKqy6BctTyRtPiaWDtycOT2drC7S2kLa7usACx5i1zRQnuq2TznOEIAWe1F18nr5TW7OkqwKG8sAACh0kWQqbasO6c48gWoAx8HR2wPpj6q8xv5vx04oU31KY4isPOxljt2bQOCLAj13BDEkGUgACXUOahzBNcJlPKTRZovsSUbH5gPaZwWLLcgTAKUNHCEtiIkIimK2yMKJEERp9xJuGYcR7UcbAKnE1qO4cQCMAaOkuXA4vnNdk2Fafdnaho1OX5GfDYxL9F2T3ikQJe1HX+G8iIseRms8QBf0e/85m2XtnJu4b2AVPwPCwAAIABJREFUpno269+wilRbZ9+Zog0hD4+BI4NGbkFWjN2CyihYV+UnvOUu8ron7AIAyoAOY4eriQI4Qr3bsa4E8/YxOsBu7ZjE495eceTANc5/+uZH3hfivflxPpYAHkFxBLUR4NF0CsURxn9ZVEIxhrGd4IhjGlFgHsOYR8uA9mIxS4upvuczqx+Ol0e2229fv6avAEdffics2u02BEb77Zo/j8cdcxsZVixAiN1C4MinZp577gaOBk4YwuEfHRx1+rBNgkqf4IDDQ+K64tTvp47rm5e3r+leXzd/5Ts/4v29B3CU215QHPUB/jg/bqnn14KjGn56G8/XRHBUcjTW19K3Vj+3fj/1/rrP9V3XIHBEK9iWknu5qej0u26Ko1g2NbCI42Pfc8Pn22210gVHPk/p+9kSC277zNcedV1wFMv1UowLx7YqcmJZttz5kLnATXHUs1uxpZD9mHMDYisRG/J5f5djWwaLGzj6u7SGj32f7ZPwDwyOHLFUstT6YXTu4fRyQXcaHMUFo/9+Dhx5oLFMnF/OOlse2jWYiQsAgSPLceQWRBearp/vEjSqJwF91zF0opCTSyMATnVE40y8qTverOqaiukNDpIKxHdid8ERdpDPAYyWd2lCcPSQHh5+TZP5nAFCJKTfHVNar2FTJ3BE5x+CoykQT1CkKLDfB4bRHj3HUQ6oW06eGiZ5wLoPHMGqDucXIFKw1sER+1q2qkMAXdAIQU0P9EMpgXwrODaqSNC+qTiSs5i+GDCWKsKSsvDljn2awSpcz3QqcEQbO4IjfQ5UEPP5NOexweubNQKhpgrhZxQlAnaiAv6sVlBarThm7LYIoMJmb522O9zTTkAp5+/QJQO0zOaz0GqUX0jgyPIsIecLVRlSdSGwyjwxtJpjhhKCIgWfYfNl4OggJYiQhmVmsTQsBE/mrgYGtzXLOre18/kazkmLKuY1cfWTlEWCQgaNqI4pSiRapQWVUV+Oo6g4OqU6is8FH5sFIAQDWsAR3oc2VYOjCI06KiSDGsHYxMCQg7BRbhuAjgSMLvpie1PuK7dHZP8ye7u5gSMuXfeel8nBzjbnyRKGwecpf18BosqfpOeeLOdQdlu0R6qQrG6oxDV7OXyO591i/bvVaDYKU112rEVNGYR2tsPxgj8MeHmHMzs65mNj7hxT3ykFEZVHDr1piQitEi3uXDUmlRQBmMFEAUiHkgUQsU0TgPLOw+aPCJFsGDBo3AqOsDmEbcusAAWaXAVWrOoAP64JjvoCknX79zmB31ucb7i1JKBRBkfos9NFyTUFY7oDxlQ9G7Z72JGqPQh+qy4IRKlunaYlLOtgiehgj4mCDny+fPv2JX39+oXwiLBov2FuI8Ij5DgyqzqUneCR2i7bis2piphMAR3075vi6HUTiSHBoiGf0LbmeV1ATvODlxu3+ue/Bc/79Z8KfPetVTRuFqs7/73t/oaU2Ps69iPe33sBR2yZIceRt6EYDxwWZDenU256GL7x7DQ8MptdPqcvr/801y0qqtYWeypGGvuWzz2az3nQZpvWrzbYdQNHsTxje63bUF+biqDpcr1go1o5qo6V19BqCCy5/NlDj3jdc2rop5yau9XnaWvLwz99SN8eOn4NuebWum5tbzfF0fC28GHfcQNHpeqGdOgPW+E/8YW3T8I/LjiKyKEvsPwSCqnCz7/eD476F4hFNeTn9DGkVhxxXh/iR358hEAeaKk/K05w6uMZvOBO5Tarunqy1FdudRnF6zk32WrrTjfFUVs5ve+jAAWMiciA0aOvsJqbzNJ0hsDgMk1hWXd3nx5++TVNZ8s0my8IjvZpTJWAK46YCwfgAPDoCMWf7Mz6+pG3xxoc9QXZc9s1pcN0PkvzBaCWrOoWC+TXUBDYwRGC9x1wFBRHnudI6iMF+mHBVYMj7mSUdKHkGrEygo2XW0t5YhTYNLnSRdesACZSADHfCwJJR+ygVxCViqPZlMFT/AnqAyiO8HcqiJgXBZZhOwIq5GhZrlbp119/Tf/45RM/f7N+Ts/rp/T4+Jienh7Tev2cEo43NYmkK9ptpvwmZvHGetG/AWsEbAAFkegetnrTnBdntzukrcE8qZRcrQFoM7E8NB5kt5xSzB9pAX56kiukK3Dkxzq8siCyWVRNs5qoqIq64Cja6hVwBCUJ7hflVCuOPLeLIJQUL33jZgyUdxRHAEgGJPtUR74gQpvKiqVavRYs66iysfxJcZRw+7gM1ABZKKpCriLcnkCP8ndJXUSlm4Ed7pUnZJpKsWaAM14z2pc6voI+WX1kubxon4e2m+vcZU2oP6lGmDOItpQWhsH9AIRYbiRgxmyhWLKF0IZHVnw6pzR41sUAILPCkBnu7GGvgBqv1PMiQhlleZLQnDR+WS4uKrmK4gj3I/bUBUd+/boHXcdQcMQ5mlsynlUcKY8hvhwGC1AXlZaA9D6NYC15JcVRXB/1BdHjotrHYh9/ve+4OtDB0ZjQaM7vI8AeoMxhT3UaAf1umzY25rGMAR5RFwDhkynzvC1mU6mNoIykwg1gmhgzPa83BEf8/vqVwOgIELWHNeI6HQ4b5jhSW5ZiK4IjzwfGNuEKpBs4+qHJybXWlm1rntcF5OJ8/dx8WAVTHAu8oG7g6HKTaau/y+f5M494V+DInotxflKvF1sDn/5cTa8AR33r69znwxiqaykuGX3X5q+1Bna786GCeU6tc4e0OcyJWhVHfWvo/nZ5A0exXPriE3EMjfBoSFvWOfoVR/VcxuvuNW3u7cae1z2nXvP5pzZEnOpLr/mMU+8ZMhe4gaOb4ugt296bnesGjkpRDunQb1YBtxO9WQm0T4g+JjjK5iEX7OrqAo0Tj/4dLV1wdKlCasWRjyHef6LqCMGMvl0zHmRRbgXlWOBeV8a+Yg6SuBNbrzNIB3C039pu2fNXfGlHT98CV0H1stsyTtiGT95u4OhSm3q7v8fJ59udFWfaMags5UsBR5qcj2BDZaojKI5Wdw/pl1/+kaaLJXMf4W+H0US5STbbtIbyxcHREXZXiHwC5hQ7snpxgX+j3zi80Q78Yhf3AnBWVnWr1SrhW/k2PIhtVlVUHFleFM9XYzmO9vstPzPmqYngKF6HgyNciy84CRd26K+muLN+dQocjcfHxHxL7IPKNYNzIHiKoCkUPvgbA8qAWMy5BIC0S3uALRy/3xPmPHx6SP/rf/1H+o//8z8YsH5+ekyP37+lz18+p2/fvqbHx+8C0EgOD7gApZODEiajByiaJ8AZWY0ZNOKu/wXLEgAGyqLdHhZTshCD3dQeEIuOap5XBkFi7QA8HvF7yV1jWhgqkbjYoyJJ8IjvsQw8HozOoMSURbpmASAc4/mOqI4K+WlcceRKEqqPGsCRLyhPBWi0wBEsQl15jiO8Xuc38jaL4yI4cghV50Hi6wyu47yyc0MhKmZkCiLUHb/d1g2q1EMajVF6en08HaWp9S/+G9+mQEI9s/8YyOE1mI2cW9HxbwCY7mnnubPcIs2Uei6CpT4DZWJKH2ag8V314Z543my9p2A9r8zkUgwFGbgzQyhctdRqDmEsVxHvAf/pTfrJOp5RBSYtob7FvUpeG3sCZ9u/3NaYJ0tqO7el833IsOSj4igHKfS59Y5tjAXMVWRWlv78P21VBxDniiPlPnPFEX7PFh57gSOMGdewqotzGc5MeuYE8bW+uRFzkc0xXsiqDuCI38h9NxI4AkDc7aXoZO4rKo40b3BLRMAxKo5oo2k/2b/HaWp9H+Pl03qdvn77mr5//5q+f/uWjgeAT8B0jJXP6YB/H7GNAZUiG1AGMz3maAN3J7w3QtsHBFW+uZdf/mZvC+iXDhPq9hD3sPvzurqGE59SP+MuPeHfy5ruWtfRtuZ5XUAuzovPBdrUTIud5tA66VuT+Gtt93fpE9/v3z/i/b0bcIRnXVAcRdAZ4dGQ2tdmsHbFUb127F9rd+T3eX176nni1/vaIH4Nsep/D2lzY7nzvvHXDRzVa7sYUzhVfzEm0V4h3bZ8Lqbh8732c7/1ka97TrVeRR236YNnsU++tv9dup4hc4EhffXS59Z/b72/1njXTXE0tAY+8PE3cFQqb0iH/sBV/tNeevsg+3HBEQfxYOmAyrzUbuvJbDxefzsNjvqgSglolFwZNTQ69W9/MDO4GILe9c4K/7cvAOK/BY4QCBmuOOqblJ2a/MdrrSf5wzrRDRwNK68fOdomn2+/2kk75jEROFKmrWBtMYbyBPlmFmk8mwsc/fqPNF+s0mJ5RzXScTwVONoizxHAERRMSG4/Toe9wJErXOLiPC6CHRw5rHFlRN7tHsYHjBMEBLAzWi4IjaQ4AvAwxREt6RSgdVsvBqM7ahGAGVcaeQAXQOBljqNsVRfED7CpI8yJVnVMagwVhlQN6l9SboxGeyqOJDhSkBhRbhyH3B7zGXJCSS2Fz+NufVzfVoooBl43G6qBfvnlU/rP//y/0n/+538SZEFlBPum33//ncnjEVw97AWOxhOAI1jR+WLrSGXRYr5gvSqv0ZzWcMgrtFisqOSazGA1CFs52ffRinAD2AaABPs65T6ioAXhWihFqCKhFsaS7kjRJMUZgvFSA8lqTJDAg3NxbJWNmSuCdN1Sirg6CtZ+gF2ySmNZ47QAYrhuByhVjqNacRRVR/7M8TExK4bM9tDBke7bbd9Uj3WOowiRymaCLhDl+ZkDRsIfmgBarrtSFkqSzfxDUNuYbSGKEK8RKrn1mt0zIZIrkJirSKo45Ssy9Rp+oi8AfBo44vOCbdWVdXHBK/s4tnm0zbH2F1N3xJxmCtOPqSgzVINr5T2ZMtjs6fScd1Sj9wJ06Z6JwwimMoShgkh9Weoie7SjbmczWdoRH+Ga/NM11vKW7HhXHnqd66fapX+5/Yns6wosKGGmIDW2uBnzEjaCI8nydG+0bOvJcaTxBGMDYN71wFH9NIrw4lRA3dulW0o6OMJP5L0DNErjqcAR1Wd7wiLmOKKqE3MbGxpMcIZ6mY5HtKabTScJ9oozKpHGWUmHen16fk5fv39L3x+/pafv36guAlwbYSxFfiOCpD3LjO3YlHTszxkeue6Ir8qqLu1u4OiVU5NLc/RXnjbnOjz//tcF5DywFANHNbjT32yzQ89F9AWdahh7A0evrf2/5n3vBRzx2dADjuK6LbbXvrXsixLkQxDPufYFRN/6se7vUD6XU8qC9NR1+jW9JrBbr2/jXC2CtdaWY7POpsNbA8xFcVXKoMwryqbRpg99pwcN2eBQH3tuPBx+uyHD5wXb0Ws9o9qv+XXPqdbz99VJ/WyL52oaL+wNQ49tPb49ptlaCuW41vGl9cw3cNRaUj/BcTdwVCrxrx84f4IG9RfeQvsg+zHBEfNwaCaYS7mGQrH4a8Dj7bsVHL2c/BZrHJ+QxoBiN9D0EirVwXAPIrqiID7YczAy5G/Jf0ewiBY1brdyvtHVE9o+eBQn2P77qaDQuclG/5XcwNGfNyxcDxwJ9Jgqx3LTMGUVvqD8mMC+bJnG02la3j2k/5+9d9FyJEeORMFXPqq6p6WVjnZH9xzd+//fdnclzUx3ZfK5x8zcAQ8wggEwyerKbmZPTTLJYDwAh8PhBjP/5Zd/TpuX1/Ty+pWsI2iwCViQXB2BFySQj8t0AC3hAnDkO+ydwRET8s7oYCLVfwwFIoiAHerPTwSOBB4BOPL6PQKJHDhytl8NHFEKLkiJoS1w/0xSh/dZl0Q0G7kq/B9y5gYaKCGsD8Vi0D8expoekE46MNEPIACLTBXzPTFZSuDracNkqb6khD4BCDKP0L7b9P7tG8/7888/pb/+9X+l/+ff/51gExhHf/vb39L/+T//f/rv//6v9I9f/0GZO7Kc1klsJoA19lxI9KI+EvoP0nQAjsBAejLg6PnlpQBHYBzt9+n9Hf+26e39nf0MdtluB9BE9YtELhFgxF35SMwDeMQ/gjsCfcDIWuCm+KznwJH7KbFP0H4uHyYQijVR1mAkAPBSXabIOAIToq5xJNBJ3/O+8feKaZX5JwL7LlXnwJGDGtHP1wy5Kam6GhAVdBREteD/7YbgzzPTKrDmKGPmoJGBqKoVI5tz9hGhGYxDslgFUpBlZPW6aAsH1CSDvVstGLdj+9vBFtwSJRPBDMQ8tVyRcQSZPcrgGcNnlVal0h0ZWqplQzYTfImNHo6UMpwIEDhwREaR2anL3glkc1jIsKrVIm2enjJby3lHfBLil7GmGmQiMQbwnuTqMlBlAJFLKnIMQ4ZxDjiynJlkJAUCzzGOovSfA3ayCQHYDvLBn3idnnsxjuLcdQk08vHox/u4iYwj+BOMafzDRgJ0APqDjCPWXBPwDfvj+cAWM6ASbgDAEcAiSNaRaQQwyQQM0U/o+d/e3giIg035/u03+kjnLx4P25QASoFxtAIrzxlHxWFnwDFDRg/gKNrANa/vtbZsW/P0J+Tcp2peMaa/Pfh4UvQ8QenfrdvrARyVFmnrv2ss7n7f+RGAI84f3CQFH1nYbrg3t8+phPx8y6zzdo35Y3XEFGCj9+0+rd5iVNTw/q83TmpuHW6+mLqXqfXt2Dq3HdzR1R7AUasFDI/rBY7it8eAo9rG2u9qKFV3aRPA9ddov5vLR/bPUz1Xrn1tPRYu5YnmrtMKBHkbtx7fM157ju3xL6128QCO5qzkD/T5AzgqnXmv4P4PZC4/9KO0B+GfFziy5X0OVqdAEA9camDJbdyDUn2OYNtSVQ0yeEoyK20Xk3buS+I4UhJqWCPD720ofWWyNJZUjsBRDSIp+XxIi+O+SapuLCirJ/DYjvVOywggzQVe4wPkARx9P8dxP+AIrJEMHHGnuCVuuekWwBGSec9psV6zxtHPf/nn9Pz6Jb2+/pSenl/SYr0h2ALgCHUo8PpwXOjfHgtgJOuVsB8DWWOytU7Gq76QgTI+hm3hSeDoRTWOvnz5MmAcMWdu7CJ9TUldJp/HdvmHpC9q+RAkiHJ5xiigj4jOymrHMPluAJcS5UriyycIOFotUbNEwBGYJQAg0B5gSeH+X54A3oj9cGSSVfJJOBb3grpFv/79b2xfAGX/89/+Lf37X/9KwOD97Vv6+9//bqDR39K3b7/y+yBTqA6O/JoXpkfNKgBHz08vBIwWC0nWgXXE9wkcAYBZsUYJrvn+vkvv7+/p7e0tfXt7T7+9fUvb9x3ZR/uDau6wEA/ZLgCHBDoS4NnoN+sW4f21zk3mCRP0w52w4qPoPdrn8ZQZRwCLBBjpfGfA0dOTZMwMvHPAyJlJcSMA3qsXtD6mM3DIWjlmN7ApyLSZbeC3+/spZlG0pchOElNGwBGeleydLFlnZXyYaIE9FSDEX5Nt5Oy7wDxy+2Nqh3sRxIhxlgvl8MiiQoIdwKlJpJmMneYCsF0ERkG2Tf2gOjw7AJJPkKhcpB3OC+CE7A5AfSzEZAkq2LjQIY17STGK0Qj5PGBOBraSUWaScV6jyGolUcZPWjvpBOlFnAPtASDwCYyjIlWH90+2C5r9TBtw1pbYfg4caa4U60jjVD2PdiqMoyhHNpQm418Aj+HvrgGOLjKOLBagqGMBpXWDIeEdd3jvTW5tQoYnbg4fS5K63Y8lJuu4iMAtpeXAUpRkncBgOBwwjsA4TWIcGXDEMQOWkNfiQj/CRy3FnnPwiDbNf2pfPTJqHL2nf/z2j/Tbt1/T9ts3tgvYRcsFpAIlW0cG0hLsOgoqcmQ5YPQAjm4frdxrbdm25ulPyNXAkebEIUuitNKQcVTHyHG84HWcSzwOr3/7OGp7vtv31/c642d8vh8NOHIZV7eZKTttTdYCiu9hHI3ZsL+Xrwn/a5sx8uaTWMMx1Ef09XUPcOTPfFvQAdwrZzzPj4j2xPVDqi62Zt13te3UfdrezjjTeI0j9+cfAUvmLaL3iP55qucKY+BsPTf1nC8e2zpWz/zCzAV7+rrnWFpGIzAd/dul270rcBR3y7d2EpfFnqh0dJ8yH0WTv7fRWq99z+NiXmXuOjmwv3BgO7m2nETSOJe/6feJ3dHc1dp4oRbD9F2PdGRzjWCf9wThR8iDNN5wz3kbb/UDh3lrtPT82GXi9xo77AN3m7861okfeYSOe2oPwpV4WnLHUtjOWzcZE8K6Aez0VV0AJHK8zoK5Ja+zYD4qBgIxWPVEg09grT6rjD+lnfzH/WL+bT7RxxITtL6bmLtXlZBm4XC8zn71HDiKY6EeF/Xz+SIzJhp9svH6GXEhyvuzpDSSiZkxEXY21sCRdhh7cvmYFmQcabesUmyXf2qAze9v7Lcnsv2Ml4CjNpsrwJGS5tP32ztU+OwLtIPagv/lBX65lLMR9Ly+Q2/CN5K54MloWZz61pKLZlNuz7qcwMTWxdlcf13/+R2BI1OmwjNKYkjkGeI1aBsm6pUYfPnylTWOnr98TV++ADh6JQgAsGUIHKFc1yLtARyxToXL1RmAYcXhkdCm9JXJnimxvk/7nSSOuJMfoI2yzwZMqBVxP5uXp/T68ppev4hx9AzQINdqQW0aVdMhcGS1XsA62hPoOa+jhPvRZ5JZcjCAjA1LgvPa1pFws2RNsc6JAT3Zb1pCmmMDMnWqcYSEv+sBIkZ5et6kr1+/pteX57RZS2pv946aHWKWrJeSG3t7+5b++7/+M72/vTFZ+6//8i/pr//rr9yhv92+p1//8XfVN0Ji9f0bx4yAIzTJUCoDsn4vL18oVwfACEkFMIEA7gCIe3p5TevNE1lmh+OJbcIaVu/v6bdvb+nbt2/p12/f0tvbViwzPrtAI5elo92gjtIGtacASqFuEmpmCaQCKCnJMnzHWpXAif0Y0wjnJnBEIMMZR6rJJNAIwCYeFJJ867QB68zYOg4Wxd8142gMOIpzGoEJkxc7JAFHspN9ZpzxHh1oBNCHWlCWNPE5IYJGsC3aDO1a8n15Hnawhb7HBJMslqVEGGpPBcaRGCAO8sifYV4nI85lFzmuJN8lL2jjgfctQGhPKTHV3WIFKq+FRalBgHcaN5jXls+QqFymLUCT/Z5tonjCmGbWhQKOrEcXKwICFF+zukAZOHIZO1yZY00gJz73czNsYXEC+KlFWqyW7GtvN8jY8clQF4jAIYBL+XbGBtaWAo8KG8lrKjl4hN+SVVQbqgd8xJfd0v4OGIGo+9XGOBJop3ir+JdRxhHbFKya+wBH+ZlszMV4QDOfgXphLZVr1dEO12lN4EgA0gA4sq0vDhyRgYfxQvk94EsAlwFsQlouJahoRsCIngEyfUIZaS/v27f062+/Upbz/e03fY+JS3y+Y31IyvstnXFkLLq4THDXS/u0eeFqqbraNurZ3RNGoc7SRABQg3VzccJ3iUnmwk+OI4u3Z29YB8ydMrt+bvKY+/EjYmLu8ncIqofEEtvdqI9eY66cwTylzUNjwFF87wEclZZrWz/M9e/3/bwfOCq5jLIv0eeVwtbxOrcWtYZUYTlWFCPfJAOpOp+jysbHsi4pQGe7H0Ccpdjymp963UzPx1NprtV5bV4LwFG8548AR7qe7n3qd89zAThSTcf5n3Zbdj9U+if7M8sBtOZG5u/q9zmid57SxjC/V4vBXKq4er+vbbROrduXFhk/+H2aqbpqnJ/mZ7XeW/6MwFHPM7aPP521JT/v12859m7AkcsihHwsg55BvhYLIV+4WHFXc4M+Z+gbpvcdBwRf56SXdvbJg9pJdYChsG6kmHDKxCb9zfK9ew+uiMO0tEt8HPcn+Xt5rJkT4t+Xnw+JKk0wdU/ge1mHx/M3ZX3YYNEtxqZUl00g1TmnJu+x96eO/XzAUQzy2duVfda26v0b7Xrse2VSaui6vkMqHx+H25hljY33epgOEuhtcUuj3rc9mu3MZYLoJBD6iELarD8hn7FAAXPbyglpmSMLBLPIAl/rIzgiCA8hxCqJx9zaVdAVQaOx4KK248EiTCFnHqkebOTvRODIEkqqo2HBNWuKRFkaL84u4CheOzKS5oCjCBhFtgS9j0ke8dz8n0kJADhCIsl3ont9iRA4qk4FkmIuH6QsPVuAwJEnu5U0yXPBwHrBVhhKCbDXQnBdg0r+twfwZ4micK1LwUg9iCTTYzUFfJHN9KCDBLA5JPv0LOU1mBfaIa73NI/hNWqz0Ib5W3Ma/9+SqgKMyi5xPTsrZVwA1MtnBSSsgSMEpJZwMlsrdhJnsks+zOfjs5kszEdxzg5zcxgFZe7yp78MztX90rpIpAIbHw33y9LikopiP4BBIOYI/qGu0U9/+YUydV+//pyeXww4OiTK1QFY2O3ByADes0h7lLQwBgp38SNHbtc7HJFMVEIaAA9LfFkS+7ADs2HLxHfWQXPgCMlj+DYwDp436fUF7KeX9ByAI039Ao70cJLToqwWrmeJe4JW+BzJamMlKRGOxK7VWSFooL89pNIwk5gapf4CW0Pj0vxOTpwfKRn3tFGtId2egCTc988//ZS+vEI2TnWFkBjFOQUUrHntb2/f0n/+5/9mYXi04c8//5z+9X/8C4EE7LgH6wig0nb3TlkoJFCRaEcC1n2Nuhksp6f08vzCGkcAXtJJ9YcAHLFW1PNr2jw9s4YV2gJ1sCA3hV3/GTj67Vv67e09vW23lLJjzSIHjihNZ0wj1lJS/STWU1qjlhNYTpA1W2q+8fnENi/Qe1i9HAEyeA61ncvegR1F4AgJbMrfSb4QLBQ8o0tq1eBRZJB6sm9sLohzGllGXhcItno4pT0ZOHvaKFhZAJMIEuHYHYAjgEzy7ficx+6OaX8S4CQGHFc6bDfanDNrzO2rxo3ahyAi7GFjcnuYov05OUZVBwlztidFTrDlDNJ4rS2br2DxBL8wXiEzuWVyn5KMxnSi/QE4YnJeTCuAR8unl3RcLtIWc92uAEdrHitmj4abxpCWJ8ZIwphhzSWMez0zQAP6K06BFjd7W7hPdPAHtZ7w3OjvzVOZG9wlcwOJaj+JcaT4gLEPLM7mayb2pdtqAAAgAElEQVS8TOzMmXi6pN2LjfFBgRyPW8O+nD7GUQSOBEg6WC7wXO2FDSSqN2XAUZzraFMjrKMxxlGIYTn72d+Ui+SzC5xxn68NGpqbrCmK7Kb1kcA4yT5iXKN+GsY1/DHOC6k6jGvYM8YAQTHWgjPpUIBEtAXqH9JPCQQSy05wsmxVz4lxBanObwSs39/BdHyT3BD6lPErjhF4xxpHxi5VwDGcGeMmJcQZlDS1DSrjm/FiTCE2afm5FG/YHM8YZv6nJ0HSnjCev+7kEZ5zwP0bc7/kHERroyRpzDPkDWsWw+XvFSAorsinIiT1X4yAhiv54fc8PvSYM64lht8j+xabY+ifPC7AmkfrTUD5ef2TC2OVJOUUeOTzzdgmhLH3ehOwrbHcB3r74ld780W9x9/rvnvOG9u4XhtxJMe1WF5nqzaofsprhTMlR+Xzen2sx5FkvXJzD2LJUwUcFWtXOFl8/zAX5b5Ix5+nF4Zr4Wva5syWkS8wBinHj2+WievdShKyx5Zjm18aW/4sree+D+PIbaT4+zGbKWYUPaH3WMyDtXz+fb/n9jfumW2+C5YXc7D1a7d9PoGBpsOcdb3ejvkO2Xocp2O+ucfG73esz2TePre90mcEjnrmh55j6XU7GEctx94NOGKYIjnxHJj769oNaPeb77Acd+/Z4TPxa39l4CicMQZ051DVdGIewTJ3wbYFtD1mzrvzgrQODzS0y6j7C99TkgbJjQii1a1rZ8FkxmPtBJZk1JqvAo68ece7YvTRW4zNgSNO8naWuYnPFw5jyd96oWDKGE1d810WGbN34s7Tf3s/eLAznzwt4Kgf6yNlbvE2e3PjB8RFt8l/RIsD6Qs5TE4Hbmre15dgsXjbDbfWs6AsQMO0n/CEgUweiWLzAzlh784M7/uOQoEZWm+FhrG/64XQJVuOxxLEMMZQ9p9eaHuiDSXno+QXx4rvKNZKVgkJY0+QlB4YI/56boEXQaO4KMRrJK2w0xn3zd2wrBWBZLTJ9ljyJ9dvCTJWqpNSdv/7juyFJYK0cIBUnRa2nsQRSGILZDZ/vYvVdqdnsLzsqnYTi90W28H7Y2yx1GCelhi0cW2gAGzK7Yx9DGDIPCGejfXUq7Hj48jHFJLe2IlsIyxgaGqXOskqe57zBbaoMnks2UHZCTVceCj7GfuA48HGrxaBegh/TcAls6+m0iLnS7rSzjFYLq/VR1a3YaCVNt5DPT4fjBKYJVM1gZXFFF6sSbNYEUx4/fozZeq+/PRTenn9YuAC2EVgHW3TlsAR2iGlw16SAoh56GsssURGDxJ2WCTD5mHPh1QS7Ptj2rlcG90T7N2ACQ1wYxys0/NGoBGYO6jR4wlhjk30ny9maXPqUyYLKYUlJkZmixj7SeCh2ZmPvcieUK/z/wlEUa5qT7YEbYJ+CbU6ViryDqbRKqWX56e0eUL9lAUBB8SDYEr98ssv6euXV0rVUZbu7RsTpwRcViuyPLDT/r/++z/Tr3//BwE63D+S+i/Y8Q/5NyZRDevjICIURrshSGf1c1zqzWsOEdBjLSKxgiBjBwlC1D96fvpigIH6AyARZeq+vaVfv/2afgPjaLdL2/1OqVdI1MGfo6YSpOk2AHLENCJoRKm6TVqcnrgDloCV3SmalxJ+tEPZNVoToALsB8CU+3wkrwGiOOsI4Jok8JTQhv27nGgEjrzGUfR/7t8dUJLrrWpcATwDCANBOfp7Y6QZ0CkWkoNBp7TfbSVnx4Q2jjUgCWMjMtm8xlGOmQvznZ6Jz15szTcL+P07y1a/tYvW6wVxRB9UM8nPJSaneVQDR/1Ztztj+LHth/U/8j4R85fHxSrtTym978Cs3VktsaWBWkomI5HvgBrnMgUPGZTw2khy5sXPZ3AjbMoQK802h9DONL4ARuYfa6fIQC5yPxmfK22R4wJJIZb5b+if64Si2stZwrIFgG/yBUXGEKCd11ADACQAbRw4Emhk9oNjDDgCYJK31fhawpH+jPjbXGj3ELpYrsgaSDGFbCnLAvoajV1gY88O856KhdoxvjDOJBVpNcMAGBE0WqYFxvYK8oHWFmwP1dUqkqMCihB58vdC8/yKABL5aGJj7SF7KqbS6bBNh+03vgeQnHXoTGbRfbUbEbxEee98fqScYX4bT+01vup1xcTcepaSna7ZoZzyMF4eP+t5zZ2p4/B+yxrUvx9jgTrGO0/KGAM0z2+M1kIaGs+iuEe+qAKO8rHn36PvtNaIq3D5/2KnCm/HgaPx76l9FXOqL/Ta/JzdMWNOAyjLE7lYqI524VDeDb7AUw93t0/1y1SfjCWze9Z0PbHcJZv5yGe9QNdHrvUjfXcqaQlfXXyMW7B8a/1T+s9WrbZGcxDJNxrlPGLcDz5yPldZ0HmL1K55ds2Tmelhdp3XJTduXQOOZOPDfOJY25X1Udt9jI2dKXCoZ5yQuNx2C11HaZz4Br/h+k/rSOVU5Fji2tJtZ5BhsmN9DqntLB77fb6nZ4i+fXp+8DjJ5w/Zu4BGraOHoKuUvuN6Wl56LB+qTnkAR5oqbeN3l6W2HTw11sa+3TP+eua/tjs1i6gYxXPfbXm+mwNHg+Cz0QtxJ5xphs89FFZa1AzPg3X2G+GA6GSq75nsxM2BoxCQ5806M7d84S7zN73IL9qiJAYvf7PIFsWQ9Pxm4n223HPr4JgDjqLBMhkdksm1o6yT3Ph7vx/utr/UzK333GNdfcf6csEnzr5vzx/NvYfzh/UecSrAUO9XL1nnYOHa4Df6naxn5O2uLw6VS34irnmP3AlaJ5RqEMjbKQJHMUnHM4QaBvjbaxFctGG/lQjEWmLN5ek4TpydxG3FsAnI7AxBlPp+xsabJxPr37z/ABwx2cId29pxrtoXtnPY5K1i/RPfKcygOierlDhjuwTJqyFwVGQAPOgcZIVsIc9wymwqPpfavEyusQ2i75laKF3qmwKUqJM42p0ZpAdzy8nQTp0oGIbYfp+ntM4Zy5DYkxGVRJ/9nfu+YUlQFly6stqDr6rfko8oyZ9hIOvt7cCR6rFYrYkmp9EyA/qYUd2GhsfrktcTcGTwMQE+7w3tIMc/ap6BkbJ5Ts+ox/PyNX39CQDS17R5fiE7CWARWCm7PRgqSq4edziXklGc54IsZmTcUY6KyUaxgQDEUOqRCUdrfwAHyjTSxiiltdlQng4smc3TU3qCZFKusaIaKmITmE1lkEJjDecvY9aL0yPBVeSh6qRJPUaiBJlqa2gQwi+xFojJiK1Xi/QCcOtpw3uHX0CiHxJ1AI6+ADhardgGb98AHJ0IMhE42u0pVfe3v/035ejwerfdJQDOz6tVelqDGQLGDa4poAq76SWxpl3/WfoOjB8AWqzTJqm3pdU4Qr2jpw0YQpCXg/TfK6XqWNtmv0/vu2369r5Nb6xx9Ja+bbfpfb9PO4Dj0sRLJ9iMJZiXGzCCJE/HpDMkC8E2OgE82hA4ks+w8WyvzWFIbs/ZW8ZIIWaA5DVYDwCmwHzAMwFMstor+H4tT+e1jiLjyMd+lK/zeMxBAE92eF0jtakDR/L30YZgavvde2YcIQnOTQUmF1eYJagNVOB0giFyQYPEj4NF7k6i7/bXun9n3WqzB1kbBhYKZzHZmzCXSoZPbY+xm3cMZ9nakNww0Eh9vKGCJBhHBThakB2HvmHq1qTtKFHGImowaZMe5ZAuT5/HlIGH6hcDCik/GxnFDiKhv8UuU7NpQ57XLcrtxA/B7oP/KAwuSVl7Ys3bYUDy1aeW6Cu7vY2JaAt2sSblYAZ10cj2koQhntvn9zGpOtSPcraRmI3GDjM2zMAHEZXx8ZJ3agiY4VwYpgjEsGEeEigHBpaYto5psDv4sJoHfMaTlKJJAAOYBNvIAFoHkNCuQMXZ7qs1a95xPrHaZATV7Hl0bwKICstIcnOrhcnMkZEHcGibDjuwTnfptN+m0+4bASTYtPtcxks5URcetCzOx2dhe1Y+r99b3pDREJT7WS9dJ+/Enw8EehPzPWu6eGyM9fIjDDaCAXwW67XlR2Pt8pFqIvVTiwAdrTDM2S33cQbO5f61AWEnKb7UOy7GdvITGcY6LgkeCYyat4mePulZ0/Wct62t+o/qtc/+K3yWb8g+tCmwbeN13X8l9zOU7vIdHpVFRu/tVuxbQQby3J4b0/mH6xgMcQD4t/3RnUqqbjjOpq7jc1zrffTYfs+x9weO5p+wrMnnJquxc7WtG8+/+f2+h+eTPLKDQe5DhxKNDOvDRlDc8/mmzPONsJonLLdQsdquyWPM99i1R8QRfU1fX75uz1xy7RO0fK9n/N3rnnEPWOfd8ufmwBENNzjMVuCh6cEskhdwVBY4H28Q1T9Rcqtt4tNAng+cekGY5mfhWBOIJkr5/L04Y+DSNfIQdsBr/rQ8XUtbXAsc+f2OgUXx2p+LcRQdZ7vNNduHRCvaD2898pTS6sZ+vizQ2/HgeznZ1mYwVCMDRx4IjIFGPmG3AEf+/bjTe+6e6oDAgR0fG3lsGnDEXe10n+c7V+JEFwEiP9eYVB2TZoCjqOmPAtCQ+xkWSy81T5SMGgOOGCllllEIfijhozEyXKxF4MjHkNWy0tEBMFIrXgKOomRfvNY1C8SxxHoM6LxP/b0W/8nnQfLX+AiXAEu//57ARTtlx0CgAiTF+8a9x/ue8s+eZJ6z477PnaH2HYEjJq8FFmXgCBJYKIT+/ErJOgeOUA/nBMlL1MLZQ2LOGEeQq9vCtn0h60laPY8vImt5C08Kcrd52E3l/Ysd8Phx4Aiya/6PtTaqmlR+DgcEor3HRC9YSNxJytjIax9Y2+tLeVxqxBkzxdmGxjjxsUfgAlJqrBWzIKBD4GgD4EZ1XvAZgKO//OUv6curGEdIIr9/e2NiArJkBJPAQnpHHaN/pH/8+ncCS+9v72SUbCA9B/YFar7g+A2YAEjkFrYRkvt4PrQBaw0Za8DZR8sF5OMk+wYQBjJz6xXAoxfeJ6Xq9vsEVgpYR2AZQdoMjJMtAAJIREFSz8AjJpLtn7MUyNCkRNYmLY+blPAPwFG1AKz/rv2F+2oHgrJkFp9JLAj83AM4crvVothBI9mp6gPJT++Q9LZ6QbJzgZJub2IjiZHk48Pt+mwuq3x5BkSCPGsEw/S5AUdgHNnGiQiUnPv8o9gdvNfCponSOA6si+3zRLCYUnW0Le0kdUYXzu+AmkBLm9OMsaW5oMxz2deKqqIxTLBZUnP+zHpdWMSsz2U7rN2f18CRz40AVW1viZ2vxIwxoV7mKb8rJVuKzyq+y0FEb6fs06x2lFho8ikOHAH48NcDEDG8z6Qkxqut0zLg7qxHix28BpDHExYKlBXSJeAoJMRticWvAzbPwJFvusHYpRSigCPIQgo4cqaR2KACjtbE+iXJq9qZAMvItvKy1nAFAPPoxwEiHQkcEew+otYWgKN3ArDH3Tad9u8p7d/S4rDLtaEyo9sBszCptieOwg7xBiZv37zdzgzqjbv6Yp0S58wDRwBp2xIvzfcACS4fP40bXz6+5hlLvwtR1XxSJ/PCQs80yclOPoop3ZJzaItrZUHt9jmeMO21w48e32ufH73ej/v9WwJHVd8awzZbZsxHRQedOcTO+LNNE3k9c76u8fm4x+7m++A64KjnHnrGVLM/wpxzV8ZRW9Lojz6mPEbOUVTIIde5l7otptbatT3EPEO0qx4bm7fzjx7xAI7qFvz4/D7eJzEf+NFey3b7/NP/1zaiGyf2AjwUObI5TKP5we4MHGXZm8bWbXHgPrdFQKbx9JcPuwI4aplEflTgaMxp1smEB3AUTeYBHN1knE2eRLtalWq3hOqFZJ+CVCWF3JYjkBsTxX5Mq/TGLYCjmIiKfuI8QaUAPAJIDhwhGYqdVp8HOCqdWycex5JmPfYUg4BLIFLPOYfA0ZCKHa8R7aHF55d7UFKy9rX+d3zfrzcVzEY7vw9t/P7AkW86zoKUXLRagXgWvLd6NEtJjz0/f6VUHRhHz69fKHUGCQ08PxhHwD6xE3/3BhBm2M7ennmHfZDR8PccPKqBI0nAFXAPAG4EjQAc1ZtGauAo2vvgHhw4yqyIoVzXmG1H8Av37D+4hwJcLFnTY7Nekh0FcAeMIHwXoNDr62v6+eev6csLGEeoDXIgcMTPySCCpNuRrKP3b9/Sr7+iQLzqfSCpujqBmZdY6whtoXpC8E+SNwSAsYfUEyQwFwCXAAypnpHk4wQaLRZWO4c1YfAabJ4n7e7fA1g4UpLOGUaodbMD88aEgdAXpxUk5aAHBJuRfBpr+GC+IKgE4Gid0m6V0hE2U5KUcRHI4yugbjDjO5vLGEbe798DOHIAoQaOXG4M97kzxpGOLbVril0bM9VEmphSN7uO/qT2R3H9UMupxrlKOShJnkV/7+euF9wEB1GHJrCBfdwM/Ds7ASACwIFF2oEZiGR+AI5wvfjcBC2NhSlZMB9XY8CRMwxVP8WBoyEjTMCRxtgmm4WzGiNwpOc1iSoCR2VOr9viku+O7VL7pugXasZRLVVH2UwDFCWhKfaSjitydgKOjmlJXyRmVr5OkLsFQqO9i9qIooHWwDjKPtmlvUpunF7MNtNRWIcgEbXk1H6UpAv1owgqWQwOIGm9UVqe9R1138jFa/+OYAn4JgBH8FsAiwgisRYQ/NU2Hcg2ek/b7Xs67N4IHC0O27SEdF9uM5ONvBo4UkJHYyFuwumLVC4dfW1c23IHLWtyt3E/Ns59fo1hTA3AtodxVJLUU/esFYNJOd4FOIoba+uNifFvB45skAxuuP6e5LoXHYyj6Lfn+q8nsdkX185d+brP/+hJ7vZWKcDRGcvtwklacjq226NAmg3AkcfWYhsZozisa+J1e5QQ2uzz+wBHrX6uZ/w9gKN2i7/2yAdwlGfYzLrq8Rmt7X4vEKb1+n5czzx1r3tuxlc6Hq6LcdTmOJ1xJIpzCyrV/GCfEDjyxQbDskb2Tlv/WRDHgskuV3f5m61G7GSulr6LA2Tuvq9hHI2ds540/W/Jpbc1cmtbzD3T9Z9HxP3BOPJuG2wiutC493Ky7f3pwBEWiXGxfa7L7n4zAkd14qoGKpp94gigH787sPPAOPJ2ngKGfExF5pOfdyw558kUJPo+I3AU2Uae5KsTie22MbSBnuTv3DWQ+BTjKLKthrs1PwocxXuI9hMTthF4GAuSoo++zwL7vsARJYVsAlRlAMu0UvpJtWVQ7BxJf/yNGjVPz1/S69ev6cuXrwSPlutnJnlVEB2yGElAwzfIY8wDRzWYM0jAGoDAdmaNMfUCE8dWoN0Bk7qGDY6bAjYjgM3XtDOxdHIy8Yz5NwQ04q736PMicISkK/KqcEnPBHUAHCF9euTvl+fn9NNPX9PLywuBJDAS3t4EHAFs4jMxGQ/waEfwCJ+DdQS5unTYEzwCcPT8LPbV5kk1j/BMBI7IgBGwhWuALcD6QCvIyD0pSZ8ADioFod+47zVlB/Fdscn2aY9EN6RPWLdmmciUYV9s+Bt/Hylnpr6CaSkewjMg77tKab9O6bhKJ8gB2c+U72A8GeSUCmiwIgjm8nSRYYTv3JpxFO2l2KeAOQeRIuNIdRAKcBQBh1zTJgBHbtfR99QJJybeKQtWWHf1XCU/pgG9NJaHs47cx9VzsINh/oz1+Ct+TVKWkCM8nCCZPASOfL7U8UNQhP1oluCfR/Yyb9gYvLpP2LAA2Bo40nXwmZLcPN78zBRwxO+YrE4v49bbJzLGfOxHu43AN2vwVIwjso+bgaMh4yj7sggSeZ0jhmUOIs0DR6qCEZgUxsrGNRw44vVcFnK94nh2H0zgKEvYyblhjiDLEMxDV6h13w3mk9XrMrVRA4vEPIKs4gJXJtANsOg9bXdvBI72AI52b2l1gjTngewl7w//XfuI1vV7Ud14AEcaf+J5t/60AGOq3SJ/xFqGDcvWvjVPBI7iWlMeRz/hfSGt4TPd2fBHOYcl8w1tjKPWNus97vdfv/fV3+p9vs91vOymbDJoyxzV87g/86Bvr2Ac5djaElm6TpF1Ldfp68M2/9kPHEV/Pdfv19h9nS+busYDOJpr/Y9//gCOvA3jXNPmL3pav2+u7Dlz37E94/We99wSk/Q8WRdw1HLiwlhpA414TgbPDZGTBXH3kqqrC4peet4WHWO73Xya1qR4Szt7pshl6lTg+vJPvet47Gi/x4bTzV3u7PNe4Kj3Akes6FoicF9Ut9pc7400Hf8AjgZTiJlv6xi5p5Nt6j5bZK1zUnG4U7hO+OGcY8BRboNQzwvfvRtwxAUfkt3md03yZgwM8kkvJpTicdmfmFSdZJeshsqnkKpT60cQbwzwuAb4GOv/eJ62RUhtiSZrw0FSGEf1/X0EOIr+cyxZ6+/V17yU2L2m/ebHYASO6oTH+Ldb52y2LjerK5pRqxtAg6LQrBMG4MgSSvgbtWWeX9OrgUYAjzZPr5Qp0tgHcISaKcf0PgMcxeSrt11kOpwxjshcKUlzAEcADgCWOIAQAWI+UwAdxhLmpc8cPHL5IrVI0d9WW0d7r+/fx5gDR5J2gtwWt+CrFlEGjk5pBbDn6Tl9fX1hnSaCAicAR++UZILknMvVQWoM1969Yyf+Nr2/vaX9dpuOqHUEWbv1Kr08PbOG0vppBWUpJuogfXfY7dLegAzEn0jwbgAarVSDaCnRKAHhlCvTxhQwj6BTDqk6MIxwDtpLpnFIko6MBDCjCDQCMAJ4ZPXFT6e0tzpaUqxapiMYRwfUN4JtGWDgv0Mdu4F1oyMCYwRthZo6LlUXwTp8757AUQEIABq5xJvJkuF5raZUAU+GUnW3AI6iL3dgpbxnjCM1mRH1jAEms7b6X8rwE2I0iTqv04Z+1/grwD1BI6T5UdPsmGgXh2ORoiuLtpJcK4XEzZdnlsfQr5sDKlJ1I8CRQDNnHAFQMtm6IIdJwMnrOXn9I9TUIXA0nAOjfUVgMPp+H/NiBpV+9Nf+ufsRvk+ASKCimEWlftoxM7vAyPF6SaU2ojORAKIAFPa6K9lPBcbRwmsJBlZPC+NIa6iwhrCkJZ6baxeT9JoCjoiCeyFiY4ESbEa9NJOqy4XltHXAgCP8pupdrnMEmToHjU6ob7R7T7s9fNxb2r6/CTjav5FttEKbWG2RKV9e+/zL86sz47X589Y/rUmMa2Kk1iRpTOjENvNnHc6PAEzaZL/bE0XYYGDxhVPPZhq6b81Tr4XHwCOPb+okXgSWcoso+Q5x/Ebg6Hv1363ts/V894lrW6/+Ix1XgKNr2QNjm0H4hFcCR2od3wjgKh9jcnXt/q1t/F0HHPWMlVb/2WshD+Cot8X6j38AR3E+GZtn+tt07BttY/U217p0lvZ4YLiZ89Z31hoXtV735sARA9SYBG68k2ZniF1auabPPFjSdnkLnHIRyPlvtRrEoMbR/Gm7jyj1jebbogU4isO6EYNp1ia+FjhCW9cT69hEi+TLAzjyHnxI1XUPpq4vyGcgvViKx44zTfy0kaURE1z0mSPAUauzr8dCBJ0GforJ5Wng6DzRFotvl9f1cSELx+H3WRhHpbvPpXpin1wThEyBOVPvt/U1Epra+1o2OUwz3Pz52s7tbE3NIxEI8r/HQLWpY+P73pZdw2v2YAeOSqHRua+0ztk4D+qTlCWlEsOSZFxKfi4nGM3PLldp+fRCiTqwjb5+/YkMJAAQAKxcpm6/O6Zv33azjKMz5k+QyxprzwgciTmzLvJrYOcArDGQOM/xVRHVCP4UnyI/57I648ecA0f1PXrbD5kSaOcDJerA+FECXODG89MmvYAptEHtIdS0PHKnPRLIYBxtNvgMAIkS4kewPPY7gkcAjQ7bLeuikXFkUniocwR5PBYkB9gDVoxJYbHmyGpBNhEYRwB+8B+e/gDpuR0S3ihmDg+6IghIlhGK0hNkEMMIYBFkqZAoBgPB6xtRqg7sMwJXOOdR3ycQAXbbIh23y3Qy4Giqj6bGtPt8AkfGOHKpOrQPWVt3AI5qYLMwiM4ZRzVwVIMO7BPWOEKrG4vHwtp67Ma/8dprpI5tgCigqaJDpoDB6GCXFeaf23YEZuPz+f3ivTg+VTlpIZsAE412UWqRDcF2B4ZKsnaOccQUsDmjKFXnY2kIHGGcQ2LRdlnnndZFhrT4cbXBHOOonv+iD4hsoilG1hzjCGDwOHDk4KPAJIJ1kPeDDGBgadHXANUdqXHkrdACHGkvUNmd7ptrCBw5+8hAJIDb8LNYcrA9XS50DDjC3ADgaLC4kh2KcQS/szDgiFA16xsBOCLTE/WNABzt3tO7A0fbb5SqW5728EaJYJn9jIFH7XNwsUuZUHtidW7+9c+b1/qtJ7ziuHsBR2Ox0tjtRcYRAaT55fuAJTz7yHUN6DNGUfA/LktofvE8+e/HSt2EdZUbGEc9yfCpeW3qOXtiudm2uvKAB3AUHZrmxN8bOJIbtDVMg1Sds45bTCDKLk8ffx1w1HL9OEZa1nS94+8BHPX0wnXHPoCjoc/QX7ePMa7J2VzXo5e/1TNP3fOeW/xFz/PfHjiqQKMWk+hpXETqy4zGNERbTa1hd5mBo/m7bgZhTJbk9sPDdhS57knDczbfsw/lxuZtnaCuAY7qZGV2O9VCSe+3gyVdNtfQtv2HxF1eD6m6TylVB+CIckYlscpxnusVDHf2X2Ic+ffi5NHq7D8KHHlSOf6ur+2JSR83MUH3uYGjc3AsjuVhgrB9lE8BRLV9+N9tfe0cFzjm853pH13ISuazOP1Lydr6WnPHtrdc65HOeoHvbPOfPT5/CBzZbmMDjpDkR1uxN7gNHYyjdVpsntPzy2t6ef2Svv70c3p5/prWmycCCMx3GuMIwBHApDpb5IuKmKweY++M9TMSm3w+A4iiVJlL1cX5H8dOJcrPemAgxWm7lCd83JTv4+wcwCvdC/zjPi2twDwT4QQBlmmzRp2mDYGfFdvqmHY7AG4ngkWQtyNwRKbSUollshhqIhIAACAASURBVBxVL+XwLuAI9ZHITlrrODCUKKvi4FGutQMxKiRxwcAAwCQuKcIMAEeodQMJMoA8qHeB6wEwwmcEOoRCpCVAow2Symv+zYQz6xgxwyzWEYHJU9qBfUHwCEmXlI47A474JVtSVeCev1/7C29br2d0xjgytsmtGUe4n5oNJ5m6c8aRwJQ2qTr6IgPZapAI14zP78/uNjY1V/E8zhVUd2QWTmzvmHiP/jpKMA7snBa1TLsdJOqGwFGcz/WdwOawBbODILqWRclhfOGuV8Yqk/ScQODyT+Cpy9FlqToDt/2zWq5H4+/E2jrexrVdjc1/Md5wnxVBQAeKarvg33uvWyTgls9MNpJqSZHpdXIWU2AckfUHEGWfTnsBR96W/B5AI6/r41J1tiJgrzfUOCrTiNXFMAYRfaXLgdpvgEZNwBFtDAzEteQMbSHoACZT8CiHZAASJOr4z2TqyDYCO3L/lnbbt/S+/SbG0RaMoy2BI9R8Iv/VmGTRNmsQdH52fQBHPuaLT2hnHLlvmovn7g8cxfjCjT/u8C6vNZ5jDsSMtMxC+dUDOCoj6KPx9vxY/CxH2OaiPGfN58/qJ4vjZRCndzKOInDUwjh6AEelJx7A0f3H2wM4yrNqJZl627a/JwjTc6ddOYeRupQ917p07Fw80nudLuCo9eJKAmvx2zaFIHnXeOumsdt4dNdh1EDPO3Muf7UVhAkbIBrbovWWHaFrbTgslJWsaflp67dhEDV33muAI9+dFnc5xsB+mDR/AEchDMiFIef6petzMB56jWPmAnmjZwdg+ftPDAqWCRwFpuJY4rS2XXpHTwRVi/34/WZ/G0BUP3eUpcnnmWAc4djzmglyFBHsqndzl53cSqx8Nqk6tVXZcR7bLPbZNQvEVjtoBd19CKEL15C+sgSj+8IxG+u9b8Utw8LOY0nbeM16wRdtu8uvXHFwScS2OaSeII67263WChOPJsd4pHSZAUfuuFDniAyT5/T08pKBo9cXyNU9M2l4NDbCfgfJNYEUsa0jWBQTr2M1Q7ypcp/b/vs8HsEwIVAiFk8NHF1KDvs5h/5JsjoxwaT7tQiPRDjrA/zyGCO+b8IhYjf4PzTryYAjScCx7tFKDBns6l8hQW71acAqwqkBHD2xLpKej8+NrK/lvxaQutrvKe8F0In+bbngdQjYwV87w9O0+XOClRiQkvBu5wCLWLdmB4YSPl+pnojy1ZIccuCIslSSqgMApSGFhxIbCTKHDhxJ5s5ZRykd99D5NKk6l9vKEmaaHKcEoB0sUX+rxhHl/wiC4fn1PPcAjtgWZISo7hPAIQeOKEtmsm4HSNXlWiw45lzijPJlWZZPTI8pH+R27M8efc85SGm7kK2mjJNE8rmFolTMX9k3zSrLFQrYyLbPVhV4vN3tKVNHWUqTqhsCLz6GbNzkFYH7Gs64g3tgn2E8L8UY8xpHft8FNNM8prl8Y3dl9k7sEnGKFwovPh6gRIkZ5OcErUoqkX1hgA4BUne1dpDGgUvLHdORrLwC/LhtZLbWSI0jsYUEKIpV5Oc7ZxyRJbh9UzvZ2PD7K4yjcp9Kn7cBR2AdDhlHkjEkcGQgEpsF71ltKK9xhOMEEKsP8DdZhjwWfgrAkW8qcj6dAZkAy1GbykEjYqaYI+DvUBMKwNG7gKP3b5Sr2+/eKV+3OO4SvEwEjuL8EO2vPdY42pj7/RlHrTGw++rWMCL6FJ97Y/sMX4PR1iZVh+u3Mao0pwqUvAfjKK6FfWL01okbbUKtzAG7LMZUZdATxO5gHLXb3NDPz/VjTyw3d65rP++Nr6+9zo//vQIc6V7n4/HaLm4JHPly2LeJ6NznMnWaLxsTYmGDzOX+UFs4i/eatrh0/l677xl/D+Do/iPNY2S/0pTdc14Im4c8Rqu/N2YPde4ixgP3f8LWK8SN8/P+ovWseYa7IwjTcy894/X3z2m2P1k3cDQXyBUTsB25tPj2G5o9MkvVzR7ZfYBtCm36XlysXvpC3OPD427YFiVf3HbSHiNuagQ7qDWA+ghwFJ1fHeiXybEsjufu/15tMXfd8nl0nG075tvPjSPbQbSu8z6AI7f6DByp4LpGep3Aj4FbzTiKwcDY4rW1X8aC8GuBIy8y7n6+vucIFtXAEWt6UArqZLv/h4lBJoTACECyCfUOwg7hOvkzCH6MTeDtW543LHrzduFY0FlSPGpn/10SiHrfClpXQF68Vk/w7X12vtN83D5a+1jHiXG0YRJxnHFU22BPMOLAkd/TEDwYtt9YUBsTudG2+56x/WhPNLZ+o8fnR2COvtQMCAJClBVDjpFuG58BOII82VN6en4h6wiMo9eXn9Lm+YUACDbXI6nMGkfv48DR2A59sGym7C/7DFNY4vOZ9JYDRg4URIZC3Tc1OOWf5wQY190x6X1ZHjHGiFMJAh6DEkBgARHQwSJeUnIEeSDvRHdSQCZk5HEcgSMAY2sBInxu7tBXopwVgg6nBACJieMBUCUmi48njRcxPVjPxuWuAqCPfgFwtCPjCF0OcEfydHkWz8lkB43EXMLhSjLjfTGPyDpijSPJ31EK7wCfCeaUgKNLc8lUvIX+cqZZlioEkGDgGR77XsDRECA4ZxzheYpUnYAm1TQSyOCAE98zwJbta8BRtNnaz/hn0V/VmxyGNjDcuFHb61Qi2Z8x9k25ryXtAwwy2JFL1Z0zBn1FEPy3ya7pvOeMI4B/sHdeyxhH9Dxu+7RvQSQOHGlMlISZg6G1DwSwx3nFJdZsvPi4jYwVfz3WXtF34bu7/Y7gIX6yhB1rHLmEIYBe9T8dqQGPLcDR/v3bQKqO9xpqHOG1D/Eu4Ahj0IBjtrUBQGhTl6rDs+fXAIfoqzQ/YHxnHyznlYGk5WpTAV22dQDSnLnWkWocodaRQCMDjliPDVJ1Ao52rHH0TjBpcdiSneSMNLdHt+F+4MgSn7SpHwM4mss5uDfviXXiOJga73mWsBp0t4wznHHEBOHdgSN6luEO7wwSORAeP7cnzZtoH8DRWN+35j1a7ebzHtefBK7H6lQCvbfGke1xyAYsScXhBsESLwylaufa3+fyy8f1A0dz160/b13H9NrnAzjq7Yn+4x/AUZ5VH4yjynx64pd+y7vtNx7AUWjPB3B0nXG1TlDXAkcMrkfqMdRJei7BbFfl3JO0Tr5z57n+8wdwNJhCnEDHqG6+VX9/J6v+A+MIi32/50uL0BqEGVu8XvNcHwWOItso7+C3xGnUdR4DjTxpwp22nxw4GmMcxcTZvFWWI2rgiEv3Cdmp9vOy1HZ6Yr2Sknj0c0c7cDts0+XWHfQAR2MLv8nFX/sDdh35PYAjPVP5hx44HJX4R66Sme3lOi03zwnJwfWT5OocOAKQtEJ9i0OiNNl2h1o9hBMGuyBjgi9KYqFmj/frGCDDNhhhHDmL0JlH1wJHvGZIIMa5/nz+VffBh0x9Fn0+agptnjbc9ZmBIyRSKcOlScA3+rMbsGloKeBoswKbJjLVURcESdx1WuOW0S9HVqQ6s6nh3C9wmXWrDMSox5GAI5eqA06oJD7PHJBpxh5kGpk0nbF8yD7yf8sCHOl6Ao5Iutjjnq0GXWYnjAPOdRLDE/+jUnUGHt0aOKrBBV8Uj0nVoamccSRbd1ZKBI7AVtlbj53XOPKOrGO3OC7GAKM4b9GmrC5NPM9UjJntNbCRaoPSGFlxfINZqJpVBSApc0ixRUn2acPQiewSnx/iZggbT0tJM+pHBb8jeKbXhXG0Xj/pSIJHMXEm9p1/hv5CXbBW4MjnknjtGqDwZ93ttxwz6ncBRPwsSNVReo6ZPgFH+GG72LFirTm4pAT38bBLuzcAR85QsjbFuemQqQN5FXCETS3w55mZNQYcAURSN2jsG+hNkAnAUawlh3jI2F6ocYS7E1A2ZEQBKGIPEks/kXWZgSM882knxhFrHP0m4GgrxlFCnSMylQzACsBfBHOLfdXWW//9AI7qtoJ5qn5u20/L2vK+wJFL600tpECb9WdxfxPr09g4Gvk655AH4yj763rt1WYhf7SjPidwhF6AfHErMP0Ajq6z29b8oPvdP/KYegBHbkP9PqPH+q7Jo/Wcv/XYllggz8Q/CEuq5dkWmy//kVczcUHgXx5LVsydWPLktnimjIO+MZR3iGfpk6rDDq17/ESHFSXdPHmk93zrelN+W8oHRpPNpZluePNF1qPhpHGz7dzhbez5ubMMPnfgiLZQfXNq8o60/7HE6LDPUBS4BPi1PV9jy10P2HWwLYTpLNoYR84GabmM6pW0L3ZazumDeHG4A7U0DOl7jJPm52s+UBPfEyVgikVH4GgsAUlvULFb5gLXsWRtvM06MDtPKumaKmED6aeNqeuUZFNMLHuiTT5bfR3vuX7tMl7K8qp+B3fuZ8kZSxpZckfJoiAX5buFQ4HrmEjnsZYUGrZF2Z1dxlAf48h9c90n/uyxP68NAur+GQuk52zAZlDOPpr/ZH91gv76c58DR2NDwe9zLLifeoaedmsefoPEeqs/ao0bToXtwus4s0TJbGccgeMCaMJZR8vVU9qcSdWJcXQ8LChLttufyDga7owc1myZKjLvicCztvexrYFqrANJuEUgeCzBXrf3mO+g0pOPawOqcBzrAUVmDjNs5VnqxPxgjLnPtLrykshSHKgkqHwJd0HypWobyTdJbS7KjSl5isQ4aiIJOFoggRxMI780KTS1I4AjPUce68Z+kB9D4rb8Zl0jJJh9FyuZBUoYK3mMGETJZ8jSKcFsjAQ+kwFHzG9L8sxJF+mEukorHiO2iOYVub8iBwbfOtDmt/lEknyS+FsDWEN7UQKLUENOLkf5wshA8v6J4EsNukR/6EBbDXoq2e9ggQASLphDjSMxvAp4VBhIYhyR/YXnrhhHU3PbpfmptkN1nv6vtGNp8Xq9UksyljYYjh7YhrPWKNdnbTD0yQ4EBmZRYBzJHqv51ogffA5jHA2f1wEhZ+e5rF0Bjmqg2tvRAdqiXlAkKGNf40nBuit1hSLrsJb4AxgqmTn3WfRpVsvI2caQyYvAka4nqTr5wAK+sYYZwMY9gKPfUlpUjNtQ10jKwRa3OJgUyDMBB7eudgfnX7OxlwHtZZanw3hw2TrK0bn0JgsVlXiK7WvAkWSL5AuG3A3CfWJFeu0tMCcXmFkOabkQKwt1nZxx9Pb+W9q+GXB02KY1jytAWUs8MD/HhjpcA/my+W+2HNEm5dZypuExbTGUedVK3jnGuvWVOf+HunOX7qw91pFUHa97c8ZRP3CkZxpZh1b9TzvF3Jqtdro1rkkAt/Zhezufs6P7Levxjcst0J8EvmQb0QZYwtvjtTxv624io9Y3Tkwxjnydp7ityNb1SNXV6/nYJoM5Hv47X2M+t9Njy/H+67gm+v567m6x4B7G0dg6s+Uac8f0nndgK2Fjpl8n9llvO8/da7xGj6+bOnbO98XPx+LgMbCk5b7qmKFuu/u0W7/PaO0PzmSfCITpea4f5dgBcFQ71frvls7IgTHkWzyJH5ILUw8+N2j8e77j5R4NOEWfHU2mNN6AdqVK9sBmu8Zvzh/GxXiDnuz8mc6PaIxlu06dd+qNAEeX7MKTOmOOejgxnANHse/cnn8Mx1KAo6Es0nSTeq2KlkbnYuceCAyKKd8YOPKN+7l/W/O7LQ1xt2MkVLRBEfWRGkcxAKoDutqf1DY6FvSMnQ/HjQVadYDhf1NzH3r6y6e8Y7ZOEg7lb4YdMZWcy8BRSDAD6ImJo7zr2qSgYuYcRez5HAYcxUQk2y4khYbtcAvgSA4azzbHOOoJoGrGUb3oqAO6tmSKdiorLTjNOLo2WK4ZR7ccOm3P13fF3kVG29kVwVAyzdg2wkMEHhE0wmv/reoS2vG/eiLb6Pn1NX35+nN6ff2anp7EOELiCcyS3UHAETe3Bw3raFu+Ox+/feyOJenzfBaBI5NYihJ1eF3/OFDs56htO/sQ31m/WKSDAQC475rBFBeqft9j/qL4FyVRcU6hTUoEaOe9yySVrQ/wsc4yUrEfW3hYkh1gkQNHxGdUSCgDR+yjWMMGV7Wkssb+iryt/BwDwEgsAfyHPoTkoJ7NwSIDtMg4WJu+vQBFJj5oRwayGYhU2NeGoR9x/xvWsPEkSJwH3CZ812v0V96HDhRGmcIMGLmMmTEiIhPNbcXPOcYsrRfo3k6QUoz+2gEgr3HEmkW2iBsDjobPZfJ1BhyhrWupujpZEp+9tuVof3GsxLEwFdvHmHPMd4/Nx6p5pU0TDhzhuOG6wldIBfiH3UUpKWfg5funu5ecXA0clb7CBhafr41VlJmSPscNNxLhePcNU0mn+Owum+nvFSZV8WX6rEj18XWoZVUzjsTAOZeqGwOOCEYa4yjWONJ0WMCT/DpsODEXo64HczEYgXLjqC9WAUfm+zh3BUbRECyyJKRJ1eUaRwE4IihuDMpobxE0ysAR/SHAIMjUURiVz+w1jggcvb+l3fY9nfa7tFmCaen+8LKEaPv8F2z0TwQcTbXPPRlHiuQiA2i6l1ryL/q2A0fRyuPmmippF2Trzrd0nm/KEXDEwdFmUnc4qicWv0+ceIeH+rSnvF8S2GbJUvcwbCTxiFE+1Tf/5D0DmZ3rY2Jsrh9swGls/zoe4JSSY3nbjJTZ8G2b2nrWRzGuubRm7bX7HuCo3Rc1Nqod1nvP3hZ1/BJjZ3/d4zN67rr3nnvOPRar5li2AkGv7ZO4dhtrN0ZHnr++9ubPvnc/n8E59QEc3aynxk50J+AIwXQAjuorfyDe+H7AUWFBacKJuxPb+0TAUVk4tH9z/kgmXkwRfv7oviN6JpHWM98fOBomXeqEfJ38aL3v+xwXGUfRiU5frYdx1FPjqE5iX3xeJA3nN9F0Ndk1wFHXPXfdTevB6jMyjviqNMoUyDMGTE8mbCtpMw9Oh0Gq7rVui2jn8fwtwJEnD+M5PFAZSwT7cTi345SsURGAI0+ecddwlpMJO4adiTQFHFWMoxLcmNQNd+V7+/cyjvh0D+BoRKqudSS0HHf7wDMs1trWZrrNxtgDoBHAI2d8kPMCs7Z03gA4IiMJUo3P6elFNY5ev/6UXl9/Ys2j9RoyU2Iq7Q+n9EbgSOyEKP8UF0GelOUOd0s+ewL2LNAfYRxFtpEnh+OYdiaSj+04xr0/mTwPwBGT4gCPCO4ENhPaidJ9qF0GtsDektjGgMAiOo8xgdf4D+dGnR9WC2K/qD5RVsdzhrT9Xq/AoKHHy4xFIENMp7OkCJIHYthgcwOBaKtFhIuxHX2Bz98CA13midAQgW1yXsprB8zwLssnWRKf7CeBRkuTqAPjCOdzlhGBD9REcuDIZOxsr7nuwab/AhyVHbE8zvo/A4onr+dkxpxBMzFPAFSirdjHE4yjyDSKUqXR/9evi98tDBPIkdUbBAiaHMQmcfYRvgsGiVhWhT0VQVIey7a3sWHAUT3/RJv11zGBMjZP5e/4JrZMOjIb1QHFRTgI42Bjefi8A9qBSHcsmr5kP2IbFTm1MkfLdoaMUT2zJ20jcERgiI0ni6G92Ya8AhrJ7n2dMnByNil7DaTaVxfgSONKvsV963Bzwm6HPhVLjhGPbwKpviewCH0NCb5O4GhQ+0pSdfSRbkt3Bo7UPlZjzOYLZxlRhm4lxqAzDKFgRnuDY4IPcDa51zgikG8yvmZdHFdKdVr6HbxVesS0cOCI9Y0EIh2Pu3TYba3G0W9puxVwdARwtHgARy3xx0eO+dzAkfua2AIxYHLQqk7kTQRVBF0dOPpIq37suz1J4O+V2P3YE33mb98vCfwAjs7tYiq+UahYs3/bF0c9Ob97JeZ7x+oDOCprhWv75AEcfWbf+/vc+3cAjupMTY9e2ojTpFTPfX6wECo/DhzF3x2Senai+wNH9+Ec9Uwirb1xb+DIaxxNJc5/RODId2ie7/Q6b9UoITbf5iahNH8gj2gGYsB4aI9F2q4OGSQ/Msh5XPpyb4DRdiM9Rymk9RpHSvyUdow7YPys9T3HADA//gg7s/7e2N/xzq8FjupE4aVxFBN1rhklANDk0yjBVHbw87XJ1/Fe7TO91ncY+ASJu9yG3Mpt9SCCxAh2sxe7DUku0g3YG7EECd+pwWQd9wCOrEvakZWeoXKXHUu2SOoCsVtjD9SZAONINqT/zQBH2IW7fkobq3HkwBFApM1GTBKABPtDSu+7I1krkH6KDBIff9FfELypgQOvF+IgSACOlMQ0AAHAgcnV1YkWZ6/W46E+zoEjpDY9qY/xEtktSHQr2ayaPWAm6DxlbNWLXWvZtINcVR6nJZGqsWo1jqxBUPsI7+E6kKFz1h33mzKBCxlOS8e6z7BEeC4twvozlhw323H2lDOOlEAPtWYMzKDfxVwVpEYjcMT5eYk2N+DIZUwdXGIyWSCSg+yh3ElaLjdpaVJ1cXjVcnn0o8ZzM6eWgW8HhCJwhBbB9gYHyGrQKDKObgMcARgSoOS1fATaFdm6ImVX5OoEKCmeVQ2xsh2jtst6broGOCKA6WARwUz7Ca85pwX9GwfyBr818Uty0EAX1DhyUGwYWxno6DJVBDZLfREw6/xZMzA0kFmTsFnNDC7AUGQCxGBqyBDAPamvsZryGqIRNCoJKI9NLwNHcde1wONm4Iixgeo8DWsc7TJbyaXq7so4yjuYZAlau2m3LVlGJkcJ9Fp1zFTjiIcZI2mMcYR2Xq2dBeYxCMajJeGNAWWcVsrToZLSIgGo26P4Wa5x9Pb+Le22bwSSjvttWlHa7sE40hDsW5hEH3IpnOmVqotx5tR5vcYRbb6RcdS25rFxzppMNSvI26cFOBrMQOWPB3DUGfn+GQ5/AEdlbKotJE+aZ5FZI+jZWBdjljnG0eyFwwE9Ob9rQYq5+2nzceUsD+DoARyN2dS97HPOfv8sn38n4KiAR/WCrz/gO90ROBp2+1xSpcVIfPGRpepavtRwTN6JcSexOqxFbl0h53sBR7H5ppLzvYuMhi7pPKRiSTRIDvbssnIQreWmeiZr2MU9aoxlCfFG4CjKpLQ84+2PceDIdgQ7YGIXGrOvsXYe84e1T6xBqDFQqrZ5/zvazBjjaC5RGL9fJ3+jf3TGkfslB4P8mXN/ea0iz7KZZJQSQ9jOb/WQYjFyYxzFNtV5o1SdX1kJZf08gKMen/H5pOqkctT605ooYuUiMlhUW0fJfTkmMo6MYaTfSvGR97LcpPXmiSyj1y9fyTgCcPT0/ExQAIABJOred5I7A3DkjA3vp5oddAk4ykwPAzTQDhE4iuBOHOc4zqXKxvzEoJ0ASlFSzsShcsJ5mc/hrCgHuAAc5XuJifmQqJe8JaT7kGD2gopDARxJNemHLe1UJNZBQaeYzJWBTJIdAWtJOxGU8JckHTYFqf5MUb5EHSQ8myTujF3lPiXrViGtf6TkXckrC4Bkstjk6sA4cgDK34MRLRcrSzjjc70WYGEgmLyU5LOWa0vkG+PBEqERgI/+tO47v773bWYcATji+QUo4l88pq6DFUGJ+Nqv5/eA37DfeE8OFo3VOJoCjgrrSMCS1zhiF1f7zqbmyx7gKIuaTdRPctsdm6/rOSj6Hqmu2SYISvQVxpHOabacQVXbbDKQqnNARwwi/rOKIj4SJFfn9Yw8ceDR+jhwFGWLyzM4cDTc8BL7Nz5vu1TddcARrzvCOKJ9HMw2Dvu0f/8m0DjU+LuFVB38gTNLFT2YzDgRbE0IQxCp1DgSiITxbgAT/FuukbRgfbY4XnmcsY5Kil+MI4BoqHGEf+kEKUgHjt7Sdvst7XbbdIBE5GGblicc9wCO0LY9yaKeuIhjh0BM+89crHEtcNR2B6jJFIGjmnU0leiP7KPs7e2FgU0P4KitC/5URz2Ao+8JHMXYuvZjU3N3izk+gKOWVjo/pid/dt0VStwYY4hoB73zX7yPaDMxxo/H9ACbbc94P5/xkbZou/fHUXcGjrSbLS94wi5UGb0i85IEbOmQ7wUcjUnVfYBxlFeNLc84f4ztt4UQRAPkMH+++ojPChxFmY7BbtKQwOpvjXt8IzrOjuxn460sFsN6T5e+1jPxYciubwwp5oRcWKzPPabv1J877n6fq//QFrHG0aXr9SxscZ6xJNUUiDSVUGsBjvyYOknoyeYYrEyBRwKlBNlwUexJWwOAVMvAsq8Ei0xGKoBCYhwpKextpeTvKaEOUh3UiBXg7xtDQPvV7dAHcNSTIPnjA0dK1s/9CKQAJMRRaPOrsWoMOMrgkdU4YjJ6sU7L9SZtNs/p5fULgSP8hnzderUh2+R4WqbdIaUdQaMD2TmwdR9rntj3e6xBGU+yu2wd/yYzwyWwBGj4eWKtozi+x4AjxWRlBxvvYQmgDJJyR0q0+TERfPBFhQNHABMU2RnAEqV+7T10BO55B6mzsFM89w+xJNu9KaE/O6OxgegnCnBUQGKm1XVtk4FjMvqg+kSOB1Fa8CTmD9veWEC+6x/MyYVpyBE40gMV8CgnhZ1lhDa3WkdkGinZvGLNI9VCAjCknajqHyvspHMeUW9mbXVBjfEQZUecvamJQWwWl8yzPiOjyCTqvM4R3sNGj9VJjCMHiS5J1UUfPwcc1fKJDhyVGkdiEeEHLJwCMqn2Uf2PNZEog6aRV0dGUwnZVuDIN0+YJZssosknZuU/YyZazaJJNnhFcHCAUs9osnvWhyUW9TGm9Q+P9VmT/TnGOFqYLZJrRPvxcVjGrCeKOWiLizOJRg2xYldlThegIVMXk61I1Tl7WA+KscoNHm6DUfYxfA+D7HDYNTOOVNtQIJszjmBXsiHZSWQc7d/f7gMcmc/I7WS+n+C9M47ia4DN5gcuAUerFYBatTOhqQAa0U1kbogBR5D6pKPa8x/GzWH/Rqk6/NvvJF0H9tXiARxlW++Jr3viok8JHAHoyuCRNVGOfaJXdSdm69HMkojOLaxVH8DRXPj4J/z8fklg3w5Ilrg50BIDFAnkP1ONksqwbQAAIABJREFUozpOd18W8zg9OZ281vD9Ww0W3ONrG06XD+m97/jsCkssZrEzxhxKj8+/5z33nDseO5bjic90bZ88gKNre+TP+707AkdYBDtwVHbH1U5vbLBPd4eSjdDBv8dPqad1vjAbu++We/A7zYyjhsRV23m1E/YBHEVbGMqzReDo2v5r6Yvrjrk3cITkVZuoY89k/QCOvLcdOJI2/aXaKW6H9cQeg5rahurP6qAw30VI5vp7dYDhf1Obn7VJngZB+Pnu5ZJA9sRhHD8xWOG57Z8AwCJVd3bPFXDEhBF+vB7SSI0jzg/2vs8V5dlLjaNSn4El7D1sfEjV1UDABWf1eYGjWpJl/CGjLU83A0XpAo/Ik9czwBGTuWCUrNJq/USm0cvLVwJHz6+vabN+TsvVmmc+pFXa7Q5MxNbAkdexq+cuH0sRMMqvydIIP5SgKnJ1ESzwNpgCjupxjjF9OB3TFsBLuIQDE7FWUmTGTPmifAqT4EMbcOuLJ+0tge01YJTHUp/wx3bkx2SyOZF8avYEmD6IFJH8P6D2EoAjYcoOGkgWzn2dx3xWI83YZjya0pf6lqTqdCkH+1jXKLQ3k/tkKMDXAizCXBxqQlktJjuJ1YxBBjnKhhWpT/d7cU6IEofxXs5k6HAPaZHWBhxFFlo8trClTHrLwSiyqoZgYlxo+n2c2+e5VB1j1byRwACBqn4XwSUDMuIWgHq81vNjL3AkKLCSqguoMsGCKgkxHGIjgfwhSLMGkCyOBb8E5Qzdpqxd/G+vcZRBuyBVJzi2AENlrvcaR6qDZMMm1xQManuDDSk81utshcTLWDKhiXFkGzcEHAFAnq9xRFDIamI5QCTgaEyqbp8O2/sAR+AqjjGO2Jakn4pNpLplRaqO44O6c3ovzzMr9ROAo81mreFuNdXya/tb1mgA2gHtdiAodIKUJxhHh7e0J3i0TXswjva7dDps6Q8fjCObAToKYnclEclEa1tL1X5q6u9rGEet56YlATQasI5i7c854MivNLKhMcsqtt/NPY7s6b+e9e097vWPf84HcFRszDY73VGqbhhPlNxqnLMv5Ram7PHBOLpupH4v//IAjtr751oQrf0Kf+4j7wYcSSoLwZZLc9TSCiU5iYHnRaIvd4cSCL4T9NZdd4x6WZYY8EW5/57a8TgdIOqTewFHShndAUizXE4fQf9yj9xbqu6UdZ3Ha5nUwWZvX97W3vql6vqur2TVrX/uIVUnwEF3GjbGXrz1H0KqDiA2xgl3CZfbHZvg+WwXdsOMBXrxPX89dY5IJb4GOKr9m5/DE9nx8zOgyeSsMnDkHRmeNz+L15EzWRq+P1LjCO9n1lGoceTtqN9Rqs5rHKmWhltTkQcyPzzKPHzUOELrfE7gqDCa53zdtcCRS9XZkpBSdZFxpD3jAIQkPgSwYP0E1tHX9PLyJb1++ZLWmxcxSpbrdFpuMuPIpb58TNWSAPFvHxP+ewAieYF6awScb6yWTQQ4YrLd264GhQmUnFLaGfvCWS7OOIoMKR+vl+bV+BnOtQejgERE/Uc/k8EjWqUBRwYa0W8goTpkItQ7C9eoK7RY0qaPkL886DlEXMJ4x+ehmD1AJvpx+4ew1VnxeI8Aku7xwM+8ltSKrKyVsY1oY3iNuTcwjmR7AvPIQMp8NmeBYA5U4joCcFPznDN1vD29H2pgaI17WCzTGipEE4yjWO8qApYZGLsAHNX3WmxS7CIxRhzgL/Jizkzy2N+fxxlHrCticcHUPDhls/X8FJ+JjCPCwm4HQ6AsnnMqITA1v3t9Pn4vgGTxnAKMXG3B6gjN1DgS+lngzjFWfalnEuXnJJ2nubLUXyrPBbvdZNWHGKN8X+DokE4HBxLFLpIdATA5mEydsbgOAI7e78I4Un00gc3qwyKYgaWhpCkXqnFGBlJhHAkotjUux7gBSQYcOePIJeqo6GDENo4zB44AjAMUIpMITgvg2RA4OoKleQRwtHsAR2HS70ng9QAPWpx8FuBIECSk6sBiLX7BcwQRQBpL+MdNcA/gaC6mfHyeF3t5zXXLNnkwjoatWce5cU3jn9UxY2ue6wEcXWe5PfPOdVcY5i4UP57HrdeCJWOxXp2PqtelH3kOz82UvPXt89fXtsXHn+vPcYbfDTiKiztfNM43uVY/Ao5uL+8l4KhkgOPg9MHa6oT9We7NONJS/PZtwZa4cZ2j+wNH2CU63EVaO9mxZMO83d3jiFKA23dX3/YqfcBRs12jxtGN/fy1wNFt26v3bPJFCra0GBvzF9H+Lk3Ql4KPCBrF5E68448AR2NjJCayxxJx8T3ek9UskScKknSxYPEE44i7jA08ulTjyJ+9/A4F7M0HMlnJnc66jwdwVEmPXTDzzwsctdF424AjpZVVtUi/p4AjjHyUMdfmGNQvkpYZgYMNWEcAjl4JHG2eXtNqvUkLyJWtn1nj6MB/SqrHJH30E17zKMcTQfoxy9ZRRq7UBnOjdzaQs4v8dwQZojmMLUYoPwkABsCYSVnhOw5Q+Lki0Nu6yICv2CMxHOUtK6lLSTYFtpEDzsdaxqpMStrVb0lgAkde4whuGglfMcPWCwB5Vm+IfWgbk/DbCAX6LTCJP8vAPiC7QHWL1A5Fqo7Xp3ScJGPFIrF6RwYQyY+Zp6LcoFhtvvAvYEp4NnNoMTkQfbUDehk0DIwjAkdkQa3O/kUAMMa6mfUSdkZE+6yBIweExmocxbo05bgoV1dqHLlQYRYdtYaaA3Om5ip/JgFHKwOOxhfg+dggFViDRfVcz15kDS2XTJWMqs/dpY/kj+OmB5eq03XPpeoicKQk9pi/Kwyq1Wpjm1RKzaUx4AjgJ9jHYtk4wGRgVqwxaE7ibowjgkMmYzhS4yiz2ggY3w84IkuRfaP2MFE+da2hyASOMkA0Ahw5Qy8ASRj7G0rVsRKecd1Mos7k25cmi5nAMtqjRhxsZ58SmFvHXdrv39Ph8J72+20ScCQmEmoiPRhHxYdeCG/OPmpe81D8tB04qpNuY/d0LeOo7Z6X6XgAeCSQvPwYUET3McUS8TpH9TE5pM7Sij1tfetje4C/75XYvfUzfp7zPRhHxcbuyzjy69RxTr0+qI9rsaUHcNTSSufHfC//MrZhKfrBa8GSB3B0Xb//mb+12Lz+h29lMx13D21Ngt2Ks2pdlHU+LraZ9P7PGUdcPNtOTRq86d0zSD9EIZSp09sExQzXjbPX3HGtdBEXcFrFZU1qX0w2FUmw2y9iFNqtVhf6nXrK+L3phtbCBowjso7acmfztm4bju4BHOXwwmoFzN/MkJUWJ0fpsQ/rwETgL/dfsDP1a6m74K9nTSkH2i137NYzb58sBM1EQ5s99wXL9aJh+t6Z4KqLf4waod5coFL6LX+sNo4PvBuf/ZZ3Gs6l4uwItoYAxbksp/uOeidQDDjGJu9443VwcmlHyFSSK0rVle305Spj34vSWXViOdtjxTjiGcMGR/0pMMndFItdB6m6nHhm4sjYeL7zd8A4UiJf0nSFZeQLYZzncJREjrnwkd81mPJHYRx5uwwTzW3Jhs/MOJqb/NQeSuzPHauU9ZI+2fwyTbdU3BkyjpSIBjiw51dwrWVK6016en61Wkdf0tPzS1pRrm6TlpsX1tuBnTOmYqhRJMGi/BdBCasflkcPwVFLuINNc1L9oR12quP6luQEeKH6Guu0Xm8IFji7ZIptJPmuklCnLBPAj9VG4FSQxnRgSsnWwhAcA45qf+U7SfdoA04r8g86Tpth8BKJUSvA4hVaGCsCmPA6OgCbS60z+TMARDlZjo37bGvVNSKwt1yndZaR81hUQDObj0QiA5BIJnAK9jItIUFl8pwFhFuxvpD6S/ZAoIbAkfkbspxIXSjJeibo9cS0CQOOYu0fj3XiOK7b04HHCAqxr63GUatUnbtuMiOC7JauzaI8oQ6O2CGsP0BAzxlGR/rgyCqSP7ZtThbzxGc8cPOA1QXiFTROI3BUgxt+rzJ3i9tzWyum4fshju9lHI2x6GLSxud23axtgODc5Cwrs0e7lzy22GbGwIrgKGqref0ssyG2ba7xp9pd5cfnQ/UPvgvgyMeSs2c0pxbWs4PVq9UzY+JLwJHPJqito/GvsRrjmRy/nEnVCSDHsRivp73GrmoZWZ0rjGeCJTin4gIf37mGltkMJO0OO2ccFX+BgePYrqQtzadkhnNYIlUb4vQ9gKrrAePIe4enipK8UaqOewZcts7AYv/b+nG1XKQ1ZeuGwJHibmMvAgCCJCbahG0B+zmkdNimA1hH+2064DV/g6Gl+kdasRqdLLDacwTgzKkYTFavh6F+lQTOjXp+grZ16vB7XJVgLXzhfq79KPqBuXPQXucOss9VV6wROMpstfmzg+EqHxZZQNM31bT+4ymxiSWl00GxyRlIVAbKeaA+eS/2PJ9Uqi7WUWzs9ouHzUeRt7jKZznHAzj63sCRxx0xjvc5fGxTUYslPYCjllY6P+YBHF3TbvfzGYojb0+muOYp/6jfWTy9/odSAVakU8CIAJOs/+5JEwOOcPwAFAnhh6WW0ykDR7ajk/R+CrlYgWAuc7SDk4sKT577lOxXUWhVrkjR+rv0xxhwxDAsbFtvTcJZ8xW5AwuWLz2dPymWGG723s7n39M+xWPCjl0Hji73Slk6XehB7Mi1ZfutGUc5l9wBHCnRUha2bCPLCNH1BEYDdlixkKklfyRJUwGhDgzmpEIDBqlVaLDDaJNjrxt7EAk/6pnPLzI8UGi1v6hpnxMN6FBPOrD4NxZwSI5JaqeMM6Ob5QSF24sSRwtfjN9oFLJlzcDdF93o1Hc8jYAjrPWjVN1UUok7VW03st/UtcDR2I7GXsZRC3CE+0TyceyZBu8ZcBR36OaGz4NeC/Xsx3LB66FUnRKQBggZC4nJ8LBZQEO+gEYlaaxk3IHzgyfkPaGocSpXXupB6D4/K3CULSknydUu5X2yHHKi4NL84MDRfYZMKwul5+r0cRVLePz78t3twNGRrGavq6N5Rmk/Wt5Aqs7jm1XaH5DgNbbdap02L6/p+eUlvb4acLR5Jni03rxyk0pOuHOKs93uFvRmJpKBFBHc93kPu84pw0YQScARA2YL3pREXhEgAXCkf6rHExPtcQz4WPCQB9daAnR6fs7X4TheJM4Zkm8SswH3QbCn3oQQgGOfY+DvCZY4EKGJ3XLSztYAAKSkKKId3ztNwMHrnwA0MtZWnEcZCyB5hlysgXQ4FeJPsICQJCbwZcCO2sCAIwImVrJkqdf8DPnh1SJtNhsmkt0HAoQCmATgSG2LqkJeT87l8CRVl+Nr2JAlfNl2rAWjfoyASmb0KADIbTu2cSDKEOYaVACOwHgyaSz0Gf/x2fW7BhNx7nPgCIG6/EcEIMiQMH8Ne4bv5T0fjml/Enike3VeWQH8nZVEcMA30QA4IMPDgNoRphGTgP6+DXiP0eNmhmngSFzC2J51UrYGQ8c2TeSYzFcnPl8RFCrAkaYcm2McmXSgzYAWB+QYe1MGTYAxwF8CKXljXWEQ+AYKgzo1k0GWcL2W7QfWEI4VeFT+wUbX62cDMg0McuDWbJIsKmvjPf2LxcGctq1vTcZStqG+LjWOAPAKUDwHjgQQEQjeKw6mvRiwpDpHe83nHMsCTACeZDt00IS5d7+3a4CjlNbLDdvPnxF25jGNiF5ilg5qHBEJGalxZIwjNN0QONLqOkvWCUK2unrog4Oejx0I/y7G0TEDR5KuQ1ugBhIaRvN71X9V3HVpXv2ewJHa4z7A0dnmtwsP3QcciS3q86TPFefraQOBuL+2YQVP6VPNLS0bP7UZYSZCMkYi3IX2pLi/CIk6txe/dv5tRjP4vLreAziSn53phj/Xx9nZNOcyWttHVovYskiHlvjSNqKb/Kzm7MLiNk+bx+3Z5hKLY1tzKn7Pg5zTWXyitsj7g4ar3onMqerilfh1KutX5m6PPR7AkTO4zZNeKAfQBLy3GmY47gEcXdFoOZ9q8981p7jwnQdwdOMGrU63eHbgyEOMsENPCXgbmHBrhuJdgB0MUFJ5aYbv1FjX4nm5QsCM1wZK8ZiyW5FbxjwGzklu075npsEkoapBS9OLAEJ43dV8VpMpJji9DULqnAsHlyIZJENjYjROEdwkuNCCw8YJX9uX+Svn9C2RapFJaAa1rX2PzWQnM+6N9SBF/O2fv/bBOQVbOdBRvsc9sXjOnITsasnJg9XfwylycJfeLvZ8Mewd4h4hNEeTgbWyR9JZ7QJxAZ/B8ZrtZjtP1ezaWT3Wf/7Ifj1vZyuQYM823vNsswzCeIiZz2gJFD1VZBpNBSPRtlullvgdLvgtiGGRVLQLwKLSwNyVbdIoGJenBRKmsoHy2r+XW3RQnPmSVcQkxUXr+QDjKAYDHgDWu2d7AoY6CDhPsHpiVMDRaW9SIUFiZixAHfNR8T7980t+bAww8nb1z2IQXLeN7BiLz3VmJXgAOtaO9Nkmw1QfV4NJBHfN3PWZMyg0Fs92NLukjyfQcuLQpYsEFvF7TERC819jTu5dmweUAMj70gUc1WBs2DXLXb1BbMPrnHjCvLbTS21+yaajLeIcNWjo3x2zr4vnzWr7HigP0z5KqNXvyf/H90vScSiXdc3zTj3D1DiY8xmtM43yhGJvDH/qSUtBhe/kPz+2Pl5SUmqLuGmhMJLRlkw+Ww1HTDCs1eODADvY15u0eXpKLy8v6fn5lQwkSNZtnn6yRNSKt47zgG0CRg+YF2KeyHsLjECSf8ld6xmoMTtHjaT9QQASGTjGYPLxKkk5AUYAkFZkoQgwUP9obtBrjdsss+YF4VerlNaYHzTANb4lyaegRHM6d+hzPCug0VyPNhNTnU1DlgUFAI1VVACFoNuWmS0a2vim2By6luoc4ZmVVC+yYNpUIhCU9j6Q9nJmkc1ltqlEbWs+0XyM5nExOOQDlRxerZfp6RnJdgVIDhSpn5TodxBQ/lOsH6+rJJ+l4MYT7w4coS8dCBSIBBDGAuIshye/Sp/ica7fCzdnVVJ0jL8BHondgPuTPQFAWto/2Vjx6Uv6bAIXVpMJ7wwSpbwtY4aeAUcCj8A6IquaY0m2LZaNxpaAU/P3xiDFICKIhvcdiDBG1tm8bpYxmLtkzYPNQ/aOve/gnZ5Hidhi0/IN/n720nmMaJiUzUgeU+KA7OMjsBXifEWdFuzbgJCrVh/HiDKfF9cK8bINIv+VAZTs00yOUL5ePyUOK6/9M0jVcW3i/WnxufrBxpzF4se9wDCtV0xgz+ZngizoWxuLxxPYjzvWenIwlICH1S4SuChpwgN82A51fTSexTgCYORjAICR+Q4AULtdZhSpqV0JQzFZWWAIQFJLBEaSd4E1grcUwGTYuVxIYDb7+o2ngVSdLY7wt0ldYp27yP7ZEoGusMFxZ+spY/cX4Mjr9gIYh18To0qxDtpiT9Bov3tPh/172u+2tnEOGwTgHA+M4bkBLPjgYjO23rKNofQdg/VmXHuaO/dNN+al61VjXM1cej31PTz72Pfc08fZfOrYGOH4a40tnXssDet+QKauTQ71Km76e7aGvLA+MqsR29VizvgatqN1lQro2ZDLG1LygJ14wbp5vqzNPi6/4Z6LvzX/2dNliVmPGaPChUCr4pe8F+qYyJ2J7KWOuKbuvScp3xN7dq/pmtLy5oXhw0I7sxUtF6YcjvnxKvKs13PR/8o022Wj52zhe33e139uV3FUxVHnr1vyUjrWokj2Xi5BXia70BOeKVIMq5/Izj1v+8z+9aMDazm271heoe7bc/DAxg/ljz3+c89k+4c8W8o5AbF09Iq+TrXxaHmbsr6VPc0BRz12wmltYtj3nOcjx94ChLnkR3rsufU5bnHPLdeqczu1T+kFS+ocBS1tIo/e025tx1rM65t9Whqg45jetug49ejGyJ7vTx3bM//d4nofOcfiJQBHWhMVaQc3TN/mwqC+6WoqHk3HzcWpa7/7wtoiFQvQZbDuIB1UsN2nHvT450Z1dyMfm6x7OyC7ayZUoybw9MPmhOpYji58TTtrK3UJnz9HGpMT5SVGRx0x81qWXBiEy/5+Hb6PvR/DZX2egaOm/m4/KC9i7St18wVcY3DSejEw9hSHHRaaag32ogUCXHxUIGhulQBU1d2CY44uJ8DfcwGP9OlZBH10aTRjLINFvgf5votTEg9tTtlA3hK7yEr4rHpgtlFe4NjOVgJLagWBTOoC/57aTMmwlh/0NXaNzv3E8WGXn/tK/jwCGPVEGCf0VsZDHQRMJb8JOmLxufNdnyNyOTkhq8/qc8e/az/W48Om7llDIOxSd8Qe8hWeAPMx4tr8IXiu2za2RQxY/TgtsArYVHZNl2f3e61rY7itDCSaTLKOGxYAHFlSvIAeDo66/xNAI+DIPYT9Hshz+Eg3eZpQc6TZ8GYOjOM0So/Fr8X2bL0uum3N+52fiZVU8wDNr1AYA75r2z/5SLA1SN6OLMCuHX8X24VNgJ3AdRrD7SHYQAZ2SzsUGyltqVfYdW6SiWfnjqlI3wCA9yITwJJXC+zo36Tn52fWOnp+BvMI/35Oy8WT1cdRvZXd8Zh2h2PastYHK/vYznYxY1ZrMEMA+BjDx4AjsIyYeAXogOyq78y0pJHmI8nUYV4CQAKQAK9VPyksspE2NWAB11H9HmU9T76D3mv3MEDQzvGShFPyGAwDn2OEe3jdFzvW5zkCSsYO9LFtSWkHo7LsFBIHzixisrqAsUhWuz9xG6ZsLesdRkAk9J1LhZ3AqlylzQa1XqJtRNBIYAzaYr1ZsT/JOLKk8aC+kYPmmcXotQaV0LDmMIaW2JUOIKEPlSwXGAamhc8D9KUru48oDYrnsE0xtFwDmJxRRNbZcpnWnrimnzdwiX1tQJL1vT6DZJdAJnyXPt0AxUETMdgqdebow12ijiwikyLjMYe0czaSSdbluUAQhSX8BUjgPHz+3CUlDnLwwj9ir4oWNueVLX5ZZUBxen63aCfMn2P+Ovo9ya+e++Vh1Bd90+XbLV5NtkhvFnz62N+Kz2TnngOYii0YAy43GcgVlmXtbAAev2s+RcyyOErKpr/INEONQYJG+E3WmbHojCkj+bnCVDvsd2n3/p4BEZeyc6lDHSvZSo6XPWIBTYE59omytV4vEbOD2b38yFjfOI8U9g6moDPryuyAdYRk66z9XTGB6DIRdAH6BI4kRymA32U/PdwSGAsGkoAjA42wdYDsdUnVASQiix0jAUAZgKPtG0Ej1DhyoJE+drG3NYqe7YyNZx3Gvra1PY4bA170fthwhtcD1PLS96oVT7XUmb7e+EqJD+MbACdQCsabZo5Tr8dGGFvKUKPaItruU60Uf9Sbeq/ltVra6hANNjdM+wTaVHZ6rqahdS7f999Ksw82a+mRbZNG3pVvg8g2SZQ8Ao8ejzHxNknNE51S3X4PWNITf7ae13spPs3YKtzfgz+hHw/2R9uy/IEwgLBxwMeSj7PfgfEwN+t95PPWdqbvyaoQc6OxZeTqGI4py1d4n+TnGbzhsV3ZtKhOjHHBuc2OgUf1M/u87/Y5llwfW9vLGWCUK2bXsshf2/1CmtbisPFtzD4WZaGIFcH85UaIWwNHHYDwR2zq0ne/Fwhzy/v/Xvd8S+BokBcKLHRvl578U92WbWv9utTALXvkvlJ1bc/X/zw981//2W/7DQJHgwCo2hUxWBg16AaWk8Fha3cftd/P9NLLVadQzgwyxNXKvYAjBgYGHDXERHUx4alu4YbZKM02c+7v5YSmzUghVi4HeuMtCD0OqedYPM9uh4VlebJ6oT8VEFwaUi4DmFldDbZRFzTvGbK1zcc26AnigKD1dF27M8Sid9P0SH8G4CjtTRMiJO+mkuh/dOAoAk3uHzOoVAUnDhD5gqOWZ8rAEoBHSNW4lGncERNYRy5NdwYc5UEwpnmLxKiK17fvoWwy/QHAex/gaP4+xoBJLkPC4nZq7p07e+2bf1zgqNT/K4vEmEYY1hfw1A/llYI8XZhVwoR+vsvRyQZoH7QJmD5PYB2h3tHLl7TZfElPTz+LiYJ6R8s1GUeAOveoU0QgQSwkZwiSHbKGBJWxWgDkWJIeoBEKy1PWyRgeuW94AgMGyESBZJ2k6tarJ9VC4U+pryQ2EkAlA5YMOJJ2W5H3wrOpFZU8dtk9/N6blLBLjPgY9/uCPJ2ziNJR9TzydiFvwJHaJC3Aka5RCoNHJk29O9PvB/M15Od8bDBkCzV+ci0ntOF6lV5ewNIQcObnL7WOjMliwFGUxQSIxbGX5fOcXSnfJGkuA1scQMLzMLGn5DQl8UzqKSbFckKLQKEYaguyoJQwXucNAko4EkhEX9umLkr4UR5NPpFWAdkzYyIJOPLgx9j/2taemaGS2/P7txpHAI8sqb+D7Fao6yMAiJyUoayaAUfOnrs0b/q4bItflKwhI9yStdcAR24f0U5o44wFzsGJOV/a8rk/X09bTCWz1O5yY77m8aS3fycmyXyc1AvbGKtG2yVgBOCI/shrXQFQxlwuX8VzGdvMgSOOP4KlpSaSyxlmOidAqINtaooxhbHa2JZBEngeOBJvVF7Q5CTjJgD7xCFM712t6wqVKK8HXb7TN3lxw0JRQHDQiPflEnVWTw/AEZ4fzCLpdQhwPey26bAF22iX9oet1dED2daBI4e1zhll/euHAiZMggctBnvDY2LC7Fan7V1b3uq68TwnSIWDvjbKmj6/4tj69XyNy1EU2Lw6T/EFDsDn2VsWnvPrMU4eySTja4dPDBw15F/iZseLydog2+f2NOVz67niHvZ0j3P25BzukfjkNhKTNf5MwFHdF/X6KNpVay4RqwIBR5J1FSu+KAbEefoa/9ZT4+getjb0U/e6wu3PW4/5219BZ3wAR+0tew9f5FdvW2u036sfec977r+by9/oAo5aB4iCa+xql1O7BBzVDq5OZI1dc2wRdW0CTGHWcBHVspmm1dkkBQT6AAAgAElEQVR/WuDIC8j2oA+N1tmzEOgZTD3AUWtA5DIQtBNKQ8z/9DyfHztm9z6R+hVb75nH3xE4YrKh4YcJxUaw2aUBzoLDmetEsCK2ZUxq0Ac17Ug+X3hPJ5ZsB99elcZ8B5BP8GOTfFxc1H17acEx19T1d+tr53a5M+MoJlsv9Ys/u9uH/x4DjyzLKuDIZGjKWLHy1UzWaWwOgCMuEouM3ZCl47JcquH0mYAj7Itu/altLrb9mA32nnfMN9XJDB8TLefuWvDQWcwxjgpwpPvwuwh2Uc1xTNkhuR8louo2j7uEmVRXDQRnBGCXPdoBSWoAR2CpPD29pCcDjlDrCDJR69UmnZarDBwBPMr70CFjBz9ugIVAn8I+IKODLAeTBvPEPP2uSca5/JxJmKnO0zJtNs8Ej9QmSpjifWclCWTaiMmBOkuegY0MRtOe57i1JC4YMwCOPDntwFJMSLs4HTNQLPKOtKzL0LEVbdODSxcrogQLJ+sLWV0nsp1QW2rAfCE8QLZRDeyMzaEE0tbDOa0Gjvi39cPzs2ocSapuuCmKAI+1uewhgC0me+jAUQ0SDdrIgCO+VwFHHF+BPZDjV+sbsaOMAWG57RbgiPYKsMgAxd8TOCJgYMCSM0zLb5cRk60Ulk2Lh+kHjqKPuzi/u3223EbnMb3A0VSskd+XuJlka02rKsZMdfw0FsvFY4otwxcV4Aj1efy7kqoTcCQ5OvkJAN/7rSTYJFdXgY8mSekFLEBSFOMo1Hy4AXBEn5H9fIkJcnQRNgBKetykw8w3kOkF1pKx/lzWkCCQA0guVedfJRNKzEsyqg9gHG3TMjKOUM9tC7m6nRhHmJioF3ZKp+WBjKMa+HPzivNp2/rhxwGOumKBzvF0t5jE7qNlDSjgqJZTnX4QMlyzVl2U1ww1qe1zMY7KerWsETSXqm0VP4epJMTL5lvrUPMBHBUVhwdwNDDWlrV+7zC9P3BU5Grj3F7WCUW21mWDi+JFUUqqmcD1c9bAUb1uastPYIOWNhc9gKNeS7rf8WM56ntc7QEctbfqPXyRX71trLbfqx95z3vuv5vL3+gGjuZuoGYcIcCud59jANQLm0sJ9DqAfABHc73wkc+NcXRH4Khn4LVInfnTCjhSIiEuDMaS/0rqzcubFODIZBs+0rQN3x1L9MavtSxIePwDOBowK1r62hdU9WI7BpQl4JMEU2bCBOmKsQm+LNZ0hrnEToOp5EN+JOCIidNQOD6Ow/hMMUl6LXDki+O8CLZEEhJS1spBtDmyTHhX2mNsUlafBTiCmXmZ5l4b8eOjvURb70nU1MeOLYymxsGl++65Bw25a4CjOcaRagQMGUdjYJ3t9jNWj8Z1LEKvOQagBIGjDcCjL+nl5ZcE4AiF6dfrJ8rAoYIXrHbH2nRISkqujsEk5MYoNYd/cd5C4jRIPqHGkSXcsSu/BKIChRwcIpgF4AjAUAaNBLJAyg7sGwBH+C0AItY4Kr3nNWhy0pgsqAgcKZ2Z2YO2kSADAnhCym4USTb0P1vamRtB+qsAR6HWEcY866pUhYMNOHJZNoFitWydnqXeBBRBo0HsaowfAUdiHHktt4HfMwaX+5RCQkH9FDEmkISoGUbeslF2z1PCYhwVCaywRdx1dAYsKQeOyB5fYJQgAVLkTWiXC7HPKF2Yn2WZNj8EcGQSfsFZ1H3s82hbQrycSCCvgIHpjSHD8V6D4WPgeNZJ7nHMjcf2AEdxfVXHGgU4crxIG/yEw5QxVL9WSHm+ccpt9Rw42qbjAaBRYdARMHIfZeyaGjgSC8m/I0k7XsPjWQPE7wEcUdpyABxZnEB2pQBc8oTy71A71cYm5cLc15qkrIhJAo9YN4zqdqpdRdYRJUYlVweWFgAiWSgAJQBtAI52BhztWF+KrBJsEV8e/9DAUVc80DiWPCZtXUv1JgZb/ZGAI85ATRuX6vNeirnG6ueqLQvjKNYGPd9QQ89xHhY/gKMHcDQxzu6R+Pw+wFGZ6+u1a1y/9kjV6XvDhppaD7XmorhRgFLQD+Cow9Xf/dDe+eHaG3oAR+0tdw9f5FdvzSW2362OvOc9997L3PE3B44s3CiMoyBRVzf4WIK2TmSNDcoHcDTXrR/5vABHmvfaWDatV4Tza5VyQ9/3AUeuMe9JAd2VHO6wAHI7Y8x29jUyr77XJDLb3vcCjrhqbk9dtzhDWpwFWZ+JcSTgyLTzO+zD+24MPBrziXN9/aMAR1MJ2Bh8xw0CMTnlbCNPQDmYxBoaCJQPllgJNe+w+8qZBtw96cBR3mkZZcjO/Zh2GCuZ/ACO5qxs+Hk9rueAo76zNx7dDRyVbS1ZhmfASivXpVxclqqrQaMibiTbLvJeXpRaCVXNPQ7COHD000//I63WL2L9rMU4Oi4WaX+SXJ1L1Qk4OmXAIAJHtFnWoSvJoMjYK+NIGIz6R1JkYOKABUVgiEwj1T0CwAW2Cd7Hv/UG76/TYr3ivwHchvsE4wg1xVhXrCSIUcuGY9FFc0w6KieZWSvTQK/DzurkhPFp4BF9odWiYFxpBQwJLrncIqXfhglv9aLqlbhPcuAtAkHe23HhHhMHDgZlv4YE8ApsrfUZcBS/xzopOe6Im1NK7azDXm0W/V30jTFJkWsY5bpKSk7nzIQKMAwAe54LTDGrV+k1K13ehMAR+p22i7oshTm1MSba78s4EovN8/hxrhwDu1uTwGQnkWUTY8PzwuVT5xvzc7mvKad6n58e4KiOLzh2anlSsmcAk8iOGMVk4Ei+q7D4dEbZZNmYxZoLXr/IpRU59iGfCeBoW1hF5iMKcFQAb0pt7sRMmpWqM/rPPYAjKwEztA2OLaspSHKIjWdnH1k9KaBB8smh9lkGjgTeBmW7XONILGrFNox1WONoS4InmUon1K8z0Gi3Y/1GAU6SqnsAR9eNt1Zwx8dOyzrG/UDrue8JHMV1exn7oU6ctnRY48WZ/SFV95CqK2Oq1ZbL/HDdeJz61mcFjuraSZdapTUX5QzBB3B0Wxv76Nm+V87vARy191TrfN1+xnLkAzhK6S7AkVbN2MmmZENcgNeLGl8ExoVRPOYBHF1j2h/5joJIqLJxH2JjQrz1it8HOKIBhrxKYSC5822drCU12M42+l6TyGx7/wDAUWtbfGbgSOqFnlC53Cv17smzZE5gIvkidLafq6RQ/b0Y+FNeiSkH+GZtiYrjoU6KDZKhVZFw99fxGN/R7/fs546/64ScA0TnO5dV58BZXQSPmGy2or9MsEuOg0W7Y8H1vDP6MnCkqgYP4KjFxupjxsDKsf6+5tzN37kaOJpmHOHaYsnECg81sDgNHDnWIUBAMjAYF2AW4d/L89f0l7/8a1pvDDjaPAGNINtINY6QjFXVH3oV5mnFNtGcJak6MVBUO0M7G5H4xZjB9wFICJjQ+BLTRBJqsncwoFTXR8CW7hEsIwBKApXwjzLDqzX/QVWH7ZMBWo1BXGc/ChyF2kcGHrFdeA5WxEkn6LUbAJz73RtRF2NHCEQq8lRM5Xoy3IAjvzf+PqI9Ctvdn2/AILItobV/ivGqg0pKCospUANH7nOL/yzMBQBvYclBn0a20QRwhHPU80IEjhwgiowjMhyYwA4AiGepWS1LMBpBJEtwT9Y4gozhDwIcFQGuwtCN9hf7+3sBR4M2DrrzvP4PChzVvtpBXYFyAkIuMY7cfn2O9r+nNn6QZUTg6JxxNFbjCHKbx/3vDxxlRqM62cBYr3tE9H0COLJYykAksolMkq5ICuWQi8yjFX0PfJrFOBbrqMbRlr2yxNilfwULacvaFg4csQ8IHAHM+uNK1dUxc3NsMHNgb0K85z58/pi71/sCRyXGiaC7M45yzd68HcQ31TyAowdwVCy3d5zM2Xzv558XOCr5p7lnbs+JacPVAziaa9Hv+3lrnuujd/UAjtpb8AEctbfVNUd2AUetF2Cug3IQS0quRBmPweLeFv6+OI+fxQViHbQ9GEetPXHNcQ4c2W7m3xk46nEAu50zjvTclxLX0eYutRKSNgyyuTib/7nFJDI2QdRjY/ZO7gQcaYN7O+OoZcH1mYEjrN1jinm4SDvvpbHd0mOJnZ6AfSyJ71f+3sARfHPd55cAqAgcRcaEv2aha+xiBnDkNRCCJB2T5VZcuiSyRnZSaoty6BAMbABHktb7PIyjE/NFPT+ejPbvjAGW0V5azl0nEWvQMfrfFh8Qr9mcBO4EjqLm/2C37VmNI8crTJYo1jPSzGK361J1BZBxzCPbL5L2lJjbkF0E4Oif/vnfKFMHxtHm6Tml5TodFgYcHSD3RiIjwSPmFgH4WDJS81b1jywi3RPa2lksDl55+0fgCIwj/NP5cH+oaQTgCHJ6FXC0XOEhGMvl9JLVNXLgiNcKUnW4F/yNz70tfKwffBzHGkem5yaASHJ1eO1dE4Ej/zzPiSZnl+3stEgHk4ODPyoyf6rvVMejMU7wz8eOczbBeo241rVIStvnMWD0WW/baC9sgwmpOr+vwRxh1Uty/xqzSJsALMYJtpHHDupj8Ygjk9CSohtK1a0WK7GN0EYL1XrD35u1al/9noyj7MvhpqNt2Mi7Ps5qZxyNzWNj82pucwC0Lc7zimNaGUf1PY/5+tyexEZMpu6CVJ2Ps7E4xd+LjEMHjiC7FqXqWNOIALPVZrNNIJFxNC1VZ+uRO0rVHfZiQbE/B0Csxk4BjoKElzOO3B/Y+GT9MwNrAfCv4LMXAnENkyrAEUF1aKNafafDjpcX4wj+HKyjbTrsxThyJ6wltnzyH7XGUW/s0Dq0euLrOtaZu8aPAhzBzur1hv425pHV7I2ydkOFkYdU3cVk7aPG0WAo9ORq5sZQXqsgirEcDGPPOMEO3vA1nJj17Dd+Hhnf57Nz7QfiWrVeE/VI1fkGnbjmGnvtMVybCg+8vG2otNpkcQOnj/Vef+X3hXXlveKX5v4OzOjW7/zex10fi/bd+QM4am+ve/iiPE4aSpy032k58p73fM39XPpON3DUktRRcgE7WwUc1c64JPhKBswd51igUwePD+Do1mYQz3df4IiWgZoJjT89g2m3Q1FesynusNYPbdb+jkmiJlv2+KMROML1Whc7U4mJsWAG5+1pi3vVOOoBjprbAW3mu9nr4HDGTmpQwtu/9jGt9NI6CJiyF20YVRJfCvhjhWjHbaH2cfGe/XF7FrZT9+y2X5KO92UcIfEcQYqcsB6RK/Xn82TyGGjkjCPWMCHjyBhGxqJQEW6rhUEGg0lb5fR2AItGgSNJ9chT3DZkjr7FmR+XxnujO1RSPdR9mftebGc/diyZGO1u7pzui+LzRHuNY2bMti8GJIHZNnsfVwBH5Z6jbQwlpjSDmHyTbQwv9pFnlWAzZkcm+QTzc2YJzoRFJIGj1SY9v3xJ//RP/5Y2YBw9AaR5IZvnYFJ1O0q/LQgcUaruUPYGF1+n5ONqBZmxAoS4jwPbyFlHLpmnJyqLageHBJCoflIEjgByPT1t+BlAIzBcji7T5ACVgUKxxhGutzepSIJGVteosJ8kbYfRCqZRQj0y04jypJYzi9gNQaquvC6AkopKqcdyNEngSMwegiG5PtQQOKp9rYAeAU0RXMpjSOQvtrs2lKg9c4zhsUYAjvR5ARo59pgjNpm/wNQaA474XMHktClrYTJuxhh1hkNY0OA41aA6Mgm9sc+crSawqABHkKoDUIT3n9bPfKbfHTiyWED+qvTw2N+zviIfoLp2tb8bi7laYoHBYv6OiZde4CiDQxXolt93QDIDR6WNYZti9qrNvb3Le3kmyYzG4m/AcgQAA4ADwFEBjsksOkLGzusWGSMyMo5Mrk3+EzXbjglMIMlUWm2zgwkhxLpmxj7mnRm7ES8h+eaxWoG9i7WgjpAPL9QWwrOKiDVct2pvCdAcydZ5zpLHWvjAta6cAd8U9iSpUahGqs6RH24jVEXxrM1Qr011oAgcIWYh0OzA0T4d2K7azU7XAuCoqhk8Fl+6j5pf89i8aPc+3GzTPspucWTr+uHaa823hc4cN4HMXcvnkJZzF8ZRW/w59FFmA2Zrto8gbJYc3mnxZaXGkezY//YY6ME4ejCOgn/siMe78hNzA8k+vz/jCCBTjgZCrjK+537AQdcYiwznSPeXHmfx05E5OPq2VvUb7aLy2qWaSx7AUaMh3fGwB3A0bNy2XFtQj2nakt/XgffwRX4Hbc/Xd78eZ/R/6/f5Rhdw1JLMLFAQtLNtgVYVS49JXQbqoe7NAzgqOsS/j0ncHzhqHXi9C4edLfzylD8hRVN/fqmdJVV3n+VTC3AUk7A99Z4ewNGwWHqPzdUJ8bFFtycj5OFKEroGrMZsuA4kPbicSsTP+YHPABz5gtr7IfbHFGjE9sAuZSaPBBz5bip9JxTPptyVpfzzJrMADtjOtdyWSPIdldR9AEdqlZb53dvPgYDoS2vAKAOWnbvIWseq4k0vdB9HyXi/w170Ez8fyrGW+CUAR37qvMMxgkc5nFQbIhFr0moevKIdAMSsVk/p+flL+uUXSNUJNHp+fk3LzSYdIVfHGkcpsaQXS6OfJE/ERK5NRHY55C8JiGT5uiWBH9yBjydnHBXkocgGAzjC8ZFhg3uETN2AcQSpNYBGYBJKJy039CEkhQkGWe0i1WYy0Cgmju0YHstE70H7QUNxEY7hAAapu6xXPDFvYJJymyZh5z1rxzpw5M8XaxyNgQQO2kSGUtyUgNOjPxywU1xQgCMfP9m8yraVDByBhV8DR3VSsk44xm6Pr9GG+JtjpQKOeA3byoA2hizWxjbrXJKqYxy+XCXU4sLP7wkcnY3SukZP6O++OBEJ/dsBR7HfvfZM9ES3en0L4GiwtsoclSJTp+GkuCnurvbv1YvxGOtEliMkKAsgPKx/VmocGZOYwMghHXZbDR3WSJIvAbtGczyQ1uIXAKbfo8bRbrcV8yfMhRkIyEXCHCiOPatd8c5Scjag5OjAYEppXZbCSvh5jTcyqEy2k4wjbZLR5fCcagexjRTv6Ees0z8ycOQt3ALC9I6zHp9xf+BoOLdPPcvYvDUVc8VjI2iUx3iocSRA+AEceds8gKNigT1rgnska+8PHLlUuXnVKlcZ5/c2xpHWFoo7S6wc1+hj6/W2zdReG9RydA/gqNft3+X4B3A0bNa29fsDOKqN8R7+8y4Gj+jz5fU/Sq5kJHlU7ySeC+LGgCMW8g3SYXHBgcbyxbpP3P6wdRLW338wju5lDuwB/ePiDAuigXnc5MJtjqX/Ur3AUcsVHDjylmn5Ts8xOdld1ZAZWxD8KMDRiQn32/3Q4j4p46gFOJpapNbBZGzRnoD9RwKOMLbrANufxZO4MSEbE1VjAFKWrtkb48h2E98COIJU3cJkyAo/8TZ2HefJz8I46rG5Pz5wZDNhYNnkbeYDUCBvhDfgjUUnBsnXCBwBLPrpp39KGwONXl6+pNXTUzotUUNoyTpHx9MyHU8Lvt5ut2LPWN4U40U7DZ0d46yjlWoS2fjjd4x1o+8Md9B7DaMI6HqNIzCNHERCjSMCR6i4UbFrBoyiCjjycT0Al4xp4MARZdRMOifL59hEC4mm7DcdEHb8yJiePlK1MX8Yp4g1ITA0sogikyh/PzAiIzupHg+SrBXjyIEj1VKs2IqZIiRmke7Da6UIJ9P7StDHRP3ZuapNK35qtaESFF7jKH6XEoImCQiZrCfUqaqk6tbLdWYZRam6zwYc1euGyx7848BRXMsM1kc/COPIx8IAKKqAtwEgSaCxgEZx3RXP4bYa29dtN4LVBI5Oqs8zlKoDKOIAyBA48hpH+B6S2A6SOHAEJQH6BDD19ji3QOMc+9yAcbTbvXM8Fl+pmmYAUDNxMKgXqB3EHMoadA4TZ/YRxmhKa+yjJPAsIxFh3ZIn9O+SqgML87g/WP06gepog/1+J4CNG2iKRCXG/x+VcRTH2W2isnKWPxtwVHykjZkHcDRqUrCLB3BUmqZnTXCPxOfnBI60oUfAkeLSKeAI78f852U/9wCObj0P3OJ8D+Bo2Ipt+d0HcFTb3j385y3se+wci9cv/29ecdeL1rHkdRdwZDWO6gAwLmw8qRHBoHphUt+430O9MBr73tz9KgqXe1+ktXSsG1q7lV56xliZUUS65ITGgt2m56uepz7P+XmPlEPCQu0zAUfaoWisg9DOsY2mXk91OQt524ctdtFgOoNDpoAjHzPxfnsWO5SzqpJpU/fWExxyg/eNgSOMvyyQ0MHumtptN5Y4aR0ncfxdshXlCk9pZckil6obS7r4e2P3MOXDWu+3LAiHwb7/Ffs21yhBjSqTXqkTyrFNB0mxEWAzfhfX88R17cP8uAgcxeAitpknoEpSVWwjyLVoJ7J2IEvCBnVVxEjSrklLygzA7pF6R+b0FydjHEl3Kv9MjbOePsGx9TxXn/eqsV0lzef8jbf9pSTimK3MnTfuwq3HYTzfmH3Onbu5neniohSYn3mcUVR21U4zjjSq9SNAu0wkAhcdNC/yMrTVgyccjZlDIozPRQB3IH+mGkJfvvwi4OjlNQE42jy/pOXmOZ3AOgJj6KR/AI4gvwoQCECBWDRm57arcR1k2MAWYiKRMmgFlPC5JIImGKsASdDWDpbgPYFHYB6h5tFTWgA4WiwT9sDXjCOvYcTnD0nco9VWqGsc5eQypepUFB4xRq7SYQ3PFnc5Rr5ni2/Oafieyz39X/behM2NXDkWBffuljT7dhav3/v//+ja1/Y9to89+6KRukn2+yIjA8gCq1goqjmSzhQ1Pc0ma0EBiUQiIyOT81ZO2FO58iL1AFccHKqBo6ibcL6+V9+o79gKTzsVUtX1pbjMWBizZvmL7CSbhya3XXAx6sD4HNHBn+1Ut1HNZnVHNslglFW7VpWqbm3AVQEc8ZwFOFpZ2jqTheXKUipafy2Qzo7p68x57vdD2802tLHw9GGQzw67zNOMwRHuuvnh8JDfPy4ox1bs2VKQFqAQcsP+7jLcrN9y6jSCCPYPsp4j5s9rFz4jmHnlNaRvhtbCqEs762cli9G2kxzp+KmbxKmMo44Mhbmpfrb56kFikheNR5ZF79/S74X9x3HA8LtOcn3DsSYAohRsMSCkMI60bpNxJODI1vG8xpN9xDR1Ps+Pj2l/v7dtSQFf0BbVQMwIu8mUaS0e6HqmKx/OK7UP9y6f0uxKT0eWnpMt/T33iyJg+mzzPiXQ5ICTgbWPlqoOuhr10XAinNNgk8KuUSo+PDeBM1+fHExSTagI3JlsOtMQjdOc6Vtvazk8P0P83hNT1bWu2VP2MHHOnG/z9G+ntEO2aMtdapv43Dlmu/ha0H7tuJ5QLhm8wM+7Oou2Snc/dB44ivWOSpLc0DrU9UHA1YTUzn2yMbQXah2XuDc528dhPeyspQMnxXW4bmP8W+9VF2ZoHxf7v3WO5BGuA1JahOQJjxmy64duUe/7nqQpViKAyp6aKXphch2BkA5YgTz4rtjofJba+RaOlUQrwErovuek6Jwq274KuLBABs44CxbgPQtwpP7ozscS3DTeXzElPnujngdvMga2k7qGk2v8wTpHTLWNJl6+c/g5fdM6X6f0eat+q3VArXv65ubUfov7hainajmd0r9RHs/pxJOsH1Nu0nDslDFpuFw+pHXdmXLNc/09VV6iDRDbMHSdvs9b5H7x/MU/N6uKlk4rF4PJzsKrb/PV3GbT8Wxzi03Ucl0891TgaGiw40SIgx0dHGP9XDMB6smVNyxYkI5Mp3CNlaQNkR57mtPvmcahTeKmjJ9tC9suO73R4Yw+w7S1nfWNYQA8LS/I72DGWHuNqpYOoYOWR7YY9y3XvP4xdFAwUZacMEzRVM/VuHFvUcqmN4rHcfKjDBkZEThSP3ccXwOsNy1G3U3pae06pb46kcUep20t1/g7O7VCFD4LbR/TAU6WR0Tc0iHJiGS+Z/8GgCjvDyqAoIMOYX6QHWKsI5/f/TqRT9QaLDB1/KakQkE7p8w+9XNtxNWbl6nPVzOOJgvpE5xA33XfhjCOu0eDF+1SWLX6LOyWipp3t0l2zGiT6YV3bd5zJCwS3BhxNlNYfCKkSeW8gbMF6eS26fbuA6tvtNvdpJvbZ2l7c5fWSFm3BvNomQ5HEH69zhHeH47pYb9PYNRa6jrUwfBIRQJHawN/tgYcMR0a1UfZXEp2IzCiz0p9o01abwAc8QcAQsL1wDYyxhHmaBk41tDRVlmABSF0a4P9FEaN5mqpcYQAFfVbEIi4dgUWB57dnMjem5rmcbOr9vSxGzEOETiK+qy2SaJ+yvrUhnaZNpsVn7H40TuMpy6GQflUqkFrX3AWxnkZ9UB2YEmkpJvlLI4FWnuCLcqaSnDHHFwOHOF5bMyXawc0oQm9/hPAoiVr1XWBI6b0pJ52R7zWKNfBBTiinsYzHAACwKmfUgJwhL8d/lGFjRPgSP1KySJwpVdcI2LdrNb1Eu1nSsfTF65dr8+KBpbsxPvb0IS1jWkXu8wdHROPw/tJOl8pCavIZbvdmTSg8Vkis83WTp+blv41g0jnU9XFMTC9J5ZhD3MONY6sXg/WbwV6WMo5BxQNDHLdgFRsnmY6pqqzWkliG/qchyH+cL/Pqeuy/vEUd1TIbhO4XUAMZAg4Qo0jSpoATEsvp3NMuUBveCpXm3/Ue2YJWw46glv7w97eL1F7DvNrBUYfhQLn393ept1ua+e9un+VXv36qzFKjw+wbRgUY+20OeYpevc+f6oNiI2tp0KKwQ29gu0fts2Ry4Cj1j3dVIfOpfufc/3wznxnm54YiDKtZX1rVNdGvww4UoBNDIZTy7AGrFC/usVJ0vM4sX1RN0qfTOuB8aO5lnhgi91w/JzmI9xOab1k2/zj3a8p99e8dnPfNR44lXGkTMfei2Zzsz+L3a7+LceyRmmW8WofrM/rOuzZRouBGR6yw0CDp3Yaxb1Mty7rUHdOGWuBoC1DM0WWcb1rrQ8tba2PiXvfeuA5hJMAACAASURBVF/cJwNj95iypk05Vv3W5yuRDMfffYzwsbZf8/vaD6Z7dfzMNteu2Yr359q1r+acL6p+qj6fnz6rx2HIF6RrtszVGTiKzuoZOCrOphk4snkkB9EMHLlamYEjdcQMHFX5oMeAoyHHbTHkT9M35TpG+4PFpsPppR98p4jnfuBIMxi/I5jglY084nMGjijSU4Cx3wdw9OiANjedGQASKNQLHDloNAAcrVabdHv3LG02N2m7u0m3AI5ub9P65i4t1zsDauC2FHCEqOTDvh84EgAAlogxRdbOOAqp29juLtNE53WBo1XaWIq6wDhaob4RGEdoE9ulrbAZo4IAAnhkDunACsH72sFMp7VqlijYo2yyDWrxP3PguwN0GRjq+T5uTLDJlwGssatBo66TraScqz8vHgWmrlqvrwccnRj5HmNrzwCntUCUTIHoD7aIwBHYQXKLKMWhGEdkwj01cAQneD/jiMAR2uxpVyrGkaSAmFRhHNWboAhGKJCgZYtYA0c1UNT3t+TG2HwVe6czl3yZiY4JrW0ROLLDQh2hsXZHx0HfZjxuBPs2lBHsMjAvAEcGUIRI7nOBL3F+qf31telQekzGLAp1CTNQVgFHmTm8f/A+AWBCwCgGggl6N4DmHmwmZ7pJ97wxcOTMN+O5ibXEZzGZWDympeagMSoJLiFtpT0v0usd9waGYY6ZPt6ghhzri+2263R3d5u2W9YP+/XVy/Tyl1/S61evLCCAbFIFBHgAktU84mdiXWkMDFxSDY1Gz0ubs28Gjsbm45N9n6Pk+ljT43eZgaPxPpqBo9M+mgImjPfwdY+4JnBkodEks2YgtA/Y1BO2A0dkmc7AUZGNFme07KJz9sxTSNv7BBxprvYBA7It9XtSKYun6MiRa8zA0bROnoEj66+ZcYRemBlHp5OndRGZNu2w2WIdlDbWUU9tgp4bAidB2iDGF173VS8OWhBqZ0ZLK2bGUUsvvckxM+OoNmoEHNWGX3S89aWKiqMgh1RxNnt6Ok9LZ+yOE8ZRjv/npXoZR6cRWkhVB2blFOCodS5OiSya4kS8NuOo9fneheim6zKOjgYa0ZFd2HXGHBILyd3x5rh+cPlSSowTphIuhkj0dbq5vUtrpKrbOuPo9jZtUOtoc5MW67Wl3wPDB+nhEN+7PyCa/ZAe7gvjiClZwQohM4QgEJgideRkAQTNobnqpm0jo2KZmUbdVHVI3QvgaJ0eF6jBVBhHJt+eks7sHDlwHx/T3pkEckhHtoM5rq0YPJ3nC3Mu16BudwprOoN5SLqLp0rTVBeI5H3OCP8C9kU9Vb+Pa2yf06AzHwzRQh8ursI4ijojssPRz3ReEzyiSAYQrzJNzKmcWbzu4DYZphM8A4YLAo4CjvTdetmXqu4M48hrtUAGyAQlcMSxLoyj+/09GWj2rz9VnROylAGP7D1/EWukk541ovibNWDA9hh/EegJrMGe6OIh8Cimi9P4dPuTfVTr/ihzkssp60O9Ppb+CHXAfD7hO5tXFZgQgR4bH/Sd9SWAI//Xk9KO09oZNiEVYux/pYnVZ/ZsYBuZDETG4cE+L3WLBIogVZ3Yw8608fSzpHApNSWp/2AcDdU4Mtsj/kT2UE82AsxkpcqkZBrU7fWTynd2jEg+VqOIjkEbT0k0gCOrkURAyVJ/rlbp5maXnj9/lp7dgXF0Y817+fLn9POPP6WXL39Jr169NoZeZJLaPDHgqMh5h+7puijWVhqT/hk4Guuht/G9UmpNvHeVUotLn3hATIsqW6ALZI+nqpsZR41jMTOOGjvq8sPeBDhSammuhXVgEEMRyJ7W9yXVo9I/xnWU6z+OZZpWrYt1MAlr3mEdmBlHGvlWn9+ldtEUCXvfgCM9Ww341n9fG3Cb0seyQ7trD6/Az/jDZ5h65b/N42fgyMZ1Bo7QCzNwdDrJWxeRdvXABboAR+1njh3J9F4ROLqelpuBozlVneSxbZPfL71D0SnXTlUXo/xlMGgxrMGjaAzFp4gRzHQ4yxFZfhfGEVO88F4RGMq8iJBqs+ucVoq6KcDRlEi9KQbwlGNn4KhIy28HHMXUIdHprFR1SKUo+evWZSlzkZtOpAHbgWG02abtljWOtrd3Bhytt7dpudlaKtBHsHysrsw6HeCA3x+s3lGJTi/pkphCTI6iLmAisEgAUZmHqv+zSKs1UuiRaTQEHKXl5gLgyGvthPSddFo74whDifROMf+daof4MEfGER3C/MJq+HEXwr8Dw8usT0/pFj9vBY36ACTepJBgrpGqTpIdnfw5KJ0PmYGjqM2U5jX2gwFL1nkEjljjqOTEN3noA44Wy4EaRz3Akafrstz+nRpHBRw4WLox6uiYqg41rkzv1YwjAy9EKGHax3qjfwJEer2YMVtO/QPg75xcxO8EwkQ2ZtTXEThS5Y96A98HXLa0NcpDvGb9fujvaAecrqtwybEeUQbzAvgbAwPq54nXqgGp7ERDqkJnAekYY9RUwJFJaKxxZPWNuNZbCjjNbzhpMcczcKSUj+4It9BxPz6nr8WUDWnnWoAjq72lOk28ZnZyOFhkwLSr+UL8Y80vtB27BcjLdrtOu+02Pbt7lj766MP07NmzdHNzY5f7+Zef0g/ffZ9+/vnn9PLlS9frJQVp3ce1jWD9Yr7PtgA47o9a0hvNjKMpc/PNj/VF5YILRXs06yxfpGJqLi2vcthJ78pmzvJuy6nLvrNCucQWB/icqi4M1AwcXSC10065BDgqYUclBV0Ej/Te4P+c6joGh7mNWdmUcb7lda4KthD7lMBRi76d0h9zqropvTV0bG1PRjtL76+51299hiE78pI2tt7zKY+LNsup/ToDR3Vfz8CR9cgMHHHbTmdDNr0m4A5DG8L4+VzjyExbmrkTahy1Ksgyfoo2mTCArTfx42bgaAaOJDJtm/x+AXvbwFFt8LQyjnReN7VVSUcHEEkR7QYe5YjmyDKMUV6xRltlxNtXSxQ28Ohl9mWvgybMzzqSe2iKTxm/+p5n1caVaxxNeb56nCequzc+/J0Cjg5R7vqceXQQmUNxd5tW603agnGUgaNnBhyttjdpufTaQhbNvjbGK1g6+weAR0xrxNRGqBmi+5b1KTqzYR8Q0CXTgnOR9W7suBWi45Hmzusa5VR1BJHguF8s1+lxtWXNyvCYMSWdPjbWSWYcFYAoOqLFOLKLWV2Q01fmmYQaR7moUKSlBIJh3OwNAUdmjgWWiVmqxtbqMrV6N2cWREKQ+hrAkeZeBxhx+9Ha4zWWzK7MhZgFaBW7xK4TgCOTImcqqV8EHGW2GupWOHsNta30fiU2m0WzVzWOKuAI8hAZRwQJwTii7hVwJMaRPacDRyVFGm0AK4Fj2EBh8NTgh/WDs0+npOkAcBTlQPNFv/VdlAECrwSKO45UZ3DZd2DEVa96LR6Ss3PKcGhN6vtcIE0t59HRVRhHnhIuADR9DjG1LX6nvi+gUKzteExH1OZpSFVn5ztwxGsyVZ2CRtjhbAFrSD22p6qLIV+jNY48eaIBR2TLJas5lJNVe0M4xshQR78i00DqPZh2Sle32+3S7c0uffDiRfrk40/Tixcv0u3trT3DTz//nL755pv0ww8/GHhEvd4PHMW+jmPBhszA0bm58+5/98TAUU6jGxlH7IUZOJprHNXrwrs+P6YCR3wezalYu+g0WATMfq4tZa709U8dZBL3qTUIwb+xRmBjOQNHkq/WYPFJe+ELhfd9Bo70yLVMXtgVVz1tBo6mde8MHLmZb46GaX335Ee3IMc5qnOucVSi696rGkcROGpbrOkAGn8xXtELnmeDZPy8S46YgaMZOJLcTAEeall7m8CR7i3jTPo3gkd9kZLRIVIDRyUlQFXjyKPZFZ3s2+PSHR5xXz7vRk5aSP6+HTjSpqJlbk8BVSYZy1cEjlrWyqeQz5b+aznm+sCRrxIOspTUF9ycKhUMUjQdMnDE1DOi33fJNPictYRW623abHdpt7tL25ubtLl5nja727Te3ablapsWK4BH67Rabsz9ecA99kdLybXfYx4APGJaJ6YzYio83FhgAJhEAo7gLCdAUtp2HjgimIRUdQSOdpOAI/QQV2UxAsrvDHqYc1bp58K0jWBRBIY8AodOXT63jQSOFxBmVewBBsW0I7x2Ld9x8yX9FDdm8Xu/gD/P4TcEjoKl4ump0C6xtvBejKPO81lhK5xwNKbGZglgqKSqw7FgHEFWTA7eEDiCMxyAIXV3YY0IOMKYPRwfHBBgSjCmSzsm9KZ0PvoZw2picfREYiep6QRS4HcBj8Z1BiWylIkqUcZxfYqyUoOwcZ3C+5z2b7UysATzcWhTfw5EOtf2GrCxueWRznof9TL0wonshnME2NnYOHgnKYsAb3xf37NmfRXgj6nVmKquBH1ILuwzk5Fu/R7URLJnctkhIKU0lk6usQhxAEcjqeoysybkCmgBjgAaWao6tLEFOGItJ0wz6ptkKefwDPjs5vY2Pb+7Sx9+8GH65JPP0ocffpie3d3ZUP3400/pf//3f9N3332Xfvzxxw5wlGXMxuwUOOXYe/2ldbfo+zk5arMpZ8bRuB55F46Q7pItUtY4VmyBvmcwxMw4YgBLh737FEM4M46eohfPXuMy4EhBQF3GUTeNM44BcNQNuOLarznVDcbp7m3JjO4PtICkYWPJeo5P95oZR0/Rl+8LcFTbdk/pH3yKfhy7xgwcjfVQ9/sZOLL+mBlH6IWZcXQ6eVqjD9qnXQUcNZCCWh27hKGwK5wZR9yFoHMZeftULxs9H7MnN+6fqpEn15lrHGmhk0Ej9mM9t6LzrS+qOxrkMjYKeMQoXMtSc+wyjuj48joJOTJYhr8Ja0hV18c4InAUS6z0RXHHoY/G2znRmgIGteoizr9ps682RmSMRuNZz9H6bLVBe7UpNnLh6wBHAhdRw4d1fPAqTnkyL/iZp6qzOit+nudLZx/5A+Q3BJtWm01agtmzRro6pKm7SZvbZ2mzuzPgaL3epYWDRzgGATgCp5Smcb8ncGTR+gfPuY6aXcYQIcNovSbbaLXm3122EdtWGEerkKpO7KMVD1gAxNqmo+v9LDvOvzEnr9JcMcGURLUDHEluToGj7kAbEBQ+0nvrdznMD4XhQOCoC4zRZ8Z89Bq/Ws5r4Cge1+v8N+Y4HdrXYhxF/cd+LfWgiI7xWdWHfcCRtT0ARyuw3JwtEwG2ZVqeAEeQn80UxhGYSKHGUQ0cocaR6hmBcaTUogYXea0d9KbYFnxm6PoFwSMkG3OgQcdEkCLLVFMarm79S/VFXMfq92IaRcZRlNYIHB0eABoQOKp/ap0Z18Ex/dm3Aa/1d/wb7JV6bY56v8gVQT4ywPqdYEP3jmNQg0gEjvbOOMJ8KYBiC3DE2lVMU6vnUhpACAeYl5A5K3+UUwV1U9XlFJaWXo7KuFQFKz0eqpWlx8UhPS7IkjMh9PR3di2LHncgCrWNAMJCbvcPBhIp/eHRahXxs7u7u/TB8xfpo48+Sp9++nn6+KOP0/Nnz20OAyz67//+q7GOvv/hh3R/f5/7KdsDVlOO2i86KHPfAxRGvS7VPRsRpBk4Gptp79f3MVCgCxTPwJFGUnptBo6CzqsY1++y1F8KHHE+KIhLbKPIzvTAr0fY8ASa6mCLob/rQA4GOXB/Sd2N9RQby7a6i+39PwNH7X01fOTbBI6mtj+u2X3yOGXPPvXeb3r8DBxN68EZOLL+moEj9MIMHJ1OnncFOGpx2GJ7aKDRDBxxIGfgyAV6Bo5q51Qs/K1ZH4+Rk61vw5s3em6EY27SUegOGzhLPRoZqa6YEslrHFnUtIChoVR1HknrN7JtxRGp6uClLOlwxoCjVlNgCnDUek3Ov+sBR5Pa8Q4cfD3giICj/QvRh9qM9gFHBSSCs89VZajJ47tKC01frjZpaYDOJm03N2l9c2s1jsQ42mxu09LBo+2WNY/ox1yY3CtVHd7vH+CgJfOCUcZKTYe6RQKOuinqWJSUbSRwFGscgREFUGud1huARmAdbdLjwlPVRSemwH45b233jSXCnZ3ukNaGWuttJ80a0llV5F+bm+GzAhxR/m0zpVR93sfSLaaDPPq/tehqTFV3dnN2ZeBIU0qO4QyUOGuLhGc6PzoweKjnlHVrBo4e03oF4GidizVnkA0pWjx9IjhHSkW3AWjpzLWxVHVgMxE4cq6G6WU4/vcODPWnqhPbBUDSXswX6X6rewOWHf33MT1pl9nSxhovqkpMDSpSyceQAxafl1SPZO/VG3UBSvju8PBgTBVdT+uhzolrQrxniyqNtuo50AjfAYQYAq6y00uMrzPAUWH6xjRXAjEwxuxP/i7vLZXj/sGAowiE2ryVXATGkdUm8mO7qep8YVY5H9c9+3sARwSDcl84u8nDwB21N+u9CTiyIAGkFzL+mwNHhkwh5wDXA6t0aqw9z6VxPKT9/t5AJOhQALTHw0N6eED/J7KNABp9/Gn64vMvjHX04vkLaxBS1P3nf/5n+uv//E/65ttvM3Bk8wiCL8enC2m3j1knDs+6BOOoZNk8K0ozcNQy096fY2bgaHysZuDotI+mrj3jvXy9Iy4BjsgsUoCXGJndVHX8HscBOCLINAYcxaeM4FENJFnZhMeHGTgKHdbq87vavjm05W0DR61gT90XY/LZ4s+83kw9vfIMHE3r7Rk4okuCqU2m9d2TH92ySM6p6oKjy8PvEWBnoxc9OE80Oq2LSPvtpjOO2jZRKh+KzVkxMNrbNe3IuKDERaJ1oYl3w7A17ienNXIGjry/ZuCoBTiylcDqqogRwPe1ESTnMn6XCGVGHcsZnWsceZquDByFAtauyYJMu4uVnqbw+SItURh1PwNH0xTAu3P0bwMcQWaizJ4yjhhxKLVQA0dB5vAWsr9G+jeAOtu0We/SardLmxswjpiqboNaR2ukq9tZHSQcq1R0mBsCjpC27uC1RHD/5WKdlkhvt8JvAUcAqgrbSPS688AR2EdrT1VH4OiIH2dTZQBIgIZIe7lge1l5xD6K8zvOxMc9gKOulRiBo5p5BMd8BI7MUR9ShhkIBLwro0bjFqgAArTxbQNHil7NOtDSuRUGlxhHtFldj7p3XHaV/Q7A0QbA0XqTwZIMbATG0aXAEZzl5sAHWNRQ46hmHIGRJOCIDCSy54AnqoSXWHalfhLZZnq12PhlXRDYMF6PSGsWa4SdAkf1949w+MOZH9a72LbawTTFrovHnnN8oA8BHMV1NwJXmoc5VaCx59Sfp2kl2WY7y0GgAhxJVvnbU9QJRNwD0GbEdWYkefo6BoCQIaTfAo5iejtb+3lrPg8bbzWOInBk/WF11TztZSdV3RTgaM80dYBlTUkRuMI+aLF0wMiAI2yLyKoCSATgaL1apM16ZQykh4fXdt6zu2fpk48/Tl98/mX641d/Tp9++ll68cEH9izffvdd+o//+H/pv/7rv9LXX3+dXr1+nYydZ49iC4Xyb7ILzNxkf+0NdEPbjsYmnYGjd8cm+S1bMgNH4709A0enfdS+Xo7377WPuAw4YiYAs2mycjwHHJV0n0PO+b7n7GM+c22egaO6v1p9fjNw1O25Ggwa1vkeUHftCTnh+jNwNKGzQlaTFmCzvnLtO+7bd2TbP+yd+uZby1xdPH/xz9W2ffhhEV2Yw/RG+oTm9lVc13EvMToysc0lcUnPaZYFxfOeNqQ6a118fxvGkZ6nfkLfgHiPcT8VovRyxB7PK0rq0aJIl3IEjfbytANaBHPaFSvgqOFkReyNHUoHzZKh2e9RjSPD/PzhhP3B77fg/2hYIX96+BLvu8fyAvk8XS+tOi74rpSV+8bPach1Xfed8yyaO99gbFjege+ZKoVS4e5RYBAqDC/KuqdTYZoTFqbnK/bG6XsWFK/BjpbHLjVMFEWlnM1gApibFePujokI/tRGSd9iZC0fSMUzNK8jaBRridTXj461CB5ZU1dgHDGKnY5zvFcRbfRTYBx1wG5J1akDeYlTMnBUdGA01rQRaOn5eMwwMH1+3Ifv4+dB5syBr+epZlX1FTZO+SM5AGNKBe6sQ26wPkf72ZXzTNdc8zwCNDZN8nzS/TRv/FlO5CHKRDcvmidt4nroqeoIFbF2jrGNPBocqb7yDKU6MDHMRCOtrx0La5EWqKxuwNHaAKL19sbT1N2lLdLVbW/SCoDSemdgEmoMKRc75FH1jg5W7wipkTAPwBzaOGi0Sitc3xhHcHh72033lL4xcw4p7cQ42m7SegXG0SqtN2tLWYZ2PqZ1OqZNsnp/LntyyPBq7E+bKwCIV1wftLbk3o4Gq48agCOyCotOJHDEdcp+8+redAJHj3tPs2XAEYAxB6bNyX8eOCrzm/LSTUNG/Vl0k/Qp08SxZhNc7bk5znxQ37IuSffVTTnFFFs8ptY10oEZJHHgKB8XWEcFOKJMGvvH2EfuCEEKK3Nqr9J2AwCQfcVLsBYW5NrOM1ud11ivtvbbamUhtaIDIWIksf243GNa4x4CC3KNo1LnCHWPLHUZahmBLQd2kf72VKN7yG8+l2kPjW0EYhlAJKvphR/Iul+Pncc2L8kMqjVikBzXgVQYTCvpaV9U+yKsyGWJZn8YO9CBI+tzLoI2fsZI0neWDo0Oqppd2wGN7DjJ+/jKInnkPGN/m8XhD0zABGs60yjev37IKQ0JIrreokuLOopVpqg7sv3iLEsDAst7G1/8M2ZvSJsmoC/8tufEtY1xBCAGXc56ZLZee102Ot08vZwDIazV5uln/X0ElW0vh1pv9wVstvv5eNr1cs00aiaTddcf4umV2alxcF3/6MDR4uh2MK9B4AjAPFLUOR0ScmQg0au0WiTqzfXS0tTd37+2MXr+7Fn67NNP01df/iH9/d/9Q/rs08/TixcvrEVff/tN+rd/+/f0l7/8xVhHv/76yoEjPI+2GnR8xj5nul6msLwecOS67CTYpujoqK85B6E/+mwHyXe0r4quPN0VVJrTdFn3Gt17D82fN7Szwnp03fuNz//BJ+wJwOK6dUmqOl/Js0+g1NGi2cix5ZUtMmNyw6PetLkc9hJ43xrMOeXGmjtM+erFEF0fDO9U6zu43q3Pg48kJy7ua1X3PPlfOE+G+u+0X6Y8b8uxrb6rlmtd+5jpwFGwfzKrSPZcDR5BZ61lEQV5dEmnwJ6wjItjV+mSCeoT3Oc8Oj4qVd05nTi192Kqur7rnn42PNbaBxQraYnarCdzo1+u+2W5T655xVaf3+8BOJrSF7H3z4Ga+E5A5lSputbxM3A0rWc1V98L4Oju2T/SJAibi87j+uc4xjaY5nwcc3vS3L4S54HmabALgy/cndz+BFYfmBsnOwWKPevJUHRY+7FMWy09MBQV2Lr40sHgjpVGW6uOEERrhiYhnEK0wWyEKoeidiD8vgscwZmhSMNi1LOzsHFqh/3q6M/epSY4jVoVp64zHpkpo7cbiXpu2k5aoMwhA8dE3HJ2Tb+4TQl7+iymWewKblNkUeIajPG4SIw//3kFZSm53BG6fFxmh14Ejk5ApOWRqbziedITdg2Kmv06MxcFHZt0AljRXHRJLWaLbzsb58g0lTx8dB3RMXRk3xigqQBX6bKhckEKnuLQjsYkjD5tM2oNil7qOk+Zeq1bk6H1mWunpzaTBTgyV0iOWK+BIBvmnjzYfcBS/KwvVZ2u1UklVW06Y99qXgo4ojOa2C2BIqSwg8OLhdaLsSRD2LNKukp0zdt1anAnTOfQ3n9DiOUg8zQw0qqlxkEUThnpfofKZu/IlQUkqH21jg7rUGdD2bdZZVsxh2t56V3kzNGF9Eq+BoWJWqLIJVW+sc7tHHO8xJlbv1dn9F3j6c7Lw5QX9dAvHadXHJwiJ6xbUb98LfF1G5cm9ObzhZaE4hmpz3AKfbd8mRMXR3UL6GbH2spTxxk7CPWOtmm1uU3rzW3a7ljrCIARmEe73Z0BR2Jv45ltDniNo7050zkvlsY0ws/KHJlW22i1onPfFbF0VSakgJnkwJGBResVU9yhBpMBR7CfcH8AR2CX0Ink08U1H/sX/ltcF+faYd4fmoMn21qrP7/Pm2020uAp38zTEU/zyY031T/B8yNCHzVlHskyAljGPugCRwRpujLJ+cnPqZswTwjuE5ARSOgzy+1eOuePlo5PjgLqrKwtcrYs6T7JS7Y5HHixM0K6rfh31G0EWnh92b4LtDnbtgS1DAgCgOa/rfaJ1V9BXS2kqis2PFWwp6oz54hVPDK9v4IMZeCIwIgCsEzf2+BTDuA0z6nqOsCRg0duY6oenQH/YHUYkLC3MTTgyIMAIMcAjoDnAzw6AER6oIzjWKZldAgFneJAGVLq2T6gM24UwLI/IFwCQRX0h2sRSOKgdGQUfYC+MRZbANAEHvkYWP/ADvdaWzG9XV4fM4js8yejy5KvoocITld6STrcxQzt19yw9wKOHo/p4fWD2XgGB1q/lHlkz+0OLsgV0r4ebWPEdpnFgTFzkEigoOpUFRkmeGGyibSRnqqO84q1f5iqjv1tjLTwY9d3QwksI6axU7o7vS81jqR1beweyETi+RatkwFdbnKI3jPFHPWw1USyfuDfrqhzNxvI7cAR+9NtBE9pCJ1iapQLsFHiAGTuH17Z3ACrD3pzj1R1969NDj988UH64vPP0h//8EcDjj534Ah9/tf/+Wv613/9v+n//YXp6l79+io9QBdaHzgwaXqI+sjkNM8vZ3EZ46i9xtG0PY/WyT47RLrO9XUGnoOOxdraY/cQgCy68tSTgC/dRrL5zNWXr3M2STivdy88ZJO8vfNKkEo11xv+HNof8nMGBIht0bX1FCCqymaFQWjrS96nl+M41zQfCKZLQWlEWqw6G1XXndZO19XZ39FUp+60c/r2cJ2AjGzL1XZgbPWpXX4qc5Lbch5s8aJPhuTT1+687vfb9rxfqbfzpvv+ITGa6n9pEMerHTIdOILOUErZAeBjYgAAIABJREFUbo0jzQfth9nXmitu03ttTAbfxHGiTcl5gLVMYFHNtuXn3FvE/XuRPYFLsdPKWJ9YyeGwc9/psAguxX1837nd+dAFjs7Ph67Ne272KxCrjUQwaY26UOpaHPOt/l3ZIa1+JJvhFmQx/Kr9IXn16/EPxu9m4OhCgXhHTuvzg0m+1MQ+OYvn9dkFnbXQ1/e+z/rkbKhrFrvbv6cdJ99CjliRr4QxilAxU4AjKm9SRp/yZQZ0yJ1/cu1q7V4zb4lvDOU+8LQLtgaUzTgN3TKpo0N1SqfGNgk4UrqRwUCTcJIUSz24UeHpcBZl1QJwxqF4AhxFpwX6R84JE1U6KBsHLir7obzu9TGNl+51YA+f2+cI7D96WnSTgKMQoxQBoM6WhhvZLgzQf55AlHMLw5QFrPukxbgPHs1OS7G5GGxpF2XNzlJXFcOxhdX8s22fosu67vuT5k4bk1YJ4nHn5tS5Rf/sBg3OCbPTNHdYh6cYVQKOTNGEKLPitPTW9QABSNH2psBRFwB6tOhVGNMOgvYwh84BlmMLVGQTxdHBeRE4Mg2jCMYQeahzYgqAKBOMRqbjlowjRXx1jWI47so96ACJ+iffG1+hm91ppnNUV6lzDUtR44ET7hyLG4BTg5cR/GzIELBCfR0j1QaiHDrzdnUOOKrAJ7Bair15fn0AGMc6Dy3y2eoqGNSEE+dDfb/oWRW44M9nX9VOguIsLOlXh9cL2xgOqhjfkAoONEcrndhkaTirKDhobU2wqFemVed8wNisLerxmNZpudqm7e55un32Qbq9fZFu7/gD4AiXtx8Lqn9MewNQ3eEOsBqi7A5HHL8xNhPZRgCRInCEp147YJTwvTu+l+sVzwOwtVoSODIQAkDCLrMVBWDUthieDnNks9kE1+xwQADOxzw+BUGD7VGR4ejoP5Bx5HVRIuNIafo6Qzcy/8giYa0QA10whqZC5LTkfKBT3fvdbWLN+1q/SMeYTsQ668I0nN6k6MS+jW2+j9u+XZYUn1b6SbrW9KCVZwR6tDS5M3aMM4iOngnMXI2LtcmJAQ2W9pA6GyCS6hxle9giUwm0QygtbZcAItfJYpSUzayzW5xxZDrcGKRiEz1YQICBogYc8beBRw4c7dHgYK/TtvCRdpVlz44xhAxn24PAiJxQeH7c24Co/SHhugIy3D/Ky2I+G3DkjC6BSALncA+TnbIu4P6Qf/ys15g3aEc3mh7XthST7ii1laJiD9ia6c8H1tbeIpjDK9pZ4WMDgx6gDyhwJjfmrNeeh6lZbR45QOdHWh/Z3srGkDolgzIC1jLQ6aCTAUNgkrkOdKY0gCPNbQBLnLcOFjkDyeTc61uBPSlAy0Afr2XWWVd1b0sJGAA4kwmylwzExBrmbCbuawlGG1uIvRKcvTJPeZ49d2ZAcn1YOZBswBFAI+sjyA6e8d4ZbwTgUfMILNDNepM+++ST9OVXX6Q/fvVV+vs//Tl98cUX6e7uzlIJ/vu//3v6P//nX63O0dfffptev75Pr+7vTadj32x9n4EjPS7H0BhHXtcROtvk8yovT1U+pj+pfYLdcBKlmb+33rNubbALDOgjoO8a7iQA4EQB+PieB5lk31AWTq/x29yPYKwr4QvGr7bHiw4hLyiiz7V9eupb8L3GqChR/tXNzcCR+5cMwo7gvvScyUX7/j12V1yD8wyXg8xFE6kmh+25CzrfT4E6GO2ySZfX1cL+fdL55w/WXuwaoNQ19u+XAEcK1CHoTC8W96YRlHNfnwV78Dv80J+m1HXUDQKLChBL4Ih7fdg1zqa1wAicc3T7nrMjrsWmcZRWNQwVWNN8dYGfk9HkwtCZ2+UYn5tBIMlWlp6r90Tdqz+9LKutNgJNUny6j246bdJBffY1x6X0zxS/29Q2R+DonH9p6nWvMf8mdWx1cJ/PpfQzZZX9/CZ3+e3PHQP+Lm2Rxi/KZ1zPxvyUffbApW0ZO2+xuf17zhbtwXwjlD8Lf1sajMZl8hrAkZvsnhLlnGOHj50XSecEFHunRBdy8yK79n0CjtgbLNjbZhL1CWZtQEpg3k/gqK0fbHlWlOnYDPGJYNEmPVsMLcllHy8nxfiFrw8c+WI92C0D3get9yfnNWj4CjiyhaFFZyALyYUbh/GevjZwpIjzks9foEIXFBhqaT0O6Pj9ZcBRZI56yiWl16LGAGsAjIDLGEdZP/SkmuhjHEXwPabviT1Rb2JkcJw6WWmYy9lYCkZHgy+OtWZnD2PTUy3R8am9cASYuInlOPI9g38Z/UvAp2yiT4089PPY5s83FhXr4Kw8W3rEM/O2OplMijxqA44XPsfxCODoMrCyZQ5e5xgH6KKuGkxN546J3hQ8RVa4PmjDOKTzqNXstu6EVWAN00P5eT62dNTSoYuaQ2AxgMUK4OgRQO4jmDLbtNk+S7fPXhhwdHP7Qbq5fZYWq42lNjOpe1wwVR2iz8G886h/i/iHnePsWKaoY22WNaLSFeHr7WIxd7EpmOoLP3B2G4Dgf1sqs+UmrZY7r7NUnjnbY0FqLNXZtgsc5Z7tdCXZBXCU9llyeZvZAY44P5mqTnVSyERSqjraQ2J2jq1Xxe2lDYyBRgbqxbnrDgRLQWJ+cnOwM3C+ry6MQ2vAEh2kkS6JUYF1hOAQ+NTn9FP6tM6cctYRQD/Me6s/BFFkLq0AWLo8BJ/lagHAkMARHkwAjLG4ACB5v9A0IPPMWBymP5XGrDBA9WwCkHBCAfvBUHHAyIAj1sMx9ounPdsfk4GjAJAAEKrOER3m7joJGRAMbIgp4hzcUf+YrlZ9GkvrQdC1c12fxzJ/DBszO7EAO9HxVgdJ6bvtdst5BOAIspRT2GSXVk7ZZikG7XlUr6o4VgkcMVAOKf5E9DqnR+F8BXAhvUT7owRYFADScT9mrnM2fYye1jkKffPZnuXdUw7m9HIODnkKtcPDvdc4IqDE+jxEvpW6jixtjC8DQQQG2SRzR3Jsb6byOXDEvZun1FJ9IwN+fM1+PHiwI4EiLgsAkSJwFOu4MpUhe9zXCsu8oFR1CAwgCdPS5iJVKIAjS++4NKD+4YGA2Wa9JnD05Rfpz3/6Q/onMI4+/yzd3N6m169eEzj6l38hcPTNt+nXV68NPAKYmeupms5G4GMXOCJziw7J5TqsNU++wI7tp9rtkDIPZVONXZtn0In75A/2TlyQwNHl9tYwcITHg5WIgAWfS+F3/56/ZTzquTKhGzPGX5hG3IKE/SHYwxMuGXX7EDBG4AF2zri/6IJbm26/pM3j98JV25zt49cqR8zAUQzSgGIVaAQbErYO12GCRJo7tGDpMGamHgUwFhYtgxq11rKfKRl5Dtpf3XVVI3MeONI+U6mizwFHbKuEsh846p/r74IsTwVLpsh+xxZUUE0Ai2bg6JLeHD5nBo6m9ef7BRzdOXDkz1gjrX2RcC3dwUihp2UcyVFBi3LcEIhOy9pY6kP13i/GEXtjBo5apPH0mGuCFC0tstGTbzHMPZ07FInQcm0e0wVB28972iOnRG5cc0yuyzgqxuG5iPL2nsVmB1490WHazzTVWFGa9TfTK/02wBH0ay3DNetIba2Bo67TsWx8i5Fe0t70RWE0MTbl+Dx4AsrOxrps5uPG3rPGTASOxjd/k4xlr6vVKhFt88+BI4tqv9yR0dqmpz0uMLvyhePGKEaxKpqvAH7dtpTzABxx39g2flGW6z7PYIdctPAFOnAEthHmpAFHi62lqwPLaHfzPN3c4veztARwBCaI1yYzR7JH7wM4AjPDal6YgNKRWOYaarQIDCFgoE2tNskCmZBiztLUOWgkEGa12KTlcuephwoIm9evwAK3mkmbjXVrHIW43rHPS1qqOmWPbYv95BwsqYEScAQWg/eBUoSJhUNn1PT1rwM89HgrjddgwBGr2tkz9QJHRWfF6LRzx+LxxoCk0gW0+/oi36KOtfFDNyCN2obAkaVVE7AZgKN1BI7AKELKOqtvxPtkJo/lvfRQEDzmASltxWYpNedOgSNk92J6UYKoSrGo2kU8134SGHUp7Q8Ajrw2krHrYmrSAsppDajHL85DAUdyAPUBR339T2CzrKlxTxHfm6bwWkdiHKn+UZTlzE5yAMXa7KBRXC/FZMJEMC4MnFUNAWJ4TgOOKkfxqexxflrktANHXYCpOLjEwNE8pT5jtDWdaARrsu2DVD771wasyFEW2UZKN5hBV7DP9i6MmGBqe8UoFlC0OHgaLU5AMozsPNOMzpLCUx3Mfc7AOtRstVnm4TPSTtCb0bnuzr+wDhbgCOwjqthHpao73BsjyXToepn29w+Wrm6zWadPP/k4ffXll+nv//zn9M//+I/p008+SbvdLr169cqAo3/5l39Nf/nP/0zffPNNevnq3phIYN0tDPxW3kXuocV21DhqnuC+sOvel9ckW6di4r0vz9jWTrLkMsjZdlLnqLPAkdkURS76ACRbhSvm//lmRDbEZeygqONO7H/I/gX9EHVbXCNpZbDNsEtsll9yg6E2edbKp7xkudXbB4769lbnhmfq8S1DfT3GkYMvDhzFoMY62EftjIGRfXvReu+f992Z/caAhqIDyxy6DDiKklftefyrQeCoR2hR8/dty/LU9aFFhupjatuo1hknemnkJlPbPDOOtP/+22YcTdWHQ2u01ulz1zuH21wyR8bOWWzeM+BIUSpTjAB06gwcFUZHk+J8L1PVjYl7+X4KSDFlYWhz1HoE4QwcdQZsypi0jzSPfFeAoxokOX0OLapgHAE4Gn/SekF5W8CRZL+vPTK66YxWVBcfrj4vGuDRUSLnVDTa++5VG+z1wksHlEfM/40DR+PSoyOwiVFu7pbo0/YrX/fItw8c6flquY4bEpNj619nHNmODi7JtbObCByt1jdpd/vcahttb56lGweOUGeIx4NVBN+opy0yxhFj5C1SHbZOYANqQyygoWyQOcZydpNtxLpIYErkOi2Wem/rwFGJoLTnyaQq8dTQBjhQS8CQJOmULeFgpTFIukDeEHAkVWjrhKU1Y8oqOz6yTUKdhymyV0A1pSopZ3P8CBw9HpH8ypOQuFOgL2BAuq3P3oqO9jwDlcrLP6g3EtJj+C092id7ccwNRwTjbLM+SVUXsyT1AUdgH62tZpbX5JLe9lR1xjQC++NC4Ih6vAKOXJ4BHD0cCJiIFcTUjNHZ0gV1tcbE9sbxl5Tie2OMWMpTXlO/oxMS7yMIM7Su6vMh4EgJD1lzyJlFzpYhyFk+zzKoSHykWLK0fair5Uy2M0KtNtdrXp98CqMBi5HARKkdxH4uEdR8X2oJETDqB45Y4+jeUrlFR5ldM9Q7EkBkcjAROLIuMKabUtM5m0kgkq9l5B46WBSAI6RXpPFRnBjlGbkW4nmpW1ArELqSjCPDTo2xBvDzwcaU4PvCgCOk6VtvVumTTz5KX335VfqHv/u79P/98z+nDz/80JhIv/76a/qP//iP9K//99/Sf/3Xf6Wvv/7GGEf3Dw+my1drAe+OUgXgCE0u4CvXkhk4mqLl35VjrwscPRpjugscDflAWves3TRaM3AE2+NdYGlMkWjZSeP70NPUuVPu81THXhM4YviLM9RNh3NvOgQc6fu+fWgMaqn9RdmOY6jGDByN2C9THe5TZa3J/9lT43noPlP8g9pzRbtd+4Tavpx63Wv6z6b2cW1/1muPe0D/plPV9e3fWvpxaN93bl7MwNE5pWIzzKP/GhhHcXIOGU2dwXivahxxwzMzjlqm4ukxU5TsVAXeFwlctyBGYMu5Vi8cfQtK+9NOj7huv3b7ke2bkvc5VV0742jcYH9/gSPJq4wGSUmfQy8a5+eAo27kOqOa68/6jLC6DXEO/16Ao3YD3GVucczR2e0z/G0f+W4ARzGStp7jZePo/espDwEEHZGmDk4e28Bu0mp1kzbbu7TZ3qbt7o6Mo/WWBX+XG0aiW/Qs3KGeMgPAkfkYyTiKLh1thCOLiOsTxxzf6ztEyQs4EngE5vgqpqoLUcpesUnbYQoCrufAUQvjiH1T5XuJQSt1KhhPiyawgumruvV9qE+YqmfqS3qpHkPTOeY8J2tTwFHcIMmmGLIX5HDQOTXDpf47tr2eywJH4jER+BKIgS5AOqvldjMJOBLDaLUgAy3qa6se5IOLlIFPARx1ggHSY3oYAI7Ut3G+RTupBhC7QQQl1ZKYMrpvBJAieITUY316tG8dV58rTZ1S1TG1KNPRZcZXAI6snpTXVYiOK6Wq8+o7BFhHAkkEgtXrXS17TtbJjCNmh4sp7UrdKnEHwWqkjBc2EplbkQlGh7ilqquAI2MIer0j1TOxduJ8AJDWhDbGkR3rwJEXbTLGEZhspBaAvXA0NhD5OmDG8XPTe7mOkQP6rsUcDs6gmTGVvL6hAUSe9spqMx0OlqoOn4HViZJie7CG9vu03qwJHH1BxtE//eM/phfPn9s8AnD0l7/8Jf3bv/9H+u///u/07XffpVev79PDA1MMLleoe0eJAdM0t7pikbGmHAiADdFFUxXhlY6fupeasn+4UpOvdNnrAkdkTHcDPbTuxN96uJY96wwcVaLwOwCO2vcQ15kmVwWOLDgDdUYZKJSZ1WYfd1/oB63n0mGyGepARq21tQOYAVIzcHROUqauD5dI3QwcXdJr08858bn4JfKe72+8xtGlsjwDR1dIVWfFTpeIvJ1GO56Bo5lxFFXfDBxNXwguOWPKxm/KmExty7vAOBoHjfRUcBB52rCG9DRK+SJnQ/Yj5MLddOgysz/yrKD48tPXOMqtD3mDTU1XRrlkIv7WcVpsY4R0H3gUHWG675DDXhvlzoL8mzGOxiVVdSjGj+QRq0ZCUKmvNXblWP+jy/4YO/Ptf/9uAEdtjhd6GtwXaGnwAEIcMnC0TsvVLq03N/az2dym7c2dAUdLMD9WWwaKOLPIoAwrM0MuBYGjhfteKSSce8zfnllEAJ5CihqxjdbrjbGOkGrOfq+wqQbjZGPp8pjKN+ZsL+nacr0+2GfwoGqToN+9gT6+iW5lHJmX1B3LDhjhOZSqrqNXAG5cYH/WOgnN17oExzmjuFe53kyfvur0UVVjIuq1emMRgaOxteIS4AjdYcCFO0qy7zylFBlHrGvF4wAcGSBif/ua4XJg685FwBFrHBWHC9k/Wc8DOEKauipVHRw1sc+ibVGDZjUASHkXu60UqBbQEn9HR1BkHEVdNzQ+uG+Hsec1jtQ+1YpSlQKbnwE4imwpA46sNgdTUT5a2rrzLzyn+imuexEMy+tgWrCwd2DPleMicERmDsenfK50dfqc88NTUO4f0uMBoFtxlNk8shR9XhMrp6Tj3/ZqAI6QUseewdEvewIIs4G7B091BwsHNY7Qi2yz1ZryYwUc8enFLuLax2MKoITdZk7r6cARLCmwjlTjCPXioH4NODo8GHj+yccfpy+//DL96Y9/TH/+4x/T7c2NPSKAo7/+9a+Wpu5//ud/0/ff/5BeW20kBBYs0jIzjljTzrol6t2c+shG2IIG3pfXVGfKlP3D+9IHbOdvDxzVPpDYX232y5yqriNjvwPgaOqefMxumTpHrw0cLRcIxuoHjvAscc+IFLT6TOtstBWibVevwZrxM3A0br9cG6ycgaOps/Cy42fgiDbzlFetc3TumN1U20nXtpve21R1LTWO1OlxMOJmKm7wact1WRp9ToSpC6M2ZXDu2KvByD/n5C5tnhlHUyZkfeyUCT02aetrtxjhM+PodPSmjMnUsX9XgKM2/aG0Yf2F4+tnr+Uz3iMuIFYnxRTndYCjvkgJU3lVGqno1Otb4PpAo9pBW0fn9/Xr2WCBqwNH2TU4KqqT9AtqHI15D/2O7deNwBG3OO/P6+0DR5LhsQ0PM6hF1sCCac/MoYk0c0gRt0urtX5u0nZ3S+BotU7rzS6tVwBxVqzQbinr6Cc9YMgMHJY/tQBHaF+dqu4UOEJ9o3XC5pgAEv8G+ALQqAU4MhDHHJ89wFGo6UfZcietp7+KMjeUqs6AC3egMsOUP6NMq5Ciz9rdCBzFvpAe0e/ocLf0gGbCrZuBI61pusc54KhPfs4BFLWdkcEJZwiZnrVUdau02q5TDRzFPU0GjgB0GPuNLBgBR2tcM6dZcxQQgOUFwJH1gTvzVWsoAkfo5fsB4CjaCLV9HiOGtebEjZfSkgncEKihVHgCj2IkcR/jaGhThuuKdSSQVrIsgEg1o0wVqN6Y1ziK7ReYZDWOANpYash24Cjuc+K6HOXRWItHr9uVC4F3axtZX/l8peyqtlGpc8S0maW+lZ2zf0jHABzl9TqARpF1ZIoMr1HgiOsfgSP+mHOxqnGktKtkHLH+EWpxkZ0E8EoFvuTAP1oaOjr28Ix8b4yjCBxZ8XSMHQGy/R6p6gDIFuBov7834Ojjj1Hj6Kv01ZdfpC8//9x0K9oN4Ojrr79O//3X/7H6Rj/88GN62B+oW5AadE3GkfS6xqBelalBwTt9f17tNgmf6doOkLfXc9cFjmKquvMOPPZAy551ZhxV0jIDRyfTp21/2z7rfgvgCEFV9R61tukxhyJwVANGHfvFgzdq229mHI2P+9T1YfyKp0fMwNElvTb9nBk4moGjyUYcUpxcEvF5Tjw7LKOGVHXRCXDWiZh3lzNwpK6AY6Y10UtUEH2RntH50m6kXnfjMAWkGHMI1jLbYjzNwNHpTJ8yJlOXsXcBOIrpfobbL9cv6hvRcTH2gvNHBay12c7zOOTq/S2AoyEQq84fHR0C9XzJkefu2ew4b6uC2bFvorMXn79d4MhGoilSYBLjaBJwpD4YlyE4KLuFVMek7l35/u0DR3HO1WtdtEGMaZQDRyzRkAFHJqsBOAKzyMCa9S5ttzf2G3Uv1ttd2qxRBwlADmoeiY2AMvDOHvBAfLtNqCXGiHlGVnaBZTAkWNdIwNFmszXwaLXy+jYGHG3ZeHfa2tzK+EGocYTrr4rlIMk7rXGEBtLl2VrjSMBRrmvEk3tjcYyhNRE40jjG/sFzZn1kz8z0Jq01js6xP6SjJDN9TtLT8Sp14YaAowhewIhbrBZpuamAI4AGWmoWgXEEZhpsd6vn0mUcgS1jnW0sCLK/jvu9oZZ0bhfwIOpwrU1wshtLxVO2FGdLOA9O/ZTSw/5o4FFLjaMIINXgEb4r60A/4ygCRhgvsIz0WQ0c1WBVHB+cI5A21/IzMXdAFQDu0tP+ReDI6oh1U+XYczjjiKwSzZLzujzKay1fUTexWlFKR2McOeDsbKHMEqrS6pwwjhxEqgM9rL0Y6/3eQRjKBxlHhW2UWUZiD3lfCRC21HZey03Pgn0JUv8JOOLYOtvI3nvqRJuhh7Q2mSVYZL/s+wIc2bOKkWRTC6CRQCXVRloYAAsdKtXG36iB9ZCBJXz28PA6QWYw/mAcATj64vPP7D1kA/IF4Oj7779P//v11+m7775PP/30k7HroFsQFAD9bv2FgACvHyZwqKObTLQOM3D0rpgik9pxfeBIO/jaJu9zzrbsWWfgqBrg3wlw1Or/uAbIe13gCEzqjbHxa+Coz18QaxxpPZMNIztPa2Gsx5iBijlV3aiGnIEjdpHs1ta5Z6bTRHbL6GC84QEzcFT2ji1d2QdW67yxedG3T2xb01tadnrMe8c4yvFvDcwdPK6ctTNwNKeqi+L/tpXsDBydKqNrjsn7AxzJG+qsowbgSIWq3eQwACC+5wLCIspkHDnzKDiWzznE8tVCLv2OQ9w/jywg6VtdN6bgiefKSIrSoEUyOqRkSMXP4jm1A0+Opr6Fl04nZN8hVcO6q1M/oAB2dHo6s4GZwNwRSaeWvutf2NsWqTGjoDNTpgBHFXh23kSYgaMI0rJGgFkQTZYV5K9mk0TZzuwPFwk6LGHtL1mjAiCHMY4IGi2c5YOUdcZA2mzTdocUdgB1kLJuzVpHJsoEAe4f9mQeOYPBgCIARvlvfpd1A6oAWQo7ptcyttFmkwQcWao6OLrXqH2EVHW8n+aWc4a0HdZlmTLPX8PAUZk7NfpjqefCBUqLvb6lf895OwAcWYq9wnw6N4j15iwa8F3gCLoAadw2lvRMLPKOQ75ydLekDdP968CCIXBdTo56Y6DjI7vM/OYrsBhWJ4wjqDYyqCBK62SsIoy3sbUIZKwBwCFVXQYdxcxn36OeS1LdmguAI9Ua6uh8ZxxZujqvoRNZQTg2rldxjakdQN1xV50qgg3xngCLBBrpPf5+/fq1HRfXrHOMWd0fY+AThWwYB4oEHBnbSGzcCjiy8QNoZ6zCwjQCeDT2ivKaHVYuk122EYEJpI0TnNaV49JXAmfkJEPfCUQCcFHuGfrUUtUBOCopCHEvA228rlFc9/KjjTCOOsCR6U8CljXjyOCwBWocMVWdOb0BcBrIdDDGkd2/k6qOdZEkG9Ss+CGbyEBBp5CtTa8ipSKBIzCOMNf29wCO7k2fgnH05Rdfps8/+zR99NFHNnQAlQAc/fDDD+mbb7+1NHU//fyzpQyE3lytkZKUjCOARoPAkdtch+N+Bo7GJsU7+f11gSNlTxnze0Q7fbyb5lR1nT76HQBHWANbX+8lcAR7G+svAjX8p34OzZEIHM2Mo1ap0J6jbR81aS88pQnh2NouyluNkGJ/iixPbXMM+Orzo1iPecDTDBxdOMhXPK2NnUs/0SX6M8pnlM1zsjADR2cGPDsqLG1Dm2REZd83CJ3BmFPV5U6dGUdd+ZqC3rYo+xk4Op2/vwfgaHzRkUMVm7ToXB3Wd8Whw2OirMYFpTCOHEC6EnBUy78cbdEwRztrh1zUzzXrKBpSfYba7wo4alv6eou6nz8VDtJx52Tj7X+jw94NxhEetgNqxjpf7oQ3J34Ejgz1wYfm3U8LOOnBJlpu0sLqCgGwIWiENHUAjjZb1EDaGXAER2MBjhbp19f35mjEtYY3wT7vrAYQCrqz9lFhGyFNHcApMpCMuePAEev7DNQ4EnPIaoAU46wFOHLig1c3AAAgAElEQVRcu8hLZDsHYKgLeQUILIhs3uQb4KEi8yNSH8cq6M/oSDcd64wj5MXvrwvDhsTz6ro89TVjf2rM1NoaHImf97FXh4EjMhlAagMYIRAoBiiuDLQkcIT0dOYkX67S2hky5lzJbDUvvI6N0cPe6tPQCT+dccT+6KY5A2QB0Aiso/3j0TZfEThSP2gtjUBa7QCKI595cc6sMa6bM2EAFsUf3Q9O/uhcHVrL+tpg5+HHWSNKP2f9HNJw6XMxxfQMZHhxr2Nu5gbdrOep5TCumRwrT3/Xk6qOqee64BrAFMpyqHFk7zF2XtfI5cAYRw9IVUfgSPcm48hrHDl4lGVac7gROPKJxnpJfTWOgIoujieMIwBdNXBkwSFIM7iAk9TrJZWknw68Mzuopb5bPKb1isAf0tJZngpjJKX08Pq1sZAsVd1HrHH02WefpY8/+sjWh/v7+/Ty5cv0448/pm+/+94AJAOOjkhzCLYRQXqOI4BTl1HvqOhoglxYZHtDcNFvtBiP3maqk22KA2/05u/UAVcGjoyXB/ugLI61Doj2dlvXzMBRp59m4KjTHdeYq9dmHK0BHIkFXKVUj7YZ3sfgU62zfYwjHDszjqJoWGhSk4qZuj40XbQ6aAaOLum16eecX2/o26LOmH7tt3nGuA+PrfvdAEfRKMWDD/3dMmgoqgzDpaM+GiTknNN9DDjqc+4LOKoXgbiBz21EJL47R84hwbFvxvriKWscxWeg05U51VudfTHisL5WbUR2SjGMPWRwAtcyo/tEUGAKCDPl2IZmlqGunEVj505pxwwcld6cYkxeEziK41dvpmrdUOuseuzz37Zx8NxQflInqjewWPB1W6o6HOkslypV3ZDIMqrXWTHMUWWtKYsyF2cCR4gy7geOxnT+ECClz88xjuRYG1p06/GJziZ916uze/LgRznqMxKzI9B8S49kHnUcvgOMo0CFKEyk7rlFj45plPi9HHUN51iqno6ENpx07pDoWGhLjfiGN3zC07khOdXNEfyKFSDk+BgCZMt5UxlHUTazwzhPRbI3CJD4WBuTjTHtsJMAGoHdszBACMAR/wZwZCyjLYCjO4JHzjoiQAO2EcrAL9Kvr15byiO7joFHBADIkvNSHzb/YTsQOJKzmsDRNm03W78+HJhkn1iavM3G7pOBIHc+22Xh5BQTbyJwZGMn6pBLhncTdRg7qbwXS0Of4X6qeeLnoz1KQdIqbHFN6NM3ETiKNY5MW2eHeRc0wjUBRpzIRgTfXPdonYxgSASOom4eWkuijtW4Wqo6sCHg6LZUW0xBZ8/o44n3BhxZxO0qrSzNn6eqi8CRMdfs7uxWMCJQm6UZOLoPfQUgTiBEYKU4APmwR52jo6WqiwygvnHKz5pSp5ZXrRdKXaXCKpEDSEARGCERQHr16lVOARLHSPeM9m4Efso6YPnGGCRhrCOPbLb+5Tpt/R6insk4InB3CeMoRjnWa2b+W/MWgKhPMfsuMLG0xgks4hwoNY7EJsrsIwc5DGR6uGcaw7Cu1qnqCn3RMyCij9yeyk6HnlR12Ju48gw1jrx2EdhHdg2mqiP4RmAIaz3ATUuR54wjYxdBwRxR4wjAEc7PHKysd1jXSKXlABxhzOAg3BtLiWleH9P+/t4+AwAEsAjA0eeffW6MIzHYABwBMEKauh9+/DH9/PPPaX+k7EbgKDKOtGJlmfbaTQcw8nIdqnFtN2UfM3616UdMdQy2Ommmt+RtnxGBo7YAsdjiMVscpQKgp/v2OpqTUUf17VlPPguBbK0+h3Ntrtc0s8UvGJazDkrZ7CKQX3KDoTY9AXA07CugfXaNV2bDNlz8koj5hss2H3IZcMR+MxvXbRXa3/qc6Zrx9xBwVDcQ46T9e9ybRuAoBo7FYM6uzuuynnWf7BodDBbVosdAOecrh2ZWex6X82768bBw9swD7oWbh2bCgafA0dA6NHV9mNCIfGj0CfTpQuml1rVySptrf1i0H4sshMC7CX7Ka/rP+vp5SHfV+6f+Pn5/gaNWucBzT9WfcU2OfT4mY0Ny1SdTl8yZ+pzF9tk/mKqoDZG+yTO8yJ02pa5xNPZg5xx8ErzIMmKjh9ut9vctkvVmKl8faWNcccaBihvGejM/NghPBRyd3qcYm61GXA0cnWu7FZJtVFrmePDUHLWM9PX1WJ/VE2bK8e/LsTZ6ij73RrfMwfbn69braj/vaY+s5/25q//WC1+9oI3pvNrgwPAhro9GHF9TdORwXyDMPjrx4WyO1+bf8VUMECpGOYwjiAR5s7z58FI4iDS2CNa06trQiefXi1ufroznj90762XVR6g6LMpWvNYYcOQDZUby8hGO5xJ5zmegQ5P3p1PI3hcXW/Fm56Li3QGJzuQnnVE9wBE3B0UGzxnltZxGeUX9kZaaWk/6PG94MQtQOQlIeTvA0eijEOFIj0j/gZpS+GfOYbGOkE7SSrHbTwLjY0OWEWod3dw9T7ubW4JH6y3P9TR1h8dFen2/Z2oj8hk6zbGAGBlNvqm2+9qGGGnK1mmz3abd9iZttwCPUONoZcAWnJm456GOXg7ViXLUO2TRU9XFUYjrnWZTJ+IsNneAcRSVXnYeE4s7eRn4cQHjqM/R1nW2YzNgCECmj0Ubp3YeDAFH0l2x9pvOxXeROdMnVzEIIbY5s1WcRWa+EmsrHdv2fb4+gUFjnlmKOjpX1sZ+43FiHzG1mlY6BxDBVlGaugbGEeq/UDcXpyn/LqwUghfJQKOYqk7gUW2Xo2/QhypcLQZdHTAmvW41YQCAWAq8LkMKnwM4AisEv/GjyGHdV2MDoFUpAbVO9bGdDFQ7EBjDy1xZxvoSmGywcXZK5Ws4wyu5oNva3eDVQTvRV/HV51jl7sFzsAs4cgZWXAMpW4FR5PWAClgkJpL6lWN5AONo/9Bth/YUYmL5t5bCTgBRqIFUGzmm52EaHTwYwK8DANJqGLkMMn0dgSPrPgeO2JWUv4Wv72J127nH+5Qe9w46FdTaut30NTUzrmH1jpDic7W0lHxIGXc4PBCgSo9pu90YWPTVV1+lTz/9LL148YHJAFIfAjj67rvv0jfffEvg6JdfzC6LjCMcK+DIuql4ADNLzp5bdeZGFx8FEj2l57zhpj2HtNh9l125/axoOw7p/ParXXKkZJSW5VS7q8/27driWNtrG2DYKzxkM3ftRcvv7HuLNg/z0Fj3fT41WLW2ZftG4dECddxZb/PokrEaOGcicFQ/c71finLIwJ62VLtTn2gKGDt1P/vUc/spgCPOlRJgVvalwzWO+saqrnEk20AgkX6jz/qCiTTPje/rjN5iC2dp7jdobd3yQLkcLFcZzVkQCjNwCnCEAJcGE2OquOV268Q+n9DQ/n3sZlGWW/V4i0y3HBP1T9/xQ/6Jvmd6inlzTf9Z7eexVavaD+q5amZe/7HXB46m9OmU8R6TyTG5aD0/HtfSvnPPO0Xnt7RvsXv+jx0LoM8xqM+mCOY54Kh2ctUbm9pBm/8OC/8QcFS3v05VN3RtXPp48JoBFVOgLDRlg9cqlG8CHJ0fwGhsxqjq4bOmjJ8V9H1D4Cg6VFqEsT6mNqwuuca7es4MHJ2OzCT5vOLAxoWvbxGIShy8yggcvXmzQlQQjEWP5D+3ycA9xwAeW7wtby4cn14proEBOrRB7QMq6vE7t5b0GY9DfRejt2wJqECSeJ+htSQaLzZ+3ANbXKYYC8XwL8ARHU28p6W5CSls2N7+DXSsbfLmMhGuUAFH8dn7xiTK75gsz8BRGcupjKO2MeaGEY5GOPHF+sFvw3WsBtmyMHvgxDfg6CZtb27S7bMX6eYGrKPbtN3uDDii73SR9o+LdP9wMMYRgaMY9+G1iQJwxGhkttpYRatN2u0AUO3sN1lNBTgCeGW2TGTnOXCEaxwCLai3xlEIlCjzhkDGSY2jCAZVNYzEQCLX6uTUPAyo2dNa4yjqhhM9EZ/Z+xTAkWkFB2yjnROdB6qZI70Y9SPmqkAOgQXSGRGAEEBUb9zq6Fc9eB9wZMw0c56gvwMo5aw0gkkEjqy2jqeq09/2fVjlKAKQKchyAH1GUtUJOOLqU1hGHeDIZQqMo4fjMe3hQA+p6qJ+V5+UtIol9WIfcCS2DMdo7wBSaYfGC8CRwKO6tlJk6OG+WsfQLr3XGJgs4V5gZTnIoXpjZBnR8aM0gDoP11GfEwPGJFg0A0c140gy3dnoC/SFkws/OQCC49kB9OJ4AQjzsRPwVn4XgOxwf2+p6ur5xIDqblCapZsTay++r/y81r84PwBHTFXnNY6snXzP9HXgYRq0booiAkcEgPByIMn2f68NOOLxrlxYFTKv+0tdy+bvIm02K2NWATQC08jus0gGvgM4+sMf/mDA0QcffJiBo19++SV9++236dtvvzPgCH+DzYl0kqazlks7NgJH0KnSqya/eYzI9mx5TbG5Wq536TFP7cS4pB2xL/p8Ai2OmkvuW85xAzTL4PSrDdnmJtVGAW4TjFb/i80VX/Nag1WnyNylwNG5nlMFN2O3+po9vacHzrgAOEJ/dGyoAefrNYGjKWPyZH114YWeDjgieGQiEFK0I+1wnapO629cu/D+XI2jCCJx/qkGbtdmFsN1EDhqYBxZqElffufcx+8PcHTOF9wiMtH+0vG1Pmu5Tn3MFF9U7Zs555+4pC2t50xpc+s1ddw5MKheK98F4GiKjruWn/la1506djj+qW2u3wVwFDu6T6nkhdwZR7Uh+XsEjqbQxocW2hk4Gp7iM3B02jfXXPimKNu3CxyppTmBjLl4MuNIjltatTw4pL0xB6HAFX+vYxgLG4Gj8V6ZChzJgaYr950fjffxFngqrFCQYwpwNGhMukN65ft3OcsUSS3G0ZsBR22Afksf5GN6gSOmkCr9cpo3mKJCeSnstW6KPLEBJrXnLR/8rjCOWrvB5Op4yOOlDaAIQQYcaWrDObnepQ2AopubdPfsebq5fZ52u1sDk7DhtTn9mNL+cWnA0eFgiZM8hRPD0c316aoCaSolA5xScHSixtHWWE0AjW5ulA5vTd0C9sp22wMckbWAl5I7mWPJGUdF4hxu7fixGPgyBTiKp48xjqw208SI3Y5jvQoesu8yY5M+OSMihCK2deSpGCxyIuj60omRHYN+0HER/JFtFXVe1J99m9bOdT1FnaWrcx1h6eosLR3BNYIUTI9GEIM8WgORLMULWTHof/n9Ta4sI9iVgKPDo4GgqHEktlEE5aJNrhpdAnX0/Ooz6XZGnhPcaGEcRfAojo3qgbEGWIlk1tp3DjiygAVjcpEVbJs67/cMGPk1kWYNEfOcU+3A0dAepwscce5aujmrd8TZqppEEThSlAWdYwTB2KcATArTyJyzLg9kHBXmUwbOpIc8dZ8+NwAIAhVqIEXGUbYjKsbR0wNHD24lUavZXLOJDq3qTCVPWwe20dqAo4d0wI+lrSM4Cz1qjKM//MFS1X340ccmd0h9iNR0Bhx991364Ycf0y8vXxI4cnAIYxGBI3t2/076ht9TnmMI4bl1aIozpXU9u+S4p3ZiXNKG2BczcFTswHP+kRk4qiRtBo4umXqTzrkMOGK4AC0Wrs9KyxxtJ7NxkBY6pIkdCtTBeeeAo2j72coRgCPa26wrqCCZzD5yO7PEQsY6YuoqaXiFS8kaG2McIZgldrfvRxVxVY3Eb5Wq7pxPYKqzfQaOyiBe0382A0eT1JbvsSeUIJh++UlnPLXN9bsBjmqnQG0smnKfgaMsjDNwNGleTj54Bo5Ou+yaC9+UAXp3gCO2ug+AHYryiIax3mfz0xgNj4FxNN4rU4CjOp9r7aiIzs8pC9mUiJ4+J4D6MPdDYBxZlGNIVfdkwNGRhcGf/AXgKJCc1Kfn+rrv+fvWv3dl/k3ps/cNOGIqI4N2GMnuaey5paQzHry2TOBZb9N6d2Mp6m7vnhfW0XaXlqu11zEAGy6l1w9MoyYwyWrYeNSxgvz1N9JVHjxyH+DB2hhHt2m3u0m3t3fGPLL0swAVEAm/AUgl4MABSLqaqZ8KNsXUaP6SqHa+9+/IumqvcSSGxgnbKMwH3Rep6i5J9TKkPzgkdLCDWFA/jzlyoxPd/0a6sz7gKII7SnmmewsAiQBSrcvjHNG87QekkPGQYwgPOEEKsp0IGhE4WinpqoFErI1F9hEF1FLVuRcCGS3jmpTfPyHjaH9I6QE1lM7UONIa0gwceZo1gh6s1SOWl8YPIJUAI/yGoz+mG1RaPKTGU7o69bvGoQMc2YR2VlOo4ZFl2NPXRYAwA0iGGDFvI4ADylyPsFcKs3dvE2oFSZYJArJGjgG/ASztYxyVtH1iJRFIss+99pFk/fiwL0yrsvAW5DFG2jvLyNpl9YfEeKJC7KxxlsU3o09Wr+1pGEdgzyFVHYCjwDhCKk9aYfaj74CNr5cLB472aW+MI5yLmlWLtLvZpk8++SR99eUf0udffJk++vgT6yfI008//dQBjl6+/NXuyECAlO4fWBfNxgWpdB28N/DIgeoIHE2xMmoAespa+1THTrH9nuqe9XVm4Kj0SA0WDa+BM+OoI0czcHSt6RnsR6XjVJaMcMsOhYwrqtjQtJdY40jAUQw2kT0lxlEdtBH1pOaDgKO8xjk4JNtBASq4dtxLlfnFNeR8qrqnBY74nGX9Yu9VNH7Z46iPepURJYCn1wwcXaWTOzL31HeYgaPpPToVBJ1+h/Yzntrm+psHjuoO64uoyfuaGTgqyt0K1bYJphZdW5Iq6vWbTJ43Obet5W/vqBk4Ou37d8VxPQNHZWymAkeYs9HoPmcktjoxLgGOoi4a2gij9MEMHBUl/67Mvyla+X0DjgBSKk0Ss00UEIaR/3CWM5WiQUurTVrvdg4cvUi3d89yujoAR5bm7hEsJTCOHtPh6JU4HOUpgBFT2qnW0X5/SPhhZCYYRwCObtLNza39MF3dxoCjBYCH9arDOOL2k5t52zDLpW3R8S3AUWAcVYZG6JaODRLBC9W8tl7qsVOmpqprsV36gCPpJkWcxtRm+Aw1TWL0aQR3lGJNIFJ2ZhgbiGnXBELUwHDUaXofr43zjBGzAmOM1wMGZKCRX38IOFo8OsvIQCQ5XkpC1t8EODqmhFJ8ewETDsRF+zICR+qrOv2fxtXGIABHBpgY86j7o9pGSleHNGIx7WgEjlQHTO3AcbKFc21VT+dn1/BaPrbuudPJxszYXapL6ECB1zgC44gl0Mg+ajHJta72yYj6g+qFAA05RwIDuwwyXoM/ANAEuB0d3DHmlvVlqRdl+gDgh6cxjHMLoE+WV1f0g6nqcjQ29Yk9F/RnxnWQ4u6pgCPUoupPVUd2o4AjQvwAjgAQIVXdIaSqg+rD/Nrd7NKnn36avvoKwNEX6aOPPjF9++uvv2bg6Jtvv0s//vhjAnB0sBpHrE13b/3s6egCcATwN4O39j1YR4cMc7Wsm602V8u1Lj3mqZ0Yl7RjBo5Kr83A0SUSRJUwJb2eZO6cXlZL5lR17ImpjKMh4Eh1f6V7qAex7gbWtQPzEWCKYyU2kgCi+ne08/r8jLxWtpQtaCPMQr5tSFVX2FTjjCOum2X9Uq/2IUSLGTjKwzFlLzzFP3Ghpmk6bUqbmy4YDpqBo6k9VoLrpp/59Gc8tc31uwGOhpyHcSOaHuGE6eag1YZFi0kflfXcML+vNY480LFJgvuMcFuqPMqx08dNV/TlrYqSnHDqO3/oDBydDtE1F74pAvFuAEdy2JTUYmUeMXVdpiUY5V5GpBxQprncaPT0VM4KANOgE6x1pnMuAY50uU6k8EBdopZxqfVHCzA1qu/pKTMn1PUYR3Fj0PKkDcf0MY6Ud167ASNxdGPHzOWoQG1PfZgLkvtt4Qx8317vE3DkMZEh9o5OYbwAGJkLFM7AXAMEXshVWm13aQtQ55bA0W53Z+yg5Zr52a1eUVqlB6SpQ/CL1y/i+ms+auoLB47w/uFhn8A6Yga2VVqt12m3xT3u0q0DR6jTIeAorQl3dZweATxSjRTTOqsSoy95iuudr+6M4DeHeVXMhCSLfJgkuRc46g+eZBq2C1PVDeqOwDiSXReBI9XIicyjCBxFG1KgkcAHRbPKvozp1oZszj77SoBTBlAcOFqtAAB5WjQBUx3GkdfrgeaQsxrgBYtaZIYc09MV287kVj9PyTg6spQNUtWpP2tGa+wX9V9kckUAxZw8zoqx+WZARwE7+hhHGDukFRPjCNcTcIS5IdaRxlXtEwPKBLgDHCGVG2X+EUCS6iJ5+rrosDIAChHUE4Gj2jkZ7XC9l+XAyGcADwSsY6o6G1NULsufg6msVHUBbAugUWHrAjg6GHDUuSeeN7CF8lqDe4ll5OCa2YIBOMq2BLTdUwNH6GP0wh7A0UOp7Wrp6QRMqxaSA94GEKVT4AiA0mqVbm9v02dgHP3xj+nzz79IH3z4UXp4OFg9IzCOvvnmm/Ttd9/b+5cvXxpwZDU4Fou0P7jMe5pRkwWAyA4kU5Yd9DPgqA1QNN3cUNfy2jbAUzsxLmnvDByVXpuBo0skaAaOLuy1SaddAhyZTetGZWEcMV1dNwAHQTQlVZ2CPs4BR3E9jbZfZJXH/Wr93p4ns3tjLT3vlkHgCMe6oWxZBHqM5tyzYi0VH4LvMkrf90Rb2V540ui0Hjwzjn6Ltfea/rMZOGqV9f51dfrZT3vGU9tcf/PAUTSUxyM9Vu5c8SjgauNSLywtQ/u+Akdw3JjToPFVRznWC2zjZTqH1Uj+Jdd4V8+ZgaPTkbnmwjdFDt4N4Oh0ARoySHFkXBj6wB6bjzlVnZeyb5jeU4GjmDYpGksRRNLnrU6MS4Aj6R/14okuMY860948LXDEtQORwIwoe2IwprfGUSn4quet+/ZkA1PVcMF5YBK8b6/3DjiyVHWeEqLDOCrAkUAkGws495EWy+oP3aXdrQNH29u03mwtXR1AkrRYp+NxlY7OPqJzXw5+B4/ARnJxhBNz/0DgCCv9erW29HQ3N3eWqg7sI/xtgPRqmR7XirkPASGuP8yR+UaMI5utWfQ6jKPwlQEFccss0KhnisEhQFCt7TU0P6IeiYwjPa89u7NhVIuHzAw6f8FciTpRwI7q5MSUZ2IX6XcEk6Qz1U4DH3oCc06AI7CMUItlzb7AeAoAWS1WaaVUdYsCHGWWkdc5shMdaDc98RsAR2DO7ZHlLQBHcs7UAIt0XXx29aHGLwJH7LfCOMLfAqfEOMJvAEdw7OO9QB4BfmLk4W+1B+3De6WwszUZ8rFnOjer/+PAydH/tra7HMdoaFVoiKnqjo0pAHCdMX3fZRzBHggAoPWPGFoClNhHrIHkwFEFGgmMMxmBbnHgKI4B/WKKYMiRDKVWVpWqLofDiJH1mwBHSiUqllGeAM4WBfj3aIyj9XppjCPO+Qdj+GH8725v0+effpL+8Kc/p08/+zw9f/6BpaADEAmWEYCj7777Pv3400/GQkJXWW24BdOOkgkHvVpS1Z0yjhwMfXoro01pXnjUUzsxLmnGDByVXpuBo0skaAaOLuy1SadNB45gj/l+6EyNI9lTSFWnGkfy7/XppxzkUdldsv8iiNT3gDkAw1jPAnQC+zbvxc+nqlPGgBbgKN6HbTpf48jq/U7w+bUP5AwcSd7a+2z6kdf0n83A0fTxeJf8109tc/3NA0f1hjuCR9EpQLGYgSNNjxk4mq4oppwxA0envXXNhW/K2MzAUemtKcCRIrN1dje6qwtu1N+dG59LgaOo32u9b7UTMAlBz3/SGkfcFBA4YtjAk75m4KjTne8jcATKhgEgIWiQaagQ40/HrBmdIHsAGMLPepu2m5u02d6kjdUiQh2im7TabNNqtUnL1SY9Pq7TMa2tLoYxpz0tFNNKOZB05E0BGoF5iM8BHKEmEECMm5tnBhzdOHBkaedWi/S4WiQ4rjvBN32MI7TZUi51JX8K4yimoYvp2A0M8Ij5fMwQ48hTkEyde7UTTefb584MQ40jsTQEOihFHUAGvcdvgQ7Wy870EfgA1gp+BDT0sYzEqontiJvQ2F7p1Ji2DY5ssI0y48jTseC66+U6A0eqa2Sgktc4InjhacJ8QOkouT7j6PC4SPhBqrqYTk4OnJqFhWNq0CwGM9Wp6krKtcKeEWNMNY4EHLUyjjTGGt8aODqC6csJlwAc4cfGLDCO4tppjCOLbrAiUzb/Wl59QQMn+x5W7PI0k4RBCxBZQKPs8PK6ULEfxdgq4yNg6TE9gs0IGk3IPJDncmZU8mnsvmIneR9lgDQ8sPUV+JHqBmcqvXGNoxPGEfSz6j0Q6Jc2I++S4ybgyADjPeb9Pq3WSF+3Tnd3t+mLTz8jcPTpZ+nZsxfp9f1D+unnn9P3339P4Oj7HwxIslR1CGCxuYmUhASFz9Y4csDaK2Y8tZXRImYXH/PUToxLGjIDR6XXZuDoEgmagaMLe23SaZcCR7SRWONI67IYR7KfuJ4w3XMEjfRea1NfgyNQVNbNYh/X55Q9bFlrFYpFm0ZnPDVwFFlNeeHspRYh7eKUYPH2gZyBo2izt/fbtCOv6T+bgaNpY9Gxe6ef+uRnPLXN9bsAjuIo9DkGyiYFxabnVHW20M6MoyefvB05ZOYgbpz9i7jhjwyNVmZGt8Ecwbf9mgIQXHPhm9IPM3BUemsqcKSoa12h7/xouE8Zl3jNc9ePDsNo/EfnWU77vD/OwJF35sw4Ko7ZIwAWZ+NcIqN951DmkIPLHcbMAmabOCt8j5oj7sylWzdZCjmwjhZLsEO2abXZpfVml9PVAUjC36v1Ni2WOwt+Qb0jc+4bYKQfAUf4vUzHQ/wcud5XBhztdgCOAEzdWOq6xQr5zVI6Lpk2S0mRCKSEGkeRvdhU4wjP7vXQ8mRkrw0xjgwQ8R0264748T3+9EtS1dW6IgLWAo7g897vybAq6aKOxjiIPwKP8Jn0XQSOBBop5ZnSm0VAJIJGHcAOKTYdAIpOixAm5sYAACAASURBVOj86KSqWxI8yqnqkIIONZRCqjqM/9Lq6iwTmEhy0ucIVGeK/NbAERhHAib0rFpTYh+gn1uBI16PIIfqF+keAPoicBRT1WEc61R1Aun0ncYRcymvQ1ZPbJ8EHNlzGPuITh0BR1Fn2Fg6cKTaRpfWOJJcd0HfAhzxXUkrh9o5Bo1mRpuDXbZAkI2EYwpwFNlbft6+gEF5XnmwRgSF7L0AIGMBe99U4FJmlQGwyYbzE9U4CsDR4vhgaeuYRpPsqH7giGkf15tlOiDt54E/69UibbcAju7SF59/nv7wpz+lTz/9PN09e5Fevb43BlsBjpCq7uf06tWrtDcmGlIOr9JitbK+B5hkgJLVjUONMjo4OQeR0hRgaWzd+ZUq6rOnWtMuuc5TOzEuacMMHJVem4GjSyRoBo4u7LVJp70JcET+jNLThVqNzl5VjSPqXa8DiXXX9Wy0B2Ojo82lY+S7iDr2ZB/K0KNexlH2Ao3VOLKgsGwlh2ZFI5jgE9syA0eTBM4PnuKLivpTtn7em2RZu36a2CltntonM3A0tcfmGkedgpyt3Ye4xeQ55hldW3KlK2e676iZziGkL9Am3TYUdhDrM3RYGu6oyA72nntIvdbXUG0H+1wpexh36/UC/H7uHMFmGorYNtZaVFrSPOUtSHi+hvPaDOsSBVcWh/OjM0WxYNO6uiAf9omz5Vydor4AStus8TkUBdkUThfOa5VRyl8DKaBhzCbdU5lf/CTtg2fgSEbO1N6ccHxG6QbG3ee55O9EFj1C1j5fJMQrXYneXZ6pNlT7DNqoM4bAmmunqoPTDXo8T5eQXibrfDEGgkHVNnpl4KSWzKnpNVL4nhO6pOrRulFqQmX9hChvCx4+0llljjA6reAUU+FSumXo4JdDTdrplFOhJxHjaCxVXYvyqXrHGEflPKuL4GtfUdeqbRVlqLRNKczoBCzHWI2jtqD2tiHrHHUFJWrPXQqG9yvzqFOGcn+XvtG7qwFHcBjXwBGAFgeOHhdMHyfgCOwFzltsfFfGPFqvd8Y22t08S7ubW3u/3tyk5WqX0mLjjCOwGgo4JNYRfdVgI3EDejhABgAcIZ0ZgKO7dBOAI3NMgnEE8KjARnQqhzUaa5h6GqnRajGK1kqePw4cAUCqX/oofrUOxeE7wNHp8LHG0UiqOuiMXB0k2By0NYvuiGsApsh+Tze7pRQMaeoeAB49PBhIkFlHhuDR/hXIAFBBwBFSnomhIuZRmc9MU4VXzKFvtdkM9OEYMq2YE1PMAbKye63WABsXBv6xPhSd3bDreL5+ABgRlMNnYCKdAkfupA+MI7JPQurCp6hx5HJ1APhphFDVcuHv2DdMuweQ9Gj9Dsc6ZMT62WTFJc3qMhW9TtCD6QQjKBUZRwCP8NMHHGGcIuCntbfUrSJ7j7qZ7BsBRwBb0GmWqk6psMWa09ro8kzQjvCszb0zjKMyg7pzKYNFsa6daiwAqFZKOpd3rn0O/thnzkQKTi/aIwKLWPfo4EBYtlXAHHLGUd5jUbEph2ae8saM9HkCYD3/HZSC9pDGOJKFMZFxxO4jm6hoKCtymGscReCItyEj2Y7JIBJSEkbgiGyjowFHSwOOnj17lj7//PP0xz8TOALj6NdXr9OPPwo4+toZR78wVZ3JAveXyzXSjsKGOBpwZA5QB46sRQYqUXYBCGN9aMkwNGX/d8EC33xK2/62+XIXHdgPHHG8KcN8f71XXBFljE65W38tU+k82i9tNtffNnDksLivkVN6uOVY2CFtvVwyLtRBINl8CcY4WTDtqXZb2qpj5Iubcs65Y1uf/5L7ZSvTgpb6Xro7I7AU2JKf1ezmU/Ao2xHGOKIdAXuC/j0e3zcu0r/1GBad4WuG+zvtGvUa6p/Roq71zDDjyOxVyyRQnq70SOydAhx1s16MpKojzHbJMI2cg2uWIOZzwaQ1CDPWGF2rz++osRq7Rt/3U9bKScDRFZcU+ieu85qBo+n9OlWWp9+h/YyntrlOGEdZoQYH35ACPb+YOHDkNq1tgrDRs5P4of6yrREMZI/wysARNhTl5gU4cicF7WVEwirjJ+/hrrS8mc7KOfvFuCGyaaac48jIAu8ItxBWIFgxtcj5bv95RCbeK40HXAj2vW/xojPCruFtbS9f2q1XMtzHbw4cnYtAW1lh5MteQ0r8ZI0cubz1WZCB6GY9cblWHwwde9F511hLA3hk8mmB3e6m9k2p5qLmy9A+ptf9bE6LS0fwsnHvO+udYxwNAkfei9b3MNh9xvoGUs5c+9wUB/XVUwFHY9Gg9SJUHz8EHBUZ4j5SUfKSubGRrsev729dA47THAAQgHwX744xbo6QsZvH7+XEEUXDClfjGnCq4ECfPYYlcfykb0zTmz43hZ8N7wVShgHbgdMLzsQD+sfT7ZiTkjqWeJTSEOAzOoPzDfx7PifXDXNM5hpHelK5d/uEULNYx+L+mr/hPKQTMIcAI6LlnORvfA6nlt537xedIXzvIIW66hzIP2WsTo5td2Kcu00f85LAkSSsGpOTBac2rLWGor98w+Z9gXRvxfFSj5/PfxsfXbMeP/W9jqVkYD2D09gkBbrGylqQ1UPRdiYLJ645wglSwGRhNDoAnu32Nm1vb9PtzbO03d2m9e4mrVY3abHYpuMjI9YJhAIcQnQ6xJwgERhHjlQZcMSc8KxzBKYR6hztbsA42hJ8WS0TCVgETOj79ZQb7sjMBC17ptNUdaci4XNrQAlkd4B1I/9aedAOXQSnfr04SngW2GscBXfg21zWe3Q1JpDreVMRBTjNOsOADLASPUnV4zE9IFdddlIAFCCjhD8P6cEYCF7XxiYagTkBOgKOABoJgIjpzXIwVEA+DKRyRzkc2NYX6ueOw4kAlTFfDECBfoRDhNa2MVkszRbaQ3ANQJ+BkgYqIa0d2TIxVZ1YIQSwXB7tvVhnAGYIhlD2PA2a61Z8tt+z3hPPoOOb61hkt1C+YFUfYIsL9BHDwuUBz4S2wt43wOf+wSaTgKPFyio1OeDPBh8AdviPOfo9DZ7ai/bUjKNffvnFxlUvS/HnwJGAPo3XdrdJmzVBI/wwVV0yACWCibkvfdyilVamA1LYUaeYBHra0zhd8hLk5Mi8z3G9x7GR661yYHmdBQOAAFZjbhzR3w5oed0yRyYTqiAZkRAsLRcAHGspWSHrFeBjwJhqHFFh5D60MXc50TzG/g9ybTKR5aJoDa70Lr+GslMBGMiUbOF2hcD3nL+QIO7o8jpuc1ksIq6BBK6PKe1fp/SIsfb13WyMwjiiBWFUTusLDC/k7XB4yKnqIBO77caAoy+++Dz96U9/Sp99BsbR8/TrrwCOfrDaRkhV9/0PPxow+euvrzJwhDkN0JOlnryvTU9pgfD6R95/mOcCjk7Bjm4AyRRn2Bst9yMnP7UT45K2cs6WFaNrGw2nnLrkXv3nlPnAvUT8e+Au0Wx03Rafo9hBDny9I8BRa5/Bam+tsTK2X4r3pDZgXdchSy7uoTs+HNcq9XlxuFr3MbX9em5Pd3XgKHTQWL+EPGpnh7KvH6aM09DFTYxtjdKr706czyfAkdkxETziXkFgEcF6AkdmG1k6ZM+34/bX0DidAq5a5nxv5mzQvBW14APYSVz/ToAje6zTPYrFLQTppf+h1Cst/eY9FFhLWN/LGPga2Wc8J/gytCdvk+jxuPJ4nd8GOIqAnlkIMTKyVRF5oFbr4dOBo+v45Yq/obXl7ce9j8BR+9NdLifn7vEuAUd9vpOhtrccez3gCMV2lzBqPW+mOblCdH4PcMR9UmEXkXGkjb1vi5TWxZ86MpnwHkcpnQn3FiF6qA840v1w7w5IQQcDFk1sQeFUIFAFAx7vuZWxz91AK+/pVJazgV+3KWMc2WZYa6PUt9iMTxltlmvlKqEp2WHbrqWjRhV1sI9lfLn/xi7Rfc86JNlexnvvRvtc73tiwzrfv+F5jfZ37qjRPvAj9Vz2uwaOHBC1SGFsfenjYh+5SznuI+r3j1cEjloUS5Sa1uOnbmxbr5sFy96c2zqwd3OksATSjLn6PM6/KRFnsU9qGWlZZIbkqg+c6+sb84W7MTVFpkf72fUuo5fLiz0W9F58O4lxxL5mais6vfmeoAENWKZikt6ljpZzAI5J4+4zFZj5kcwjmZbm8YaXBmmL8IuAjwUyxBpFFpXMp7Eormz8F2Pdtijm4KGTkqEJkdUTmE+ayEW7BS2mbWyPzGFpEXDpjrQCIEX51Q2icwSbjbIxKTLHYxhpPq7vLzsCTtT2NVD3iLJ34lB3+SobGF+zhxD2k88rrZkXmwCunDxs18WgCOWimUf0SwDnOG+LXWQOzOyRKIsb/bQ+m+Doh3Ma9XGQTm4HxtEurbe3ab39IC1XN+kxhVRHVksFm1VOFIDiqAsFwAjR7ASSGNG+Wq3TdrNN25vbtNvu0s1ul5brjRdsJ2ODBD04NOGEJxMiT0JswB2kMLurb4NaCVjcfJb3xUlM04nPTtZMkaETaVLsEYKA0E9WLySsm3jvC6mtoY9eN8Y6GOn4+Bsv6AnMM9M8mPv+Hp/voShsTAACMt2Z2Cr8DRaGmDJwTKPdBHMMWNhuLQ2gWEcAGeBw7pdvtb/YxXjuTl+4DSs9YJGzBgBRPwIYWq8RyOU6TA4SZxxh3FHjyqJtzSmvwK4SeZt1hTOOCEJWPyOMI4A1AhzHgKMD0il64JUvWnSdyPjxsAELhgD7AmMCMMlSOi4TgCMBL2KGGdPo8ZD2jw+m5zVulvbLx1DAkRhHSCOG7yiGJaWNgD6xyAxE2Kytn5mubkPmEwYA9Zr8+pYaz9hGbuwG/VKmRtfxS7VQxk6n5PpHvg+xnZIDg2IOCXyw9agTGEBA5Hh8KOscgCPxCpXtQQCTYUZk5gr4UX9aSkwBR74uEjhiv+XMEVH3me+srKklJSJlauEBfdrD2aN1DCj2CbNVYD5qpzgOHOFYhZEwYMAZSI/oCwKKRNNpcyy54BrL6vFxnx6PBwOOwOYzxk+u/7S38Uaauo8+/DD94cuvjHX04YcfJIDEv/76Mv3ww/fp++9/SN9++1368SfWN0ItLZKzHBzy2hxoZWHcOcMRgSMC0O33qjDS8nxkR1Fe5SRdOFB72ep97izapa2GA4Httte1AZy4VpcW1TbQtOdre7I++2bszNN2nNrWbsnl8R+7JuW6ql3oHVA7YRVcw/WsdbxbWsBjwCSU72bsrJb9UlddkLHJZsNvAwDZe8s+94ASsxcKE7n4eE7Pk8xPt2qjrPX3I/c2bQ7mVn+DjbXf2mMSuJ9xk1bvo1/GoAT51aodinbFen769/g6lZ3LnLO25tvGi74212wD4lHKTOg4tol6tdhXHEv7Z4CR9pQMoMrnUInmeykkXfqBMlj2TZ1n9iKcxf/pNpUCruxEVDTlC+sJx4F7S42JhWtpvZKjCPZ6AI6kF4oc9KWqw10CKNUzf1fm6cyjqZHUrjf0vfs/rW9q34j2YOzj8gr9OJC+Ldq/0basB7vP3xH7Ps6H+D6mNu7ohp6AyUlzqtrTUWx8v9b5rUFum9djOrD+3uyTHNp3/uwpz2fyGYLU6rldX+vcsUU3yKdzmh1l6nO/q8dP7eOpx1/ruVvwh6YaR2pgy4NJtSOacbFEzaCi+MvCoo0plUtmHNHNVoLFBRwFcCfrTqmxMDHzZPWbnixe2gxVxpI2NtoQKSKBjbeYhMxq0kKSnyX6kU5GUs4f2+o3j3PLwCkanhdtoyiqf6SUS8RnUO9y0uSyguPNnmTENQZX9d31bFefaeabntfxd45YiZP6wtuc54wbaHnhyaBrjDc5fdD6+RzS8I3o+PhNPaJNPqdelQ6g1lef8TB4rpSGJrT9NpN04JRzEhPOA/AwCRLm7foMm0vkJja+ZUw8UCk//QQs++ywyG3Q4wsbPK99/MrV5WQ3/WysT0Tdu/Pdo8iosjMFNQP9tqyYgecp6dzptHIQyVIZmTOdKYzgHHLvHp1Mmou8kBn4MQ0A9zYCjqCRsSlwAz47wUr6K641lyitx7RQCqDKQC1O9eFUdQKOFGEbI20tVV2zA6h1pnJELNdZht7az62BoyHnOq84VdNXwFFHJ7TMbN6vde7G4ZYWoR1Bh0nh6fj4ucwaH8Cd+bA/UPdoDVbDDrWOdmmzRY2j27TZfZiW69v0mDbWG+YQd6c4bRqkJgNAsLZ0aw/m2AWThoDSckW2BACp7Q7A0Q1rLFnNJKZNYvqkY9o7M08ZcZhKyRnfFmnpG4Mcbuk61zsha96QZSmPtTsgah3RojMkAWQnMcVwFOn4p96T2ey2JxU0ATF7hMA8dTYYAZBSPyqCAgdLUxcZNwSwyTYCsIA0Z7sT4IggT/96FNPySco7wJHrF+qgEkHLPkBdnmVabQoLUw7l5WJt7AaydDYeaQsHcwHdY5uK3SgQoQ040gCAmWHXsI4dYRwdkaqOabhKwEycQXRS2RB52i6ClqzdJEar3S0zoAh4Hh7vLbXY3urSEPQT8BcZRwCP4NQ/TZFHUE6MI7vnakHQaE1mWfzOAn9ySkMycfgkPt65bkGJWFZcAp4d44+6Pja+gZUemQqlDhLH29hAXsPJfoNdFQI7yKTBOufAkXdtHh85j30+SJ+I+caAPEVP8zeBJc77435P4MgGKejI7Lnk/OIzhWA5f/ASNO3XDO3TfBZwpKhqylUDcJRZRPZUDEqx8dgbcAQbwNKJ4vPlY1oZcERm0+H4kIGjtbGDfA3wVIhwvD27e5Y++ugjA44++eTj9OLFs3Sz3aSXL39JP/zwg9U4Auvop59fWpq6+4eHDBxRZ8mZiTlA2dkD/Pf+JUsQupyR8Zj+BPHUV1xdTF8aiMzAAJPjK0SG0JQ5Z8yU9R7yC/lseXFuX8smaWmB7HUPFmo/pfFIjs/IljJfqzAVxi4Pue34vM/b7+8hcDRlr0jLo5bPc/u/c93lc4sW1thAXPz9FMbRJfZnU8tz5hN3gg/sDiS/ZsN6DTYuG13gt8V/WHdYttDF3rGbtc4YOfALeK7rF19hCdgpfj+BTN3zaKEXpg+XqmgD+d9u+xrQ5anvzTa2lwfDCzhS8ET+Xixs2Z7qQ2bNsDYG4Kj4OENAINZAv1eACiNs2NuFBTga799ii4/No9NrRTu+3t+h2Uo1L7styoTOjb5Mydq537puSWMv3U4Ja51DfRO6Pnfw+bK3qG39m6o8LODFA2HGzp2qP2fgaKxH3/z7qWPy5nfsv0KLL7EXOOpHS9sdu4ayG+OIwBGDFiLiX5QJPo8Tr3aqxu9OHJ+DjrOC+EZlUiuWvnvVC4s1v450HedoViOC522NsrqEcdRmXL8rwFHtCLnWBHiK69qyoswY/v7cdd9kAepbRFucZbE9RRLgEHTH2VN0RLhGi2K55JZTFOekfjGD66kXawIIbkpOety/eeBo3O480anDHSiD2F1tYS2pjcj676i7o4GfAXOMXwSO3Lln9RaseHpxftPBT2OeP93vdS/NDUZuew0Qd0K7iVrWuzZfS7drQjS27skNT3fNG3JC9621kscp82+SwP9mwNG0Vp0/ul1ntOr8ONwWp5fByMS6M74hzg7iuCmV68OclUumw9puDTxab7eWpm69BXB0lxaLjTmkJKpMI6U87nCqg3EEZozxasjWs+uu02YNJhOvCzYTUr7BiYF0d/DhWdq74yE9qBYKwBTLpETnJHM4ec/appjzt5PaJXSEgmr7AMFax09ZdxRd2CoRfU6OsikvDYazHOnocso2gGlgdYVaR0wR6KkCvb4RU5yhPhXAuS7jSOyVoTWtr56TMcJlhzpwFHUQARQCR3Buw9GsYCPdBwCiABADFD3yVsARx6TY7RmAcf+z9EXWrQOMo0uAI6RlREpFS8OV1W5GHTr+b9UpYo0COtQ5/hx9tVsMmcPxddofCRwphZx+i2kUmUd9wJGAIaYFJFi33vA9f9C3zuJaCDg6poOx0cTs1EJZ5qpYmepTjD2YcaujgGXZo0af4/NZ1PhRfiVrC54V4C6e0foHwEJVU8FStSI1mxi0PZHi0VbRutl1lp0yzwwU3B+gLHKKV7tODJaAbvDh7ABHzMnpA1dApzyPq2sQlHI21RsARwS4wCZCfwEcsgShxqww4Mhqz7Ge0/HxgSkdTc44AmJiIcjw7paMoy+++CJ99NGH6YPnd+l2t04vX740thFYRwCOfv7lZXr16nViil9FxUMXuzPTUm0W9qiAI3MqOzCOOWLMxwjOVba65vsljtsW/Tn1uq2Mo9Z1taWNb3LMNdsxZR/TZp+5zWri1GZg1jZhve6V8WUgFNvcdu0p/T6FcdTWF1PuPvXY6HN5+r74TYCjJ92nFcZYlJ++ve6Uni7AkVela2hzvH60K3v9Kwk+ygIUxT0j35cAMqaw7wOOAoBUciTRYpdt7NkFYqBZTiNnaU9l5ygZdBeUyswe1CO9GnBE6KjlNUVv1de7JnAke6/Pdpdd+NT+l8uBo4nCPDgwnCUzcNQiue/uMW9/TWPftOyzB4GjPiXbZED5XKDx+/aBo/gcYwtafL4+8KzvWm1ieA3gyFSF334GjtrGYfpRM3B02mctimV6T7cD07VxN3qvGTiiYWEdx96SXI/2XcMB0j50YLUFhLUbnpcBR33Xz45P1VcwEIY1juR8tFRCDhyxozwi+U2AI+vswlwo68wFG05LVac+6QZjdFJ9ZZs0GqdKrdB1wJZ1MUS7NYx7+yG/FeOovUXjR74bwFF21mbgiCCAgQ0OHq0cOFptnqfl6i4tV1s7RpteRiozkt1qFi1Ql6MPOEIqNQBHrL2zvblJ6xXYS4hWR/pFpPRy4MiBVUsV5iU4PJdvevRNcKkPImZBUT7ZZe76orY3W4Ckc2OI81vXqX6A6JRJJv2BWj18r5+S6ox6ROwLtlDpUJC+7Bxw1Ad2WfcEB7ueGUAj05U4W0LHhHRqFgFsw16YEXHtJMhCJpRS1UXHCHVocSRIbxlxIbNLotNEoEi3xtElwBEDrZbp4DlbeG/Xo9V7jsOBbCNnYnDs5YwRO4ap6g7H+/RweDBQBQCR2EYAjwAc4bMIHEk+CuDGOkeqJUWHBFLVMU1dAY4IYuE8XMPmjgNHXfalO6MMM6nS7RwfjW0E4MifJqTsKWu5AUe+/sKpizlPdpWDms44sh50Og9A3aWBR2X/UDuRJW+SfTu/SlFotkWuS8RrvY/AEdhX+Dk6M86Ao3RMK0Nu0b8CjvYG9AM4AtOsBo5ub27TBx98kD779FNLU/f82W262aw8VR2AI7COfki/WJo6sN9QZ8orvNg1t2Qf4jOkojNgiHgaWcEedeDF0sk48rCUilHUF0wzvvZNP2IKeDQDR6V/2+3g1v3RDBxNl95LzpiBo7rXBPyN+dmm9Pa1gSNVKZadFu0jV7TZBpqBo8v0Vj3eTwkcyR6pf/eBQ2L1z8BR61pSRm5mHE3RWpcd+94BRy2b9jgxz3VLUfTMpU8j9+0xjmrnwdDGSJsfPVtvdEJgHvWleRvul2nAUZthXRsu7U7I4gA4dRTquafWOGreOHjqjcum1m9/1gwcnfZ5q0Nu6mhNUZxTNlxEM9oiadrbPDOO1FfvGnAkZ110Pkdnl1K24LMlvS6ZMcA0dYVxxCSR1K3TGUcqHN916jQFYAwJYi/jaJgVqz6oneN9xjPnX9s60qzv1XNXSlUX1+mxuTu5zY06o3U8Y8+2Mo4EaFIKHw2UkYMcwBF+VpuN1TYiaHSbVutdWm2QhgzBOysf0pICCWDBHmkZLWWWkBsWZQe4gVRq9rPDdTaW7hFp6pQyyRhHDhwZ7rr01GaWwtsSYHmeeNYSsTFSWqrw3uaURUYXcHNoU4ljp6w7UxhHQ3OjHlc5z+/vX/UCR/pefnj6cAnuCqAxppj18Q3TAm7JQoqpzaIcDwFHTG3owFEQLAFmhXHkY+EO7mjfFuAItXjIjskQX8U2kv1P/SjiZbmx9dUTMo4IHK2YSKyupVSxKzRH8Oxd4IhPW8YFDvh92jtw9LAnQATASD8xVR0+w999wJFAI4xbBo48VR0ZSASWInBkAJelHOtWh7A0lP4CMzDqKYA6qMOHHx5liSv5XP7/XAl24d8AzPU6ZJirSlOXU5kF4AhicQlwpH6NY6PPrI1gHHmdoDyP3nHG0fFwT+AIqerEOBJw5IwjRIkjXR3S1Fk9rTyvCBaDtYcUn8+ePUsff/RRev78WXp2u0vb9dKAox9//DH9+ONP6aeffkqvXt2TbWRZiIJ+ht7G2mOoL/Q3GGSqcaTURQ7LWz2WkJCoBziSbE3RiWNrafy+df0zbTgR0J+2Zk9pdfuxU56v/ao8cso+pm1/NANHU8fgsuNn4Kjut/cOOLIF1AH7yt4pe8fAOEIw/Mw4mqy3ajl5auCo2B2lDEBt0+OYaItleysEXFy61tTrw+DznaSqmxlH7KvLNPDf2llt6/v1n7pln724efFPHrLI0dNA5joRrBhhL2xGxvxKcrQDNFogutVf55TFEJhTb0ouSVVXgzCtwJH6ojbutKBYZHpzvuh24Eib33HxiIZLU8Zau2TtQK2fYQaOuj0/A0enktiiWMbl9/SIKYpzyoZrBo5cf5sy43vJ9SXjVJ/zrgFHiixqAY6sXpBHSyvllNU3ChHUuZB2TrfTmqru3QGOoqHcBxrZ+p7T841LRfva50J3ReCoFTyaol+88sZ4R0zIj30JcCQ7Q5VhrNSRMUic3QCAaL1Jy+UuLZYAj27SakNQYmWfr1kzgzkzzCZD5CSclQCD8Jy0HujsXm9YgycDR2swjv5/9t5Ex5FkWRYL7lXV3TPnXj0JggQJ0NNbIEiQIOFJ//8/0j2z9VLFVTAz9wjPYCYzspqcqeoh5/QpLslkZiweHm5u5jMBR5Rpc8aRAp4MYyMjX1qJNLVgJtE+S9gjPDeGXCh0T4mOILMY52z0MWclAgAAIABJREFUwWo/bKxjpqwPfQBR9JXib6E/ABw5s0hsl8JYPDeuLhEIJoExjgJwhH5y4MjBo869IdEmvOG+uPVoNuZx7+WgkXxf1bvQ7iyA4NywaQw5gISgt9rf/3Zl6rLvGICjCExfCzjSTS0k03XmsxZZMF2PsidhuzAvJB+mf/7IfcQ6MACOIA+24z8wjGrgyBlH/j5+J++LyNoTs6n8k1Qd6ki5bF0tVcdrzfKFmneFESUb2QUc7eoBRqDGEWh9fJRkrwwYWQFtQssGHlGYDqARmIVgHVFa0kCHXEDomJacp2VcDM0FrQ/hHBdl7d4vcAS2UZSqm0OqjowjFZ6mVJ0BR6hphX4Hw8vXQ0j9bNab9PDwkH769Ck9PT2mh80qreYzAkefP39OX758oWzddqd6aOx7jleEXqlbZIlOApPIQuP+21iQYPvxtWyLyzm6zfJxX6+L9bwYs6Gtn08FVlr3D1PP23q9U4+75XVMWafa/Jc7cDS1f193/B04qtvtPQNHupeqppGBSb5Ow3+7A0fWUlX5jilz6FrAUZ0UWfvsfbFNfKdv//s9Nv71wNGUVhs/9i5VN95Gb/mItvX99nfQ4p/NHn7+9zmeETftdRaobxyaL3sGxtFfDxxhM1471GNAVXS8a8fO28WDBW3tcQeOcjvdGUeDQ6Zvzk3ZWHCc5+zDe42jMubujCOFnH584AiLntv8OHdqwLwUgDmqWLkVUGdwjHJ1XmBUVWD4cDCpucbRXw8cDTFu+5znKYyjaU7O7aTqpmRRI4ja/mi3Ga2bjmsBRwABGASEHB0C//g7X6UTgKP5Ji2XD2SyoJYOWEdpzi29QCP7x+pDQHkQeOeaMSeghLkjqTrJ1aEuD47ds06KWEp7gCfMzFcw84hCYQE4wuc+94RZSFbNa/IoZG51uVzWztLOhvwt9FuLQxt9t/a+Hs5UrPsW4/7l5VtmHLH2kwFHDjDY3RkIo+Au/gFMEEi0SuuV2pcAn4EQeF3f47BUnSpi8Tdt4c9JPwaceI2jglHEYBfaU2wZgkf013Wd3QBKYMNY4Nql6mKfsJ2uxDjS7UiqjkqhNWsog/qhftFRYKUHx2NQIcuQki2yT7vjM+tU7XbbDnAE+xBBI5ew47Jp49PPH4EjzcW5sfxwDWA+oW0L40g3EaTGJgNHgWXEtjYAjX9tnbGZfMCctL7gPeR+wTpXksxmM8iwGXAUkuDGgNShxIPyPouhvUvG0TBwFKTqAByBncl56xmz6h8AR2IUrtPT42PabNZpDUAxJdoNAEbPz88cd1Kdk3woGUcY72g6gowCiyjVKFK0wKLI+JsljjN9t8vcdNsX+8oZcFPsYsuxrevfVNs89bwt1/qaY255HVP2d20+1x04ek0fT//OHTiq2+y9AUda8pyRHxPnS8JMSaKBrb0DR9GGtybs1ePk2sBRPH/c59droP/uXw8cuU99LaqNfA+tD9iLxZ1mv2VrW0vKd+9SddNXiKnfmNonU8/fenzLPjsDR0OZntE4THKg3ghwNKRr6cYjGpG649zQ9AX0/3rGEU2FjYVuQODSAKkDqH2ovLYzoRjvyIibNC7uwNFga96Bo3bm3JQN151xpCH3dwKOaufU7VzOmvbg4x7RbwFHkXEE8Mhb7UcDjnBffcFBL/Dd4mBMsvkIkt6IcfSjA0cxy58xRCIJlhmJzHQEfgEMATiardMMwNFqQ9AIAAVq1+hzBLEhn+USdgpUAhbNkmoMhi7TCvWN8G+1SYvlmlnvAI4OR4FG+LdjEXmrpYKNigNH6cRj8SD0ZtfKv57RaSx2foU1YDTi+jaU9ZrYulltPW54Lligvqodgv4YYhzle+B9em2bIlWHAHEEjihbZ4wj+KkOItXzj4QHe0TGEdqUdi0wuLwNnXmjNnbGUXd9RWKXAyEOHGk+ecJXycDt+o2qcYSHM/qvDRwdT2JaYMBHX72P9eKgf/TXPbM0g0aoI2MyY9vDM0GjyDiC7fd/se6R/1489znjCODtLC3AQFmq32upOo5Hq1Njo91YRoV9pDb249S+nFon1Dmi0bZ8B0IIYhGdAUhHAQ9gV1GmDq8xVwX8usyd1x8j4c+Qx3pP1Pe63i/4uOy+TzrjuwOOTsY2iowjsIkWKISoYoiUscM/gEYrYxyJdaSWAHAECTvM8w2B4WVaLlDQ/JR2uxcDKqVWQeAW9cUWsN0GGh2O6WWLulsnsjz3BKZlZ519R+CWr2e08bChHEVVFnhco/H8Dhy1eDbnx0zzdab9xpR9TFtg6Q4cTeuB1x59B47qlnuXwFHel8hjjXFQPS91HulLm52W3+j7qFjnsayxtNj0v9yP4reC6o+pFpFkqgVEiR3F9yy2x+RtT1hLvL5lTHgqvh0SePSox6g7ksFhDJ2I9AasXy2PKXarPt+tgSO1Y2EBu2/y1wNHzjKPf1tae+wY9TP8Ww7KBjyqbS0pv3sHjsb64Ps/n9on3/+L/WdoA47+8T/TmmQM1AIAfO0Fwc0r1iZ1HM3U5aCwZzFCl4xF3ySPkz8H/cKF+lWcG3r9eswQ9OdTNkZjxs03lG2dN41x5Bnzl889tCgMfytu/n2zfQeOxluZcU8/bMQof88m4w4c3YGjNntyflSLsf+7AEcIwNbrQm37UMOAwU+wjayuEWw6EwJ6ahwxEOnypE2MI8sIh+2g8fDi7tGpbV1LQ3/DL7TA/PlGpxgpLdnKwO9b/6Ld1/MiAdUyBievf28AOJp8zY2bqFabH3u7tcZRHrcW8rW4shVPx47TkIEZMs8BHAEwAutIIBH+EcTA8yVk0dZpwbostgkGcMSLASNJcmoEjlh/54HHIqgJfBW1Uvb7LnAkdoOAI9RfwvXuDHRlAN2YQpRWMzBFzzXKEHCPc9V9t2ushS3j2I/p80H7+hXB+O325UyqLm5OJfnWBY6ccYTgLYK9q6XAuQgcXUOqTqCFftsZRwxcMDDRrWnpwBGuDcCRvicGhHnRnWB09hmJCRTgyEGaazKOMIQycETExWp8GVDGoIxNKAAomNv02Rmp0dVLoq4AQmAboT7Ny+457Q/btAV4tN2l/QGSYZAgO7IGkb/mewBAbN/hewLVq5IsHYBWsI34b2l/yfhydl+RzXPxxnxCq1HlsnWXgCMADwKePCBiQBDl9xQokhwdgCL95XoGaTUAZrZ2QcpODzHVpBQZgl0h4MKjwn6vbWNr+5L3CBwdd+lEYAh/BRRF4EiJFQYcLRdpRVaZgn4Ej+w/zH/MpRVt8CwtMBch4WnjDO0Ku7xaA+CHrV6R8Ykptdvt0+cvXykJivpH251srmTqbA6QjSSbS/vOWkhdmSXvu+j3eBLlFLvYcmzr+pe9k8aiBlPP23KtrznmltcxJQA7Zf6pdmCbf1mvfUNxEmWzO0DZdu4p7e3AQ8t32tqi5UyvPeYOHNUt9x6BoxP2JRYB7YslOgMb97oE4+gOHMkdeiNSdXGfEO1WbcPi2nO+9z1PpJxiFer14WLsmGPN4+INCE/ThcgWyw9ss8tT7ecdOGrqiO86aGqffNePXfhySyxx9uDAUUOB4hpkuHzhrtOso/5K4Mivs8+Y9DlNY2BUdMrbOm8acIRgwvgjOi5tAfdO9rJJM92Bo8st7ajqHTgq7dRiWMbH7/kRUwznJMeFafptmTTt1y0QXcI+bYt1bYfcjky3J+dX2dInfwfgCMERBGT9UTs8HcAcwaG9AUeRcTQgVTcJOPIMYQJHJYPsu/sa0lQWtPV1tV5f4/s147Z2ch00YsYSg2VtY3ky4/ZGwNGUYNjka260Ga2BpdcAR3m8GHAU5zA/A1hD3w2SvMg+hzydyZ8tjWmEQKaBRghWCkDCJhg1ZJxxpGA3AuFLk7mDXN18KckwAEdkHRnjaHtQVrwEnIzRMpN03Xbflaojq4V1loyNwecKbA0BR/XYjq/bbXT7kUPBsrpvMUf2+60BDZgzPm/0W36vaEusUY7x9gFHNeMIwFG7VJ2BJBwESn/1NdHBI7GOzPdG5NqyXcNKnq8XY8G/x7pY2Wcv62YEjjzbFtd8E+BoDwYobmx8c+2sohogdwYRahXx+XGf9oddetl/Yx8648iP8/vzBAIHk6J9zW3bqXGEeQapOgC0Ag0im8tZWQK2YtDAs4xDPh4ZVmXNcMbRzCTmOB7NTmPsESBC/R1jEwlEMxDMaj8dUOOIAJLZd2tW5b16hmo3Q7c1uBIDN24GOCDfIXCUTvuEf4eDA0enNKecHxpMlg7gD+pkrZdLAkMd4AigLdc5zTmxLVNazmf8hzYloLtYsAbSw8NT2jw8puVKcqDo1peXbfrl19/Tdrsj8+jbs2pwgX3kGJ7XPMLU4NiyZM+afeu2y/3qKezcdsv5fUG3S7/Tuq5OudbXHHvL65iyj2nbHykucAeOXtPTU75zB47q1nqXwBFrB+a0+TNApMj33oGj2N9T7FY9Ti4CK+ZD12uXnyP6uPF5H2jke6f691t9m1Zr8HrgqPUX2o67A0dt7fRWj2pb329/9S2xxB8eOHLj0mIsvOPqbNcIJHm3TevkO3CUh/tdqm5w5tfjLgYsWs1FcWfvNY7KmLsDR2iLvxtwVDu3ETTKAbj9Idc4KlJ1qHO0t+FTahw5M0mRPZMZUOi9BIusKHuWlnmDwFF0qAtwFDSSG4zNZBDmDhx1ILlWxpF3hXMCFPotENQRTB/ue4EQgHEE8AiZ7sZ4IPNlkRaURQPLBSyiNYOVyFZnnSPDHrBJRlblEsdSrm6TZZQQxN+filTdFtnzYHOQcWQzAEDJKRE44hXl4CmCqKijo6C6GEf63VwjxDKZ4wbR17++vw1DtPmQVtDI7QcCy7IVqvkUfUsBR0UCDu0mO2TAHGocsdaR2EY14+jMaYe/FO7EQxyE4TzZqwKSdQ0KULN6FaSyFjhLAQd0SpdVw9kK4wjjovge+nXfHKsNilTdrYAjMC6OBI7GEz68X2KH4z2vUYTAu8CjXdofwTT6lgB8QpKOtWasRpX79Jl9VNWuKowj1YUSe0xgH4CjJWTq8K8HOBJoFINU3V7NxJ4AHOEeeBQAhwAcSVrVpOrIRDkAOrI+8ppbDh4JMGPSmLiBlhtg6xYHVLEnMQgSxzX9h8x0LS39IwFHM67plxlHlKojcASpulUHOCI4bvaU88eaCaDRmgCP5OJU/+hjevrwMT08PpJ1BLsOW/H8vE3/37/9k8DRt+eX9PUbZBXBikOfe7vbnKTEkdhGzjiK9qP2d+7AUfOS0DnwDhz5wLszjsrAuANH9Wz6UYCjrr/pdR/vwFHs77cMHLm/Gv/WvqG/HgKcpqwUd+Com2x6iZ1U+sQSHCy5Zkp7/6jHTsMUbtcKTcDR47/+R4t6ydWlDyo+svmj/Rl/Lr9TJqBtQIJzG6vk1IYmvq4nXt9k5jFBMsx/Zgy9rjc/tcEYMihx8fBj4iZp6Lz93TkNOGrpOP3OtBpHkXHkE7gOmvj1S15hfNPed79D5+SxNwSO4jjqA2Fin7b232sYR1OmdLyOFuCo3qj3/RaTaFAjAMV2Q7DIfysCoZ4tPOWa28fnlLP2ByaGzjDJcXnDjKMhe9Q6Puvv94HcPu49b5YLVJRfvNBNfXY7Hu6/J2EXC2mPJ4nzFC1j2W2cju0yKz0Qgs/8Of56MDNmJEV7l+0EAoM7FfGOWeYnZGfv9xYQBkjkMkheZ8LrIrHYgEna6KZ5naaNTfmuDnAkA6jfN2OYg7JtcwUh+nloBv89MTis4X0Nt+wtXU+Rdgq/XGKGMwSEdc+x5kzf+hgDUm1XLV6eFei5+JUYBK7tVOxP/2xKMCzLNVVyu33rlRgDLtl1+S5b52of48jVZGJNwSGFGYwlB39DKCcDRwCN0gxBf5fsgg+n+1isAFTo32y5TOvVgySSyP6R3B0AD0ooETjapAdkw4O9B6m6Q6IEHVgakFB6Qea91U05GHBEG2CF3DGI7MyWfV8YR1nUaXZKS7CiYjx9oKkn2Xsb97V9GfJL+jZ+ESiJ4112YqdAvCk3x3U1AkdaW4uEFAE8Ag5gK0BSUG3tIAS/azJz2aYFjgp/x8auZpTZnFwzyuspObPLJAFNZ/9cqs6l6dT3ArckV1gezoqJ2vxl8cj9QrNXmJVd1o5AdrBemA0fTKTscmTIGIsLbDYCRwaUVlJ1+X0zZrlvzb7y901WcY/AO8CjIwLw2/T88tXk28BAEhsHAKD61IGXcr+6XusbZ2JZX2H8qm7YIi3X+su6Y0GuMPepAUcal6V2gkvV8VYgQ2ZycXlcYv0BcITrMHZZho9Nqk5SZmIEAmhAm/L7XNsAdkiaFRATyvV4/QVn/EUbFufD0Pu+1vX72WAcYV2lrmqXcWuSe/y+AZ4cc6jTQ4DM11hbr0Jb+BrO89oD7eK1+eR9mM4/gTatzzNaTUnzyYKWZA9/zQ+NceTrIJJD8F2wjlTjSGs9nq+qGkeQLeRcAPBHdhDGr/oAe6nNcpmenh7T4+NjWm82BJ3WYB1tHtNm85hO8zkl6b59e0n//OXX9O3bc/ry9Rtl6wAi6ZY1v9GEBK3pl5ikfGU7+vydNn+rbUX/M45qXVf9WqYe7+1Rf29onbjFPU/xX5oDSzZWoz3Oc8duYuie+/y98h4LrvFlqwzelDYDsa9x6zDltDc6tgQ+W1n6U8an1o92/7Pl3LX/2dLYU/yutwgcxc7vs3+nE67a926FLVr2GuZpMR7qx3Yd1lLryOw+JU4lDwxp2O4aWXykjj+WfSdLDetIxmpt9z3UnAGewlJW3wfGsDGQcUysv9fZP/dsMhahLcYmzZRxUY/N+N1+/yFYnJ7SKPW+sLb/tf0es+d9c6feE7S0R/ZJgoxfvNbcZ43lXuQKdUGZy9fRfmzzWnLhB4eubWxd1SlvC7yP9Vf9eatvNK0/pl3FLc895Upa2mL2+O/+Ux5tfROyNhByXKPxs2FQaWPPTjEUcq6JGX+rb6MSf6NsCi32FHLkhoyIX+fb6Ix24EjGvgWwiROvTaouZolf2hDis+VMm7nWRxxsfX3njiu5HyErr/X8LcfVxrA22nEstxrOqcBRy3XGhS72Q98iWi+yY5PaRwVzVU/Y9pYASO1ExXNPmSdt43NKS+jY1j7BsVMcF0VW28dy25W/Xqqu5fxT2qJ2coYcM0haIbhCO9C4Q+s711nb87xJtRXYOS132HqMbJuKh3Yz5v06YsA1AkfRlsZ1i21rQVgAR84kckkjBnwsMK4CMFrvKD1DZ64AR3gepQqzzQHoAD3sBsbRJCf1lFQo3R6X1r/2eaKAACV6DDgqG6e+wHFXnmu8J9EIBh6NDA70BcYnH6FuQwyo1/c8ZhP9+vqAo6G1SjVKxLy41uNs4x7VriOzpCeA4vPqEnA0J3A0z/Jo+I4C3ksyjsByoUTdYkk2EcCLREk1BSkotzUHmLFO6806PT5+SKuNjjkcZgksI4BGBI4IrKKeCgKYrAZCmToEOAlGGcOCUlsm0UXAyIKrCoKe0mqF3zVgMzR033o0Zd1xmxD7bszPrOeUJ9o4IwXfB8iw32ueUOjLOrVjiwJo4KwefS5WD4AGMLucbeSsldqOOXOolKUpa3kEjmSXCkBVgIqCYWvadQMMktOTjGB+XgFHRR6r+PyqPaTWkr0wwCrEuRw4kk01kNGAI94XFbYEbDngIRlArzUUgKMKSPF+rH2n+H6UqcM1AEyRVJ2AI9ZjyiCRg0Xlb7QL3p4uORftKvqO/Ye/61UGjrr9HsBD80O8doJsl9fDUhdJgs6CUKJ3Gfhh5JLOoBbzyEEvtPXLy0spsm1ydbnmEYAPAz0xJlCXye3n0J5gKPDS7xvYOOuTqsNHDvo4SGTram5bGhBb50M7+FjjtYRzeOKGrlFAlT4nhyc8bwCOUNvIWEe6BqxDxzTHeWYCaeaMbp/SEvWtWOsKzD4lrvDfCfbXElH2GvfL+Tw9bTbpp59+Sp8+faLtxbnA/MRzSNaBurTd7dO3r8/pn7/+mr5+EWj0x5evHLtghnrdNAyJg62TDOCzUJUYhrVvVs+V1rXyWmven3meKT5zvfe5tB++5T1Mkdptu78wD8xI99nLKfu9cv8Cr/VoizlMabv3Chw1luyauL+9A0fusXC9RWIBn0wZUSPH8oRwWpwB3/WhtM4XxpES4f0Y38/YbPBkAdh+rBn0cZS4W645xuziHIo1BpUI4etd+VuAo5ltjyKm4MkTajPfs4Lh6ut7Fajvacf50VO9xtt4SvylNT7xmrXJr6P2Ufp8ljb7WfzaKTYy7k2G4i8eg2g976S4wHiXdY6Y0hYTT914eKyp3A54NZ588mGte8tb9snki/4LvzB7+q//c+k1C4zJYNYZ1Gb/tNPLhi1/2Td3djNwoMcYR/472pAXR2TICHhGOyeg/c6lwNnb6eRpwFG7AZ3GOKrb41IgBVlyqkQw/qid8HrR6xhKBD4bzzv+y90j/g7A0WibWEwHRR89r7Jv8zhl4a9/s9XIjl5rdcCUxWzS9d+BI9lrA44YZKLxbeuhzlrQB9q9MeDIa8TVDlxnXfHglEnVxUDnIHDkzWVSdRmACpvoM+CokzEvtz7bXQ++4r2QRT3WKzcBjhBKZeDMsuV6ip/GdXrKXFWmXCNwZBJT3gYxIF/35yQbYMB0a3D0PQFHmscIXi4J2rgrhWHqEmmocQQmCYAjHAcpOsjVJTJNBN44yLRar9LGAprLzSbNIWmXFml/BONILI2t1085QsJOgBGCmwKQASbI/3Mfgs/IYHa+kYLgZBxJj6t32Mf+mrLu1AG5vn6P9gDjuc/v6oJGCgijPo4eY8BRDDQIOHIJQUoCBsYR7g12q2YdMbc1gDSqb6P3XKouSv/5nBARQeAc+5ZJQAPAkcnreZDEperkx3WzHtlmJqfmfp4DQGCvFBN5Mnk4Z/TgrxiNzIL12ktg0VlNHgd7nC1EnIlt3AVS4ms8j8ED/8xl6g4GdLpU3eGwTS/7ZwZXyMKxvYeDhGToOAhhpBecX/3iTCGfb2K3LvhvQYnHmTGOeoGjIFXXCUjlzHI5bx3gCOAFmC+25+IYNRBQfyLYBdB9T/k9Bo+wzhMkUnKEWEnaa/nYh7Se+wF9wZa+PVScJ+dBEgtQVcCRHBA1qMaQUnm8/zxJLTKOuCaGhMR8LW8AOFrMpcgA0AgShZrXsHJzruW0G2SzHVkL6aenD+kf//g5ffz4kWCRApAL1puDdB0SvXb7Q/ry5Wv6f//tn+nr12/89/kr6nGBMVZYbzABnCOYIJ78PgIcjfkUP8LnU3ySIYDNbVq0Y5ztrejAxIa8PuPoDhxN7IJXHq52LuNiPPjZGjDWeLsDR9ErfBPAkTGO1Och2SPsLehT2LhgQhSX9Dg2KgDHP6sYR26HyvpbgCNmahXyuY3fblqa/6bXuDxjeNyBo4vzfspcrdeHceCoDXQvvve4bSk30xbUmbJWvtJAjnztDhzdpl3/nLPOnv4bAEe+GQmAkWZDFsMoh3jmd5GQkIG3LDEb49cCjuIEvgNHcVAMLEAXxk0dPIlOcr1pxKbuDhxZOCvKerXZ5abZW2/K6w25L0h971/6gSJVp0BeDBT49zwY0nSh1UFTAnhTzt8XpBj6/qSg8R04YjP+XYGjOH8KaGOeN2oHmExRDlwGxhGzvywDzDlrDN6avJJnPHecR6tpQsaRBT7zJigmWMQEjFZKOoH34CZm2SOTpeJH5bk2oC2zEPVrtgSOJG8QEkcswFcHbFvOqmNeBxzVSSG1zcpB8rYbPLODtb2JrwGutErVtbZDd2unb/mYIhDgJ5rIOPLAL2ob4SxZOoPW35guYEUslmQUzeYLStEBRCJwZDVZMFbwudc4etg8JYBIi/U6zRartGfN+wPrbeysvg9Aor0xGCRVNyNwJICoAEdKQ3G5Oot3EjhCTZi2Fpxi82NArvZt6tcODnXmsI35GjgSO8ZlLD1qWxiwYgl5vaASYBCwZ4wjMhUEHDnbyGufRNYA79dAIgXbI+Oo1Djy6jlxbffvwoMBoANwQ5msOofasl+qjgBktk06a6fNuJ4W5QFvt6jsmFkXxjZS3SCXwnTgSFbRGUc1cHTYQ6Kt1FeiH4OgvAE+lASzwAttBcHLIDtKqTpjG+H5cZ8Op13awc5R0kwASvln1xPmIc7PWl1Wx0gYrWyjs1sdPJobcITmiYwi95cEprpdLaCiB6FskT4Djsh8MVmyji/IyzUAjDVwAFbs086AIwIvBIwgmVZAsiLthkxuk1O1e442sN4v1GvC0Gt2BIAjl4uLkisuVRcYR5wlrm4QGEViApckxTwO3wJwBKBmjnEB4Ajz2cAjA46cOYs2XC9X6acPH9PPPztwtDYAj6n0ZKmBxQfg6OvX5/Rvv/ySnr+9pG/Pz+nr80vagxVtcxW/A2CRUnUEjmz7bownn4veN1N86jYr/HaPmnKvl4CjM3t3B46s0++MozL6I3DUFtidEoy+NXAUyz5cmtFTfK63LlV3dp8TGUcu5yufujitUapOSZlK1uG250wSriR7O7OIsVXbo7mP5jao+F32PSTt7AxE6rkhJZZ0Y4M6951xNGV9mDJX633DOHBklLGRpVTjqg1k0qnKfmRslb4DR90Wao1pThlDY33wnj+fffhv/5fOqncpSB2d0ehcdYycnQ1SdfjPH/UCFDcd6Iw6uN23gaHpsyLKrYyjKZ0z1Vi0n/sWjKO4EEwxLrrqsWAKMhyHai3U993nhNe/4b+nlmiMFLU3MI/80RlH9QLV1zw+Kvqk6nIfBAmo12TStRrZid03Uc91QhbgHTjSnI+MoyYwwdyRCkQ420y8QcZRBBX6gCPOheOJdRaYjX1AnQv9qxlH7rzJ/za9aauH4cBSN4immjFnwNEAUDTJGekFji5LwY7PcVmN/UESR6rpUWQb4voeA63t83sacBTteB94FO3gazMqPh0qAAAgAElEQVR2+0CjuGZNqXHU2g63B44UjNbQdllH02Y36T2CYawDJtk6aIZxQ8zURAEbeB9ydZvNA2scAWRabB6CHN0pA0d7MI4sgO81jvasTePAkenGGwNdwXPfKKPG0TlwNDRepwQxWnwS729nG9Y+qY+Rc/BItUv0KLr4Wa4qADIFFCjAEfoAjKNY2wi/vdlszuSm8D4kfPLDfpcQnNvlgbiVTHwBjs5rHBWAaz4DUGoSgzMEstWHvX6cAUf+mdraTJ5JWbtPL8BI7SXAzfX/CyDgNY7c/gIs2O/26YD6cwHY0bkiAFKkS3EN8Tcz4+gAaUHI5Qk4Op4AHu0FHFXSp3Ee+/nYwz31Y/x9B/8Wq2WacT5JnpQsvjM/q0gK+iZfY67IxbE2ZWRYGehD2TWbN7kGHc02gDRIq3p9pkPaAziyhAcBbQKOxGQSGMPfMBkdJBr5EIr7gho4irZ2GETSmBNwxLSlzhjCmuvnxbjGc45x679OjaMgVZevxe7ZTpp/Q5//eVJ1zjiC2ewDjjqMo8UyfXx8olQdGEdgFqKmFmUZ2QaQ+UwEjp5ftunz5y/pZbtLLy+QVdzxWCZxGvBMpVwChlZzRnqgHZm6Pht6u/1t6wp42+Om3F9cH8b2wre86tf6L8PXFObBXaruhl0X4y9m8674a7cHjkqy+Nhlj+8fdIYfHjhCMpkBRp4YIh+om9wCqToBOF3gKK9Rmflt7HFLQIifn8c/BRbR9tMvKsl97hfor4AjB4sK8HAHjqasD5P25FViwfWAo640/9g8vQNH4y00dERrTHPquHj9Fb3tb84+/Xf/68V0iUsOaL2xiK9nx3bgKGZ89jlx+T2LOHBTZ+1aB5a8uVsXu9g9t0NhpwFH7UNmmlSdG7S63zwA0DGs1ENoy6QZCtLU5+UmMc1YP+kWj78DcNTSbqqrggBEt8aR929fUH3KfGk1si3X+qcccweOFGcx4EhBo3aputqmngVw3xhwBOkXd6JLtnfJkM8Sc4wzWVa21QygLMxAjSOvi+SMI7YjpaNsAyDExRrWgaMI0muDWTsfk5yRQcZRF0gdWhf751sEjjxAqSx7f8Rgptv19rk7DTjq+BGBTdQXrHyNLboUHC1jvV0qpLUdbg0cOSKT+8oLIiEwHWoZIbgNxgslyRiMlFydgpOqweN1jgAwrR4e0/rhQ0qQ4bK5Dnm6/f5I0Aj/CFRBduyU0hYbW2MXefLQDGEFgEce4ORmS7JlHGYGZMd1qF6TpqxRfYHBPj8HbSX5uX0n8BrHux8j0CJq0MuIMvBtoAslqwJwVJgnqiNUGEkuW1faBAHlKLHnAXWXouM92WAjC8bZK2FgdeaOrD6zX6G3XwNHsa6RZ9M6kFHmvZ51/PIgVVfmpKhR/vq8zdDOztQCyBSZPgKEMjCE/njZJ8jM6TzqI//cpe1c0k02VdmZOu7I70JSEWDVYX8gO4PfQ+Ho2UFSbiF5os9exvfQb7HGEdqkwzhaLVG0hvVmsM5i/NdAi/ovcwx5zRqnRcbRtG0KeMRC12INUXbQpR9Qb8fu+QRgDsAR5PeOh3TYSnJU4JHqcnl/1MCRr15RTqdvffL7jfa2zx5r3QVwhIsrayPHj4E+PpYcOOq4IlGezoExk2fM/mtBuf4y4Eg1jiRfKLZRqXGE6/QEFIxHzNOH1Zr1jR4fHwnMY4xutzsbo7ChiUAS2Jz8uz/QjqLuEf0VjBGzH5Qpylw7PYtF2If65Xb729YV8O0cV68lfXGHP+Nqz3zpCz/a1n934OjP6Ddnypbfao+VtFzfLYEjjLnsGjZcTKvf9aMDR/CZz4GjklzDOKYxgNlmBhwVn8ySDrM/VfaNRea3yMiWdVhzmksownJb+NfnqhCe8FeAIyRT762H78BRw1A/2+9O+U7ZO573jfwil11W0tLYY5pUnccd2jKC29aSsSv8ns/vUnXf03p/9XdnP/33/1vvCI5B5voiayfLN5adTet3AEdDThxNHwuUWqG8gPTWDljrYhfv7XaT6RbAUbUQNBiiScBRzhhsG6J1kLFvTAg4SmmZNd3bzt161B04KoRkSWQJYK2DvhE48gVtynx5TbC2tQ9vctwdOGKzRuBI2svTHoNgxBsEjuIYj2M7zgWyKqmoM8w4ilJ1GTiiR6e6EQqIFbBFwJGEPj3ILpKAHP+uXfSs+wmU9A5w1HVQC8biUnWehdzSz6e0Q+0PBijHGUctZyzHXBc4cpuFv1Mydv16op8Sg6RdwApgynUTHG4OHHmGsQZZyPsQiMngY1qkEwOeC8rSOXAE4IAMORRtX0BCDbU3Virg/vCYNk+f0oxyd2InYTuqAOeR9Y60skumTsDRTECRsSlmJ4YVFCgnJcOBI2eqqHcuBfCnjblyrrH+jsCRX0MNHCEQrPe88LBfje6pAxyRxaVAcrfWTZGqgxxcbaMK4ycUaYYklp1LoJMBVbEGZWRhhEbSFtIAEm5au9deahoZ64wAhtsvt1WXaxzVwFHsIwcrClheQDcYXm/PAgQJ+AEIArm1w25vwEeQn3NWKGu8eA0fr90jkMSZS/FvBv1g8Pkv6EEa4O/9GH0i76PIOvLPHUyiVN1qmU7zhUAj1kIKIGlkHhlwZMqDHeCIbWmgXN4DJbBSAHQFxpGDRzQoaAMBR6p3JOAog4Q2Zo8AlgCcgfHltY7AMkXehFan3HVTgKNzkMLmMeVccc7COKL/H0GfmJjmi2MEjgLjyNdNI0nFwRkA0T+PcbRaLtKKdY0EHBEAh41Fe7r0LZJQUDvtlNJqvkhPT09kccK+Ymy+bLdptzOw6ACwCYFHrGmLdLDXO7I3JWmn+So7q92ftS3mUqfeSr8dvd3+dqpl/uuP9z1MvTZ0/bPbXmc9d8Z+ra3/7sDRWDte5/MCAkzZSbXus28NHLVK1UWfbKzdfnTgCCxxyVdHqboKODKpOvm3AOi8wIb7UUUeNyYcFuAojqsSu/Exdjqc0nGHc3RVJjJopKUiAxN34GhqlMNdi6lsnzI7Yiw6zvfpwNGUa7gDR2P26dLnrTHN2jf+nt98z9+d/eN/+N87M6vPkapvsAU4guQC6hxx4bGAQD2JfFHybMK8ORiQUuOFMkP1xwWOYvtfHlivB47G2pm/Cxmn1robPRrQfQE5AUczbqJu8fjRgaPWsZFrHFWMo9jmddCq1aHlFAxMhGv3Y+t1tLYFr+8OHFkzIOBgYIUb5gsdWLfxewCOvFZI7bwVpy04YwjqUKruVEnV7dPJZJGUNZ0Rn1KsOwNHpQaSB3XkuaOt7V+QqHPbOxTMHp1PN5Oqg1TON2aoMfZpc9z7vA6kT9lQTq1x1NcGQ3ZhCnDkY6Kv7c/tibMARnuk+YDbAUc+pxWsFU5ZWNkaj0brYdKGZI8YnDAJO/zlmCUIAjYMWEcAjpYCjj58Yq0jMJBmi0XCGoOgJ+SVtmQ74OsLBj5ftoCVVM8ls4woUKt137kyYJ2QRSGMVZ9ZkD2uM3EMtjZ2DRb79/r8kuh/9oHMzoh3/4KMCrsT1S4q4BHl5zKLq7BJdF/GODJ5wHoO+RiMdhZAEYAjMpnAenFmE9krarQ+SWH+nqx+/m9Iqk4gl42HzH7RHUawu9iuknWQ28uAwNg/pa0dIHfwDdfk0moAOxRgJ7hj0qGQWwMLDAPK+yfKz/l7Dk75Xz9PrJdUrsMYMKC6eB0AGTsffEGurzDJYv92+sZYSA4cHQHO2b+xGkdGouHvlrY30M6kb/AZGVIOHJm6UBmjSkHmuCSryOr17QAceU0sl/ZTogOAJQFHHA0kBgGWKniO91U3aIE29DHofXwOGnm2q/YOZPMaQJjHRahZxM89sckbxMAl9hnBp/PEp1x71dE3jqUQMOd50dcHU03QGp6BVFuZdU22vuPDI5haaEcBlqwtlcAYQi0hSbjObex0gSPZAAeOMIY5/gJwBJUFMKFhP3EsQKLdzllxYG4mgkUMCLJWHcY9gHhZTGcyR+CIAKjNcAQo46PPvxd4+rpAWqvd/auPa90/1MfVMY36det5X3P/ree+A0evad1bfef9AkeMn70icXCsJX904GhF2+0StIUm78wQt68uVReBI1+fNIedbVGk6pB84OtRvy0SWAQzD+DIHJaQaFV6h/6pLcV34Ki73l3X1rqPfP4btW/EVZxKQH3JZ/0zazpIEaQbRiZr21oyNuO/5/M74+h7Wu+v/u7sX/7H/0NxBr8SDzxk+Yc+R9OlIbpZajlowc3s3DJO24AjbhLtMeTEMTyBjTSKibrpDPU3hoCp1ka+nWPdzjhqNxbTgaMhVhD7vwpuclPXuMmIwZ6+voublTtwVEZj3ddD43dK4MxHxZQaR7H/WubKHTgyi3liK1v+Z0vLtR8zZWHvG0d9joszjnj1bYzmTqAhnrPjgL0hxlENHNVjOwIgKBzOyIwFLb0WhkvVZSfPClSyyTxYdZK8UsyqlnOoYh9i+70z4Gj3jTVAIuMojlgPzvp7rU74FODo0gzpAzKn2KIaZOoDEcpvvD/gCMwEgQMciQYseGDcgtLcvSBwIAaS5NPAIgKoo4QcytXNl2mxFHC02jykzYePabnZpNX6ge8hSI7A53aPf8Y4Ym2cWXoBU8RqHGXg6IxxhMA8pOrEiKnHHMZWLfU1xSbW4yj6JTVw6GBDnr/BD42AhG/+wS4ojwIaOQMFbecMFWee6F4kT6c6T10ZSJzPWU1xftFzDIyjAhyJfaSett6uZB27wJEHLIrP7owjBb29xlEc9yWb1n1EtkGocRSBI8+g7bZ9+T0HiDjvTFZNbCPZUgFHCm7vtztJ1Tl7I9YqsppFhQWm34gAX+cz92MZUAmMo9x4mAva2desL4GoAgUg+ZfXQAMMCRoZ40izT+CRs0M6AfxQvJjADZKzDKj1vvBx4WO0Bo6CUl0GhwQcSdaP7UfgyHz6DCyhXSHZZ8kSxmGCmz8FOKrX077XbAVPPJtVWbNe44jYnQFHJkPI7qADa9/pq3FkkLTd4F8nVWcg7mJxLlXn49ilFXFPDKpmqbkZ+54Sn5Q3OqXDUe9J0c9tw5ywlSa5ZxRr0MrEW/vNJJHkfe5jtAY8a/tyaa19r5+1+iRje1a//z8DaGu95rb1LwCo9xpHNxzGMfDJmTf6W1P22bdkHMEHYXJpw2PK+P/RgaP1ajMIHHnskP4irLYl+DjjqOw7C3NdcrLwgedpsZSdd1b4ub9aahyBJuyMo15fy5JisGTAt9Kjihf29P/8qGSvlseUsdwan2i1g/H6/DqGYsZ9e8aW+2uPw3YZ+Vqqh6Tqokz9uL2Ycg26pztw1NK3fce0xhGm98lrr+htf2/2L//T/yngKAAHdePUk68zSW38M6/RdKzp4vYAR55W6gwkNg2CjqYx37kOvShFXE0iG4yjqcBRNEiXpisDho1gybRu7cp/XPruNF3LWONo/Ir6AAj1mTIO4717NmDfWfuWlk4b92TY+9qF4+6MI1vKcwFzvW4BjkbHp2US9dU4Ks5tkcLxRa4bDBsaS+r5ViM7PiK7R+QFd3xN1UaZUc5xn125pteVnWIGqwFHLZuGqW3BANDIl/KtU5ZKR2fb6hnnoS6GsqHDSUd8xD6Hr3aMsg1H4BOO8NQbHT1egWWNz24QqozdUk8CawOKzPt1RuZMDsYZ4MPXe8n8MIPda2Ec9ulo9TW8TgR+e2GBWQU3lcEdgaPiMM7T0WUic9Z+n1QdF7lcn2O0KUxfMPI1h8C8QZCv90fUa7sAHNX9XDY+MfDctsmYChzh2od8Dr98fF6DC2Pt58H8epPBXqhssWbSdW1GnBu+cueKJ5YkKHBy4E6wEbRJ7od4zjku9wA9c9hFbhxN2gj3wLnjWevaXGB8qg7LggwigBoKWtvagCDnYpnmy2Varh/S6ukprR8e0ubhMS1XawJPqL+x3e3SC9LlOUnBOJqlbWYcIeBuLCMDjrh+mIzjjFn8Yn/U8oh1AB/f+57Enjie6r6O580bZ8sOzICG1ULCdSBYrEcBCDJoRGaQs46iVJ1qR+m+bIMX2BQ4G+urBVaA+2Ze40gADySxZmI1BeBIdZWKNCVhQ36ugIEss/55W/TVONIcAeNBjz7Gkcupqc88sM0e6h24Jvefdvsdaw55/R3UHVJwPTCOzB+FTB3+uYwo6xXt92mH2kUd4Ehjj1nUBpKwzyDdRrqKLYocn3h+TGkOYNNmUKG6mT0xGM7aEsCQ242ylqjv8RqfCzxapR3AIKrNqZYR+wP9LWMqKNfay0EC/pqxvchYIajo7a4glBhHe0cINVfcTvi4DMBRYhKe7Z28VqkxkkpWtKQsBXYVqbqhAAznrQXDvJPVdH2yqMY2YnSrJKD5/rAkX9gY49priYMuVcfhpO96wJw2Hy3rfdbHOMLdeGp2E+MI48DG7amdcQTohsKfi1laLhf6h/ltcnW0MQaGivzk/REYVFkKFZJGc9XyYu04BRPB4BT7yJvCmWFmfwaAIw23c8bcNODokifXuu6PrcjX/XxKMLMGjsZiHte90ted7a8BjuI4cKamG5/X3cfQt0jmu+4pyzp25fNSu8EC/637v2njsz1xSWawf+2Nt03rackRlFSduP8ba8K/A3AEH05+Ffqn+EdebxFxCVhp+gwLAP9Fmk5rb2BdB4nzPqm6YpPcd7MNgGNBLEfg87P4dZIw7e4QzoCjns6EQtSPDBxNmX/ODJMTPDTyLSaBQ5wxHXxwpXN50ofSPRQnH5+r8r2nSNXJF+uf1OdBMozXcbtVDMSUuE5DSE5tMdF+jtmf7/m8NaY5vU++56re7ncLcKSRqnnigE0FAPht1MCRNjoFgOAQNuAIz7m1dB1xOwknMb4HHVBkHO5RuDZcgz8ngi9tbG4RvxM4shBHrz0AcNTKspnepaUorr6bd7Sd52p7fF5fqU/i+L24QEy8oswsU5t74NkGwKBNGTRNIds1jo+8sJnlwdK0RJHtGzxqxzoGTzUESyZAmxNuzRBp3Vf0bIcC836tr71mSdWpxpEcFx/WZUypLeT8uDM5NCbL+7r5ViM7tYunAUd2Uw2rlJgf1w0Ck0uSwZopy2pbq2hR1bF9M1+hYQt5ZIC9Cxy53fVj3ydwZEFl020uuD7e92x/ZfNi/CA7HHUESiDa5FKzk1/YsqwNAb1o/GXw6pj2KKYO4AhrgRUVJ0iIEWT2IweE4PjnyaVdrwfFEUDPsD778RJw1OogyhDdCjjaAjgyqboYhC5LsTt7hSHSNprbaxy5zWsBjnCsGBwlkB/B8fq5Mr5hF31WuXSP6r+U932NvaKxr9x0txj5yvP6OA04Mo+NgPARQXmracPws9UtUozA9eAEZjAmazJZmjuqz6L6Q5Ky4yZ5saRE3erxkaDR5vGJwBHkvQQcHcg6OlD+bpmQsICi75Zjn38XtZXk8ZmEnUW++4CjCBrFYPVrgSP2K4PYwtUYfnU/yxgRkJcSm8ODsjhWfhH8U39OANn9FwNOfP0EmIPgsUt6ZRaJBWsAyJT70aafcXUQRsAAMXnMwr4RG1IgqeYcgSPzobQOK4CdA8UElnQcQQq7HVmw7maRQIYxzni81b6Cln92xR3cir55WO7IwrHsDa+54jah+F+69peXF4FjmGsAjYxtRHvL+7T5CCIoQCbUyjqglhFAI9SCAWi0I3gEoEHtdeCcBnijvpLcnRJLNI8F4Hix6mM6UeKrLK4CdMw/DEAPATqAQmwXgaxxQY7A0Xy5Sgf8riVnaL7Z+pT3Pt4nM94Tx5wBUBlQzDKnmqDa/YBRArk0jQOBUI4DYvBAos6k6tCGeyu+bLJ/tKUDwBFagmBXAKvU1SEQZYtuH3Dk4JHsdqitw3XRAZmyr1SzW9ubVB3HO0DCstAY9mPSmz5X7TrAwCv7FHwrSNWx0Rw0xPcLNKapoDlQhDx9TuBYgJr6h3MowONSdZLVhFQd/vpecbkEeLhIq9UyrZYr7m0cr6XsIsbkHgw6jFclpyhoYxKFGFOcxwDzxUJD3TiCiWaXmVxp81D7tAAczQEqldphvm5eBzjq82uHdoBjnkB01Meej33u63dcRd0fzNYnLKTn5/P9j/tlajf0F44tvvclf0L90L2GYiAuvf8av6IAqJdb2sZzsHE+dmLAsvavhs/p88Pu1SU+x7r7FZ/fgaPSaGV8+lh321XvBqP6T7ANPfGlO3BUDUpOUUk058QOYxUriUP+oCf6rNeb7Pt5YggBOCzBvgfHWgafbCngKMZSuRa4pGyOscLWx5iKr7u+XyyvtXzN0oz6pbaa5XV6CDjy+RttedcP9Fa5A0dlfBTgyBn2ffNPERi3r1wLPEGIw8eTqjDz5KvfHjiK659fs0eKiu0QzhVt+9D9mas1wZ43hOTuwNGE9nyLh87+9d//X+YyaeeQNwxZK78YnDzsLMPBM8iU+FQCY0LiJddDB5lrnxxOPQ+bHzjMlCrwjYOdy8cxtk2cmfaGSdXplAHRDdmXRTDffiwvAAKq+C6zA4tx5tldXiHY2HYHa6x7Y3BryAnwDZucVz18GtYOAz6DMEZuqF43tu9b3pRZ2TwwjhjIOAsx2KXErOhwuwpMBWfYx0Pow6LDj2zZ6wbx/VKGwKASWCwb29Z+5a3YeM3dcaGrW8/LpilR8LMz1qDX2PF+gugSZJch00wwphws0swsAfZL48wdFZs7E4vGx/a/PEviKIojV4tueRRbMwZ25TBBADbHZmrT58x+1TWFaiJNX206qFjlXMOCMV1rBjzHRksgoTJeVHO+API+y9R7Fjgz8L3lGiIA3DeH8jlMqs7LgGr6B/eBF2abcdqQAvooiOPjyiebWz6dQ+QIt0oFBHWwiIWpA3AEB9+z4eM80nRDgE1BWwbbQPv3AOZe65D+IbAHYMgCtwYcydxaoCoHJ3VtkpYWqysvWSUXIicIdIIUMrgW4/R1zg2nZ5SFDaHJ3rClBinx3p4FKB+yH6VfT2m3exFwRIyh+13/fnGoPdO8YSR1aoy9JmgybCvV79lIXwjkQD4C2YJ+vd22LUEVB5Ya7usVh/SF4vKo78m45fCol9YzfXoL2Vs2oweWM7PFfC/ZAE4mqjRyO2MgEY5lfSMDjhDMJPMErIrNJj18/EjJuvXmIS3Xa26KEZ/e7Y+sc7RjsB6+nGofEc7w2kouzcZsfB9XGj9MrA9SdT6uI3iU17YL62XdFfht3Fv2dejjYK5bMJ4TFJ9bRihzKsr80wZPPqGyRA1cZE2mrjwd2UYGtKm+EdrOAAtjnvgxUcKME9+i9rCdkP5DcBnBBdoggCwINh8Ay8nXE/4xSyvWUkLjCdAmHGi/ufDgh4OF6Nvsn3XZxs4wArCiWkdiRpU2D3PPfENfir16Uh6/PrwCC0XnUab6HjVdjFUFAMjtbAaO/FCAaGiLrQB8HEvQaIfv4J9AJ2cucRyhRoDZZQ/Y51XE+isr7HVyuAJoFJJp2MrzGcGAxbLUl5IdtDPbXoRA4WJZIInMLir+kgM+Mq4WaMrrcmGuZXZg6YFQo8qAIwcBiY9YjT1nqhGUE3giwEgyZmLJ2l+MaZOqw7ggPGJrEC2JzZV6TmlOWo+yDbqJax2f1fyjbO9Mmo7rrjUiV3fzXcTwtQFAp80vKARGeU64AsU3VL2mktVdFlOBPkrucV/NWOo5YOILryQMj8eXlE4AvfE93ZssiEA77bfEkiRIfzqSccR6R+tl2qzXab1aEjwmoGqn322P6eUbxu0x7cFqxhw/HcnGzLXmCDgC0D+lHRibueYYjilrkuTai2dXAlHnbOzoI6Bv2pLlvMciu8RGQtkMdYbGuVnuW+ODPzgKuEw51q1PH3Bky11nD61zF5+higE4UJ5vynx8trm3je/P4322XrMn7/ki3tdWfdSbGKDM1tlNXOgPv8YyNzWVuvWt3Ac9d2FqD8V3kXadVlfrFa7P6FduBRyFEc1rGNrpxt699FwtIXsg8H/Iq+ve8hTGQ/fYuBc+3xcXkD/sEwaAIwx8rPOtjKPRTgsHGL9arWPzZywBbOz8uR+8rvnrtg+9P6NLXJgD6slVlkjr9T7N34I/u0bNTyQNGeNb6502ewKONC7oV5vP0AWOTI7XE1z4BawnYi97u7lPqsQRdzgssekEHz0kP4a1L7d5Xt98aLoKQWyG8zGr+dfWwFPGckxCiT7C0P51SgzNz1GPt77xN+mazV9iso75G+pZn/0Cg1xpiz4n+9JYW0gwAXmCDHSly/nokH9VTHdn1sYYT1Dx8mMufa+7GHTXo7i/PU+MuGRffMyYWo1dQBmXJQLn15b3XcHWntvd6fZzzFZ8z+etMcopY/N7ruetfbe+79m//of/om0CqfWmkR08QZpG2y1w8Bu4FDU9uevIQI4ClCjsaW9ryhjIkzsogD6eYWmW0+TprOli5ptttJyx4tfm/mzHMDBoUHIglXVYsghk4LvyJzwfAhs9i140ft/fqddxXdAX0cxnBsII3KSMW92FBzy58Nn7bBfIfoQbHdoKuEEoWYA5H+7Mn2pbkl7fum0bo2nnz2MrF1C+/P3rjpNp16r+tGbvBBejbE0BjhTYG3eRu+AMt+7NFzZlsdal+CipHeQWILV2nEEV18Ld5to331YOhvksmvLNsWO9tqW5paMX3zvmot8Qf5DB2vb+G7vWOOY09ioYzQO0RuH3SK6kljxj3sYkuz+XviZ7B9nhAPiP8GrNZnublxoduCdk88sBX63WFSCqNUxm3TbgvtZBQgbAEYKRDOyUgCaZSA4OnRS4VTaxXYvR0/WWZzn7VfpGuy9jaXjO5aUXSQ3GjvAEDc2OWVqa/JevuXntDeBoDTzHDUzs0xKgT2m7BXB0SDNmVXufFIdXGXNmYSZPqOuOOb8HSqzl+x4a9Dra7+l8THedbI6SWL2+ZRLc4hiLH3XMYs/vlK7o6ZQcZM3WRFC3RdHVdgW9EVNJx364W7oAACAASURBVKK9gGusHx/Tx3/5R5qv1mm13qQlNtArsFLmIIQQKHL2EYAk1O4gw9MAI9VTUg0lmXcBL3ixWrrEWrmxenP5mqYFa4aSxvQfDShmXbISRIsBtSjdUN73RB4F++gfwTgjKGxgkWTKFmlJ+2M1jAKoy9Y1EGuZCysreMNHwIoh8SfwCJJs27TbbiXLhppRtD+soGPAEcAq1N0BcOQ1VIxtxO5UXR6t1XgDwIaxivDZQt8vNa50TWT0O7PGGj5uGjrPIaB2UD0dAk8G0HTWfA9yWJDN2UO73S5t/f7AHDLpWX03ETQ6WJ0jtMV+t2WbSOrOWCTcaiCxwMATb0w3oo4Umd/vSKVAHssydqZRlvorSRZow81mLQkyk55hl9leqdy3g3gu9RJAd09UM3T0BBBAhtwYYXotvNYRVLP0voQYEKXNuq8v2q9hk4VdDpbH3DcRTDF5nCxRR+k6rGtWjwlzmP6+glHKiM5epNV1cla6+kZzyoNgETyyZIKOPdZ6yVvhteq17zvc1kpa0Ooe2XH8Ttj/SdXSJgyfq9+7a5vQGt3DUTxH/XgB09iItobnewVA+zWl0zZBQpN56E7SpM8gmSEwmASuQVoPgaKU1qtF2qxX6eFhkx4fNhozS0tSOM3Ty8shff2Cml2So6TcIll2NhCMdQabgi6F/KfbZGeK5rHhsqM2N1XDok36ps2OWt9HVp56xr4ed3HmGzi5Lx83ttO7vE63Xef5Ud31vch2+rV7kpzGXBnjOeDre+LA9ve9T5uU95Qrj8BR3V7l2mxSVCeOn3t/dQ/h/Xkcw+M7QSKpCxxFv0HS0Hr4+76vmuz0TWkQ2rCxkTPphNUd1F533GHWHuD4rlj2RUGutnaZsheecmxrzEHrDnYQYpdfu7Gn9F+rf5374crAUemxhVJyTMnWs5iwknPUZ+AoZTY5/b0sWddl51JGlclDsP/y8Tr1jyzBo7yHhDYlPjKliYlKMRHCRzzsWRHdV7JjF4iKc0P73chWGh+jiJYwP6JhEr52fPr36r8amraenGciDCZZ932nng/uF7Vds9pJMvTmkwRr2BeVoi90kBg0fyPPM1s3wSjLwFFQimmJ05ovhHNfjO9acML7PVvwEMt+Deih4YAbWHR8N7aSBfhj3Bi3iVjwoP3MwNh0+znV9t+Pf10LdEDsASykCxy5nrQ75zawa+CIRt/kIJRxoQezV80Is9hnsFU5GOCT6hJwVGcsZAeoZFvalCxBI9uQRWDKgSN3uvXXssJtaDvF1Dc3fw5w9LoOPfsWYhjhzWZ3PLRndi6dbea5NAYc+TrSt5bErcQdODJXO2x0r9TLk06T3dgKLInBVd9Alfem/AR6vV1qsG2x9pU5Bjc7blCzc969E2XTvjfgiLbNNlGc3yM+nzLpq4OGjMFNgSOFNcuVlCBP14lNBD98M+5Ola8dkgeQJBNleuandEBCecykYkcrWOn/+J35PK3Xa30aMrkU8FJjuh41rwnSMZblj1pHqp9hcnXuPGYH0u5OXlOWZ2VTd5z00GnNRtnshwc/c4AuZBJbRthyVhgBQ0H21wFHWwFHOZhaWEUKpkcJqCk2w1frqd8ZP/5HB45yC1zYzHXmW91kmWaRPSYbaC6jwKoh5rfpR7QHwSAQ8L56fEhP//g5LVbrtN48phWk69ZrgkOQ56Jc3XaXXraHtGM2vQSelBkvGaYTxmyOxJbAOmSecq2eGGS3+5i0foR7XxiQ4+M2BpfLxrzM2ygN6kG1+F3NaElROHA0B+tnYfVN5pI0o3TiCHCUZeR40pJ9CNAI7C0GlwGUbF/SHuAJwBJKmx0ygwK1lFFzDcCRagvg0gQiqQ6SWE+SaMV6vWL7Cyiap9lingBkOSAi9oP6BUERvyoyKDO6pXfL5vmkulqUUJulBcDBzLRCnxf7TwEXY0/tYF93+/SyBRi0S0cwPRmUl2+O/8i2gnyZMY4IHu1f+HsI4CO4L/BFHg+l3LzuoY8DXix1YDS+2TjoI4xdG4NWMyrvERxosDZcEziyNvOs4CCFR4DOQDjNoyJR5wEEButc5tT2KdknIRBgD3ViZhiWPRP60zfuZR1kHdLob5pf76xQMYwEBHmQSXs3vQceG8aGIMm4LhbpM42JLnBUZAX9OLNADn5pBpSR4tdoh2k8iaHLKZBrUllShoFYbBlNQtmlycAR5oYne+AMAsyEvgnwyq/x2fE5pbRN89nBwF47lsoUBhoRONJzzIzFcpYeNqv0+PCQPnx4TB+eHgkgrdcrJehAuvPlmL58xjwWKIRx//LynF4AFBurUGNEARdI1RWA3ey0jQ0GhtxK47oIuP2ZwFFcYCxL/s0BR7aOVeuJ5qCu/zJwFNlbFjqL83TcLWk4wjdoQ3upLHRcZAbyWfMuzzYH54iLgCObX6HOir/jSVT+ulxwBI6uOa7Gm2QK8DB+tu6dxRZr/e7l40rgs1VxYoovM+XYO3A0vUeLz1yAoxzw9zgmFx1LJEnJahmaz2esUq1flnRtSUL0CVz+2edgtQZ394vOOKrXYFt/zN4rfAmPzlUypgBHY210IpNJbTAScAj+7dhZtYQXe3pN4KiOXzkw8v3AkZjamVo+cJO+tc/S9Wy7LnDkMeeIxjWHBEJM1obiYCgoJh71JXq12oj6VjkSuG46o76SMM6JTLYU0c2+kCSab366/WwZa/djvr8F2oCj//hfTnFTzY3FAHCkPZoNHGyeQiFfH9gM9s0lWZKTdnscOI3HgjDHDIRoANzw+F9sileWEdkxHOZY52azc4vab5tE29T6MX7fksKT0fyrgaOpqPBUZ2sMkXYHyxlHLo81BhxlnkDwYRvWn+8f5eEMU9uu5cdlOBF/8EDbiDv55oEjy4rokaJqaQ8tgLcCjhRkvObjDDi62umrzdu1zusxGLPBLTyNqeP+dowjSSKVUKgHfiwbOmQSIejpBd0VMCzrgWftcC2ZndKBjCMFzOK53QmN4JEYR6tQKP5cri2vdwhY7SXfw7WMQcoCHOm4UvcOGc45mDUIHPnojRvw9hFdO321w0fGUfozgaOyRnsAsv1ubn8kHNpWAHzKZrw1I/L2dzjlF+oNX021jMB8fB6BIxe71HxEzZYFpOp++pSW643qHFGybsMtLNhFYBu9PO/SM4EPsXOODHT7ecEchMSH14jRb3MlYVC+GM8hIHRKK+DYOcdFkP/wTVj4Gze1Q5utjv9pvgBl0ZAlCvDFahoBXPBaOF4zR7l6CArI1i3JyJGEnoNlhXE0E2hkNmj7sk3bl2cCSAeTaFPdNa+7IpAIwImp9FfAkQAkSEaDbZRmYoiRFWXsGYBrqAkn4EPMPQBKK9SqipqoUcIvSneYfJcIaw4ciRGFOz+SCaQNJYAj1CyCzNz+uGfNly3AMdwb5LsMzFCNLRA6ICOq2nNige7S/rgjsO3SYSJfqD3EWHIZqDha1Ob8R+BokRYrjF115lAgQ2AJkhDAXJON8fposoMCX/R9A+SQDOESjQEscmlDgkJWa0kM/8g0MoSjDzjC2MnAka+AqrEowkwJ8Ba2nGUuh8zkDB6xHpIYR2S55Po6nulcWERGDMz3L7BF6yLXTN5F+f1iY82+hMBZ2Vfqun0tZU0q3ywSUApSxJOBI7WHz+cCHOk6HRT2NsuvmW39kmazXZrNARwVkMHE/CRZaeOPoNFilparRfrw9JA+fnhMP/30MX36+JQeUQ9us5as0WmedttT+voFfkVKzy/b9O35W/r8+XP6/OVr+vb8nF5etnZdAg65BVcEL9RJEKAo+1jYAirKfc0Av03YQcZRd27RPl4Ejq7lGLetAPUaH9eTOuYQ4wB1nKH2qVt9DD9n0/GcG2694/3FvUXxI7tF1S8BS06oM9+NgGlXylD3F86Rf/4HB46uNhwNfEZ5g7HMPmvbKf5nHKtjI791/5eDwHfGUeixAhx5mw/ZELBIyTC3hKEYYPU+YlKO+VmsGxqkLyPrN8ZcY19HdtK5DXotcDQ6guikKZbYI1E68PUmGxdIANE2ettF/8vboXU813Mk2rg+f75tTrnD6jK3Y20nRpn7L33rTWs79f1SK+ADZQiBVC7BrrMNgWnjd2XfV6MNA0c9/dsWX5puP1uv+X7c97XATYGjKGvng9Pd3A5wNAIaXXLe6oHPMZxmae3FiSP4pMijJImKhSpZoszOPA8iRsaR28zbS9UNd+wUo4nrnRpqvwlwFMEidpruTxvD7xvEf/W378BR3QN34KgsqT64r6ix4HPHCyg3TIBJNoO1MFrgqIYftkN8m6tcqDbgiO61B9dyGDmAR15O0kCjQ6fGkQfsjJlkrCMGLxcoVF2AI3cW3e5FR4pO+s4CYMx6VmDTGUc81iXocKKjpKIUrRtiHHm73YGj9hH0+iPvwFFsux7g6OzjWODFoygO5OBvsQ0OHM1Ru+Pjh7TcPKTHx6f0QPBoQzAIjKOX7S49Azja7sg4wjnwmdguYnwUqTr9Fq6U89UZKr3Z4d8T5SmyYXGTHue/+5dDm8zof2ZXBkwf0H0AJMDWWBBBAJjYjwUWk0QF3weTx8AZAkdug7PcwyztwXg0uczdi1gJ2+1LwvODgScAt122TvwEb2XYRNU7Yi9m5wt9AOCjMI4oE2pgEYMgywXZQvSPF/O0XqwycAQgx0EkZx9lnfeZZFbYxZYIIBaQ97GAI7a/13CiTNeB9Y7IqkL9Itpgk6vzMjSQ/iBQZvaYAIjqyqSZas4U4MjlXWrgyIEhY7Wh/cFEWws40pATIJSlOU2i00ElrCXet1pDECQwBg8TCXwNQhsuVbeG7CaTYLRzs51cim6eEupbc+9B+ZkiUcffCHsZXCFAR7K5+Ajahh3GjH3aAUjFOFIN2SJto0AHxeJYYwd/D/a9kgxoMi2BcaT2qoAjStDasSEZSVW3zoMYLjVH0M3vCOuwM6aDxFaef5MYR98BHCXI1O3SDIyjzJxzlrHX1MLfQ1qithEk6h5W6ePTU/rp04f08z8AHH0g6whMNQKOCcBRSs/f0Aen9Pzykr58/Zp+++239Otvv6fPX76kb9++8TOnwxALcoDIJW6itJTVyRIi2wXuXr+S+jffP3DkdzIEGtVtNLYmuA85pW2bgoWvBo6qpDXPvAoXKCz5DhyFHZpCEd/jUnQGwPTA51TgaMp4azn2DhyVViqecjtwBF+gBo7ivjInkWTGkeq8u/85BBxF//NHBY5yjDgm1ITnLTa2z6bG9/qAo6mxkZLpNA04ir8zlrzQMlf9mJYERk9A4nfuwNGU5r0f29MC1weOqL/ZzzjC+12pOvi03UzS2pGLxqJv8147dL7uX2IcnQNHlqDlEiMOLvlGKWS0kfbvcggVktqK/H7vSJzyOznM0wjOuEEbamtt8GU6pzCOouxEBIv+CuCoyWGf0El34KhurDtwZCGagIpeHzhCQABBlqvtc0I3viXgyG26B+B8TWDsDJNvniRVR/LEOeOolqmbxDhC5vhOBegll+NBNrGOZCeNZYQLQyDzDhxNsJ63P/QOHMU29tW7thr2movZMHDUlZfSecE4mmHD/PSYVpuH9PTho4FHD2QrMBi63aVvz7v07WVH4APBeYczjgxyFgkv1jtyqxaAI7+LuOn6rrWcgIVl51uAXfO5FBb237y8uSzOFcEG1ABaQZJNNYLINAqgEVmUDoRbUdxe4CjXOCo2fn84pb0xbMA4etk+k3W0fX4hyHLc7dJpv6NMVga06XcLigMjUkymGFhUtiB4imTbzMQ4mrEuk66dwJEDHYtF2iwBHKl1SDZCEN2eI7ORkBxksqBnzjpLJSlL/SerXgN2uIc92EUuPwegEUAS5LoyM8bk1wJwRKYHABvWNsJaC6k63WMEM7r3rbGO61HtJYBGC6B+abF5sCCiyTRaTSjeI6eH9eF8lpZLAEdeL8qkUwHEgKnKWjdiJqENVrM1gSMmsFl7CjACqOgZoQBVIa0n4AisLMnb6erJkjMcyS4mA5JqVWcRhnEZmLzum2TmEYG3Ahr5czKOkHi2WBrjSPs6l6HzjC8pVmowqM29ZoMlXHDPgP7oJuU5cMQvuByjK1kEhQd9DMk1u5+wH/PPpknVvR44Un2jPaXqeD/sCvlhlLmjnJ0Yb2CiPTys0+PjOn368IFso59//pQ+fXhKj08PxlRTXbfDfpZ2L3IfvgE4+vIl/fLLL+mXX39Lv//xB187kEe2pteCYuNZnQx3lDTqS1YeXc8746jP0+hbS/rWlBbgqNWT6YtxDH73FcBRWasc4OMsOc/QDBK1HLd3xtG7Ao6mBrxbfKU7cFRm4vcAR848ivto7y/5eljvraZn8IP6ahJFUKmsrSHOGozH66XqxqyX7MdUxtHYWePnkZHjdtn/1vGIIYAovl8f02fDs/9gF9I2p8yWIkn0zK/qv+PattbXeem6L7Vhayw4Akd8Hq47tkvb/XevKNuMIam6O+NoyjR4F8feDjjywuKV7IcDR/BZVAapCxxp8+GbkPPPWgY8vgXg6GwyWqbeGXAUKHxjjCPS/pHQaBOvvp7XTLypI6XVWPh5p0jV/RnAUSf56Yrx9NZ2bHGgWs/lLvldqi622B04UmvEzdoVB7p7tJZ5e11ukK78rQJH9frAgt/GOIJUHeSO6kcNHDnjyM+loKFlXppd7xQr3UkOyaXqFFjTP9r7DuPIZOvujKMpJvSmx96Bo9i8bpMYgg7pta3AUTiXAS8AjhLkOTabtHrcpKenj+nx6QPBIwS5wVR43u4z4wjgh4AjV2O3WkcGHlGqy68tSraZb1j7h69dz8mID7Hoc8AoyGFl9kk9VCsAjpk6kKda5mB+lC1x6U3ZbGf+WL0hY0O6TF3WAQ+bPLC3xDgCG2eXnl++pe3LS9o+P7PeESTrTqAvOHBEjMilcrTRRRBZrEhbo6hvBcaNakyp9tE544jXziLN87RZrSWLZXfReY5jvJkgk4caVc5KMbZV9ptYE80SzU6QNNwJJAJwRNYRgEb9PQTgnkSKPeob7U0a22vpmCwX6xsZaGQAUr7ffG0OClkNPKIAizRbrtJ8/VBYPQCJDNTJNfYc/ANIuEBfO3MJGcQqhMzrRc0pgmgm95eWaY6KU0xSc9BKtcL8N/REtQy4xBtwxJpHZB+xkrKtWWpp9hnkEQneWa9c0oG2ceFAkAesCmhUft8ZR2xZkx5XvS9nHMU9mwe0vLaCjrvEOOJFWwF54bZlUmY1REexOHAMOPR+tPHjxzpjSQl+kieMAKVcs9dJ1Z2OLykRODoaOUxjjBxqntPqHKVDenzYpKfHTXow4Ojjp6f06dOH9OHxgTWPYCMAqrKG1HGejjuA7LP0si2MIwBHf3z+nL5+/SZfAzWOTimh1pnwQQ4KNaFMim4vj3HDUe/AUa+PMbSWtAQdv2evX4Oogw7QRODIa5fpfJel6szA2Xi5A0d5t3a1TLzbMo6mjr8WP+kOHJWZeG3giOY5y9YKPGLNuopx1Nl7mjxrlDp7T4yjQbtWfRBjmhE0om/jCUtefC7EiIsrV5JShoD5MfC/Pa56PeDoLJkm3GNL2zVfM+LtdsI7cNTSsvdjLrXA1YEjbAAQZOOANnkBH9ycJJarR+DoZFrNPWDRJURWeweZ9b6/fTWOCBZxP+VpksU7YLak0fyz1rhPsmpjiw2hZ/rH3/fnUxfz1wxP3+y1fndRVsDRr7iRvgTQuYP1WsbRHTjqakmPdsqVD4gOchwafXOuxdk8v7w7cKQ2uTVwZLaocXxM6cu3ARx5aFV/Zb5LUkFZS5CVfUqHHuAoZiy5baul6mrnLQaZCBgFqTq8roEjiWrZemSBzLtUXeOg/BMOuwNHbou8sX28TgOO6uQ6BXlRq4iFiNIcwNHDJj0COIJc3eOj2ApHFHzfp+eXfXohEIAAqGTq+I8UDgOPpGlmWfRCJvqy8b53w4WWOB76szaHfLg++3n2ntU6RFAYviRsjrONWDeIMmdmyyzKC+EyZxzhWHwOH3YR6i95zwE4AiDhwBEYRzsCRy+UrDuQdbRNp6MAFYaWDcR2+ToF3q1GjTM8oLlPqTMHjgBESFpP9Y70nNc2R12fNS/J76VT8DcX/5W7DTYO+lSEfqfKCABgBZygUuBAkUungdVJBhLqypntZfLWKREkO8LeGqtHW2O7LweOeJERLM2hhhLEQZ+AVYX7RyAf8mEZOPL6RwAIrO+4BOG5K8sJGBN4BBDA2Tuqc+TBIgKIAI1CXS8RiQQsGalIlCYDjnTlAMHAUioU21LGxsAign0BjrSpnSUDq2ALjo3rXK5t5AkSVkOIeM7MaxwVxpFAVpefK4oNDijp3M44EoiXWz4zjwroEeXpbGOnw12ejnWN8qbsPGPWxrGOYXEmjc9bAEdpn2YAjgje6aIcOBJgC8bRkWwjAEeUqvvwlD58eOS/x4d12qy9DoaAo3RcpOMeYyell+02ff32Lf3xxx/pt9//oGzd8/Ozaj6hL04pbbc77Wcza9JHvvkhmbFpdXkLlHSFFdfm0zuscRRtewtoVCcUDWVnT9n314HRix0yGTiyZCZNnnJq9lX9KPWx7oyjsFu7A0dpdq9xFCxmu1QdmEYuXYvnnrQYZ9454wgJGZHNW2rD+xr9HoGjKTaxEyOOe/xKts59znNfwkG5cwCJHkEDw6Y9rvp64Ggorj0lNlNb8ZZ2tq2aSUK3tUero5DB5jvjqLXJ3v1xNwCOpEXNzBf723HWWLdCAA4xGPdnahmDntfxYr3la8QVr4drHFWBCM8yd9DICv9G40RjYiAY3keR3ncFHE2scXRL4Mg3gfTLbBMYn/8Zs6k502vCxchwYn9tebYjjmdzlsCEa5hy6B046rYWQ02xRvw1Nw7Z/bw+40iymRJ8anlMcU7eAnCEmIyDRXxeZRzlenkIshlwdEmqbjDwWa01HeAoStVRLseDgmIc6VGk6o6UibrXOGoZj3/WMXfgKCy4bPQIHOUtmJ4E+ZpSHRHHK9O9+HLGxjnNOfdOABbWawFHjx/SgwNH8yVPu9sfyTra7sAkgaSYgCKBRqqhokhslK2LkGwFGl/IPmwdV9ysU/IpBLUHv+zyaqW9crKRBWldfg2snCVqqFGeLQBHBjwQYAg5BQCICDygTg1l3VTvaJFZkKX/Dmw71Dk6UMINoNFuuyXraL99SfvdVuARbBP+scaOHG3JpjkDw557YB5e80k1nxwgAeBDpkyoD4d7xvur1boL4sfaNXmzb8CK1Tgi6IQQu6+vJO8LxBK75kQWEZk6Zmv3lFFTLSM8d8lQ+uV7B45cyk/3yNPPCElRWoX1l8jUUU9b6gFBIv6HNl8s09KAo9NimU6rjQBM9gHaASw5k6Mz1k8ZggYamQSNAJMi6SafE5J/8zQ/QRLQk9fcXzQWUfY78ATXb+O/rnFEhEmLo3O7BDb6+bTPQTvj/ghr8K2SdAEQi+ucy8BRgq6whaJiHCXzDMOJjKPoxAtEQyKg1/nB+SAvqH7wIHY38WNeqDG6kMI2suuiDKLJ8fYCRwYU8RjHMzIYKmbRdRlHW8rQOXDk4wpzTLbxkGYmm7heL9PDwyptNqv04Qm13x7S09ND2qxXab1y+UeTLCJwBMZRSi+7LYGiz58/p89fv6Zv31DHbMvMdIxB/M52uy/pKpaxLsjUgCMnFKLOl8lGttrF8ePeN3DEsTKgajIU2OtLUO0LRo63nY6ILPeL35kIHCGpqazvGWl12ln1U3fgKHpGcV/c2o+Xj7s946glaMzlsNrjDF13DgLfgaNXAUdYV12mzmsdRZsi0Mj9KiXquF/twEX8+3cDjuJYrQH2OIY7foTZ8pqZ5Mf3xYiHbDfs5/iceh1wlHcO1drTtxa12p/WWOIdOGpt0ftxLS1wdeAIwUxnHPUDR1IHx0bmcITGuV1mz2SqnbgYzLyU+RMZR26I5K2FbEd9YP/0nL/n7KPQekT7bVNz3EO2yLM4z5HbcaPT0i0j7ojpjDed6a0AR7GgbYyhXzGe3tIerQ5Uy7n8mDtwVLfWnXGkFgnRwQ7Nbsro6jnWbObfCTjy5usGnhQ2gzwdZOoOiBKG4El0Qj346X87GfNh7anXFbw+IEhjmdgIwMq5lAyRHhE4Qqa/AD0G/2zdYHJwpSEvzdPpY6F2euvzIhywRL2SvLQGllZPwD1m1fY5osUhR6azgtIeKIz2NG5ypt/V7b5xB47cFsUVq4AleteCzr6Y8T1n/pg1y3FdDzDrGI5+MGXW67TcrAUaPTymzcMjZbxYw+N4TC+7IwEkAEf0/Rj5XqQTmS4RONL1YBxrFpXxG8d0X8b4FP/Lg+Bx5OWgfs+SVgL+DmIJTOrzUxeWbUrgyIAXZxXhSzRV5vwKODKwCBJx5otmf9frv7CEmtVYy6wjgEU7gkeSqtumw35He3XYb7OUW5auI1vHagERWPLFpICGZW4L0CpzXM8BgMh++mcaB35sfF/gmgVqCRwZNmmAgCdleYIWJOr8OW2u19SBPJ8xeQiC4fuoMUcb7CMEYXM9Rwa9vy8IpuonjlkHjoxZhYxJACr4Byk+2y+ovhDqRBn7iJ2nGkdi3jhwBPAGY1nzA2OewF2oaTAnOFdqiGm8Cs6KECaee00/Al/GcFJLF/WEMvZipq3vbQQskc1UJg7vA3WZHDgieGfAUBcc1ppFlhsT6LpSdbnGUZbNw+cGFkXGUQCOeP0e6MG1AfRwMC+sj1o3ZYH8eb6LcJzAIpc61E1mqTp2z5WBoxMk4o5pTv1vjGvBe5J+REuaVN3pCJOYVss5gaPHxw2l6wAegW0EUInZ6ctlWi5WKNKYDrtT2u9PZBx9e35OX79+TV+/PadngMM71FM0O5xS2rN+lqtNaiRyroS+9Aa8A0dl+Mc6GnEt8XF5B46KXyDbFAWOvMWi33rN2ln1onv+eors/vjZynySJbf59Aqfe0j6iAAAIABJREFUvP+3bgsc+Vhuvc+WZMA7cFRas8yEdsYR2jgCRzHpxm2MM460Lltih9dTD4xf718Hkvz1e5Gqm+KLn+1hjdle2+UhMCm+Xx/Dud1Tv60PPPqrgKO47rTOZz+uCTwyqTr3+fruvek8PReXbcadcTS1697t8TcFjggiVRNWCgrKiEPwICc89mRF1Kgy0PzaCMRAX3YE0yyt7djoHLpUHc6bF4UIFrHYabeAa97EWgAQkhko0vpX1zhSZlHbY4qz5QvdJcPiDtYkqbo7cJQ767UGuq23x4+KDnIMH/Ztml63oN2Bo7Il8Ra+IkKagSOB2K2Mo5aNg4+eKceOj7iYAwl5Ks/9tm9akMhBlmyzQ5P5utHJ3rIM9inAkQKfC8oJ5ACWS/xgXbDoTHTSKVXnmUi9wJEFj8Ci3YFxdAeOWsbEn3XMHTjysEgnPFI1f7QiHjkJGckGGkV/S1PFfDhK1a3TggXhn9Lm4SGtHx7SYr5iUg6W/90egVEAAKjTo/octF7YcFDejBFospAUXFeA3ASxeL1Dgb36s5ax1QccRX+xPsfQ+tgHYJFxZJvfDmjtbJwB4GhptTlZ58jskm/2cD3wPynjdgITx2r/7AEa7TLbCPJuYBvtXp7Tfr8rcl0EMrBmGFvS7VSkl6iVDRCTHFtHho7Z8gsBRwaaOcDhvjM37gYqCV1BoNHOaWAgwRVjGXmiGfzJLFsnR9/qH4FxBADjQLaVHwMAiVJkBrtkyonV1FFdnSILXNY0u74I6ACwQ7Hq+SIdF4t0XGlMsvaQX7vVJ5BAgSeh6T689pMKXrvsjDytKE1DVlcuL4X1xhg5BFAMEOPnxwxUAajwuSFpNOrb2XwgFGdD1ZhFpmMnAFDzyArxSIqQwa2Vt1pmgGkYlKipD1FIBQKUAHjkQawYVFa/a24eDrtcB6mwj86l6nDBgO1Uj6mAqJ39XB6Xxjz2CenMpOxauXHq+hM67zWBIwBFAAJR38gYXwQUBZ93axxhzO54HIAjSNYRPIJ03QZSdau05r91Wi3XCXqf25dj2qMW3MtLBo6+QYZyu2M9M07fDCLDjxK8aFOAoJHXC8s+fjpR8tIl9Vrs4vgxdvZ3KFVXB9tj4kufHY9JNRqmGnRjgchLbejrQtPeij9niRWdk5YejglIsP1l7365xlEEle9SdXfgiONajtRdqi6sqqxBZzFL9zOj3fD3uKYZw9zBI5cpjt/rAkfa2Ra2r5jKNTjk6y69qVxn8LzkgXwTiUDLzyvn6rN97bEo82W47ClpYuzRfu6uPb0EAo0BR5F1FG33UDwz2nQ8hwT0OOBltpf+53g79LVT31oTx9FY2xZXqK3sBa8YeykywO9Sda3tez+uvwUmAUfRYcJmyTO9YjafGDm2uQtGy3/ehB80iK3GkdcdGnPihoKZ9UTHb6y4gdPDz1vXOMqGJdc4EnAUHzVw5PcXi7YOOZP1eeouiNddL0SXBmxcREYHNm183A5e/kak0NegXHyNuga8DjNILitVn91bk+PFdQljQHjA7jY51aM3f37AlHZuPT1lQJy9xgF3+ZtTFtTWa5hynG85uPG0jWgN0tYL9KXzn/cVAiKtcEY7jZ7XwPNeLSWMp3zXUnVwXho6f+q4HwOOYp/3OVr1e3nMnSBPVUJd6lNF0vw7OWzdAY66NY58mom9alJ1ZvI70lMhe99tm2eF1Q6qN6PPT/6FfA8CZ+asw4YVZ9xp7S4qhILtt5Gq63N84/WqGWVMpzKOohPQy8II0lMIYKm2hQKi9TiIbdcwLP+UQ94bcDS+cXlts2F8WA2Yzim0edWjPHeGRY7T9kjVgW1BNjaC8GsBR2uwjTYGHC0AoKAux4y1jQAaHfAXSmoaRZKqI1ik3z4RMHHgSMF7XPmYTzD2ed1q9Vh3Ml73PM52UhA+ypMV+9FlIOGgXKuowzYSqyhL1TmnC4wjAyggT8fAIt+LQXy2QEJgUAz4gyTd9jtudsE6crYRGEcEjrbPfJ+sHAIu8M33BMEJIDGo7vY3+GcGHDmA5GPDpfhw/ZCq42gJbM0IsJTv0jJJKo3kI5eqKzKBDgSRGeRJEVwQsEfweqli8PCaTVKNrUPf1r7ELztYZNJ85uMUEKWwcGS/BBgxwGPst+NinvZL1Bwy2cRKZ78eZ+gPDwb3JbcpUATABrVsfPHD/RtwxL4RWKQ1RyxaHK8xILBIeJABRxksw6Kn35/NIfnoUzmslwEAw1zCeQFsOqBEgIy/YukZ/toALoC9Ao5iQMv6wn7PgaNJUnWQXquAI92A/bDVWSI0ZqCV97liV7bSu13qsOd8LTQmkH0/21ZHW0zqV82s8YNjOnULMysMACF+uNTSUm2rlJZzA/44v3aapwfI2h3TYjlnXaOnp0368OEpPT1Ktu5hs0kPANgh+5gWab89pu3zjjWNvnz9Qqm6CBzhMkr+nckRVsCRB4UicPQmGEdeVq1aY67ty4+tjG7z+wJ39Xt956r3xLXPOPb7bjPH/OvueYK8Zf5gDDiKnzvQV19dlKrrguw6stQx89fqvp5zt9z4FY6ZkgTb+nMegsh31bKhajq5Bn1hQI4Hmafs06bGEVr8I/ez4DMrcaLpRpsPmtJ/rYwqb1XcH+ttNj7G2qP0FvxTY8YGf8d/Jp6HdQytHmSUqot7zXPgqL/eoMf56j1VZ39aARcZOKLfpLXMbd5Qew6No+4+RGAR+o+RnRsBR0NxKLebfZ/jswgYuW31Nh/aO/fFbZ1xdHkPZpbilcBRfQ9942gsvjJ13fm7AEdT985jNqDRlPytDxvyiWb/1X/6v+XOByPFzZ4BAVmaDhmRoNQ7Ig499oCOmy+itYjAUQgCh81ZNARuMOLfvvc6Tt9JOTpnxgYefmQUWbDfN1s8hwFH0Th3Agz03E0OIaD/3j6XjHBtwOJrD2a2jMApDgN/A1GaxkdtbOvf4munddsemEGBAUJFAY6QgWcZUA1SddMc68abswXm2uf28ZMdjQnOy9iVT+nrsXPlxcb6jxm8mMPBGaozNoY2U9HBjcYXzxVobAeOWq9b9uMOHOUEY6sj1zrcpiyScY7U/RvHRByffY5Ytot5zFmAKl50ZTv8I/IOPHjaZ1/MiUWQDcPiuPQAWHH5fZzGrH8P8vn6EB1Nv4ds8zGYDy6Fo2QJfSapOgX6LAiLE7rGfAhCKbj5fVJ1k+wA1r9TN3GiXgvjGhqDnQ6K1XPSg8Iu0+eBwmgH/BojW2vS3L7Rwe8ROJrqAI83nc+JgwU+/RseyI72Ws+18V2aPBpiIBaMNV9Nm1Iwx5X5niDPtkFNj4e03jyYVB1q/aiGEaYG2UYEjyQkloEjB41yDRyTskvztLB6OjnAE7K+3b6M3//5EZKaPLcVQ/6lz5MzvzIAPG4b/Vi3NcxENTCItijLvBm3ylk6dpn8Xi3RBzlO+tSljsyBgeo9a2+qvtGOYBIAIgBIzECHvB2YIGAr8TN8X/ce/bPjXkkI/OdOetVsDsDEthhse0X5yXZwfIBsG/vRznODfIIAnCWmWR0k3Lezh3wc5h+O/q18TGcbhTxyY3CZ3BzGFeQVDTii3wMAc46aXfO0XWAvME9zCwLVds7Hna8TZX0R44if4zp5mlInikpmBnyp5JTWEoCpCvSgfw04MkBRM8XnJ0N7YdyKvbtYLtJyvbFEIKs/lgMqqOGEe1WNHMzHJVguBigR+WCfF6BM91eACoJGtvZpjQg1/joK4NodaC0ICRcEW/TI/oOBaDZMNBZtOhb4Wt8B2Ikx3gGO4prq7KR6MBrj6MxOBODILY1zIHWKAEjaa94XIL0T6nAhMxlydKj3tUibNWp+wa5t0/b5a3p5eU5phuvFe/u0Wc3Thw+P6V/+8XP6+edP6ePHj+np6TE9Pj6mh81DWi3WrDH27etz+v3339Ovv/2Wfv311/Tl67csVZeBPrgk2EvRdFsxK1xxJyGnALSS9bimpJgDEXUSQp8nGiVQi0RjNyLd6sEOWprmDzyjvM+njXPcx8v11+HmSy3zJS27cpNhPNrsyM1ZGEcVuNMX6O3UM+yTTa4BIr+ky1J1k3zVic0xBXhoPfVtgSN5OEHjpvWyrnpca584cDSfr94dcDQF+Kvnel9j57hgAohWWL6XOqYGi2KyYn5uLGAkcGRGMEZISG5wSeKh/Vi0S4q5+CiW2gWY2PQMavlXu/i+vfpQfFLv6x8Sm1qBoykDuB6fl+JLOG8NDvl79ffw2pO46gB3X8Db292vvb/9XgcctcZU/F5arnfKvP47MI5awWb3Q18bE7s0tlv7ZMr8eEvHtt7fGXDEAe3Z2P7cDNdbBY4yKBSLBI4AR+48KsMza7UIbLfNazT28fnZ/qUn2BEN9U2BI2wyGimVd+Bo+hT9EYAj7/e+v25kY8vUjlcXTLgDR2qrevM2fWz1fiPHgJVR1ArRvXaRrMHDFuDIbaf/9ZYA8yC2CseWN1XFJbsDR6X3WxdrH3Z34Ki03R04ChMMkessMWThWdqTc+AIoBH8Evo/DGwXdqjbAAFHCOrjFKhzBOBIjCPI1S2WKzIcsI09HmcEmfZH5bK4VJ2ENXAtRZ6ORYNpHOZpDlktYx3VdiW+nmpd/0zgiBvYWal3ZNwO1QzypCnjXPl62wWOhJIjgM7+MGksvsY/A44ADEEujMARQCSrA0TQCO8ddgS3EdSHTXHbq5pIFpjPpJXzgK7wJNU5anv0MdwGvpkTnE3KlDlaBbSXDayZqXVwU0Fyg27yGlz8lXPgiODRTCASQJTDfJZ2SCBbAGQBW2iRJaxVd8sl5UqtLzFPrMYRgDImm0tMrDCOZpTck1oDfHLIjBWwyPtE92hSdZTIQSAoQ3wVcAQG75EA1xLyerxxkzDDeLJrAnBEVhvvaWmMI2NVmTpDH3CE0x0IIFndJht/MXEiq/YFn0egsgOc51J1HD1W47YGjvxOO7klBhzpJ7r1j3w/GjDgsHBKqu7MTnwXcCTwSKzbWVou52lNBhfsJOqNPaft7tnYx3v2xsNmlT5+fEr/8i8/p3/8/FP6+PEDgaMPHz6kx80D6xzNjvP0/O05/fb7H+m3339Lv/zyS/odrKNvz6wtCHanJ3kRaORdFYiNM8EarcDhhUnVNl9bjnq/wJEHBqMP2/c8+62N++aWVnvtMahY2alTFuaZzlmAHE/s0fveT3ZMfQF34Ci3UmitK7JsFDO6A0dl4E0B/lqDwK8B/m4JHNXsF08c8SQi/jYTh0we15OmLgBHvv/r28N3gSP4dMg8+fsBR96nEVTCyAOYF9uo3kvHOOwl4Kj4EHfgKC4l2qdhPC9txSnyeX3gHA5vS96fXiOu1WbokrtlacbW57Zr7ksQHjvz+/q8NRbVAY7ylyJw5M78G2EcwXdeBI5tHiBe7DbIiuEzJL7RIJdUy7zR0AYoAkcm/WYb2FbgqHZEa3SfGalVXaZLwyl+/+KwY8b8tGyzMSOb8w9eyTiKyU9DjNfWSTp1yvkiPvV7F/uCVijkLl8xga51kk65nxLEN0ZgMKJDwFE8fx+Q0HVopknVTbn2O+OoZOWSwXcDqbpLoGDs5xI8LvblUiYTBV4IHFUSCAOMI4WSSyTkbFp9B+Po0jivbTojZyFx4M44gjTSOYjg7XZnHE2yaGcH38Lml9UpAkdx4ToHjjwjkuOdQXD1uQfCmUdL9wL+keW0r1ZiGxlwBGYDzoOMTUoTmzuyR9A4q7EDJHImKTLllUWvQKhYHyfIiFlLDWXiTW11AUddJsQlkLyVcUT/03y5uJmlTB2lwoxxZO25INul1ADKoFKU57P4MJkeHRkSq7/GekdbBqvJLsJxAIus3hH+6p8YR5yjOXguQArZ+DYi1JSdyH1oXRLzW4Aj8zRM2rKpf6x+kIfFBQrom3yvExHvZnJrXLiUWI6xVz8r4AhgkMa3sY4oFQgQBsDRPO0X83SiOoH6K0rdiVFjl8J7AxiDNlEwKErO4TkFoXgetLO1uwFHkvsGeIS5BKDF4736nlgmkDvSK/1qVdcIMwkA0bLMEfWfsYzImlpyHoFtBBAJgC7rN1ldJ43TwjhyUEIwHNyMLnCkNbBItZaxohtwYInH8Zq784zrumGKvMsQ/YvDLsNllGU0ZlkojCsWpIOLXS6Wmuu6wJEDtoTmREojiLpYmOzgYZ/2+xcCtPgLABfgEqTqPn36QMbRT5/ANpJc3ZMBR5CrW6RFennepj/++Ezg6J///Gf69fff05cvX9Pz84vNSc27Ahzhld5jC/cBR3x72h7w8lx938ARAfMByano395mHW6ygp2DpgJHJWGtCqlXDrTMv795ZxzlFISr7d/fIXBkdfHm71Cqbkr/tQSNFRDH/6Yxjjx2FdlGHdDI6nlSina+7DhaOd4YJNGddeT7qiHQ270kad2K7RptWB1z5PJ4gZHU9bPVum+FcRT7r28vH9vIGUd+v/V9x/drhay6zcprSSarxlHllPaY+KGYCodYADDqdWlorxOvqxUs8fIivOKoHhZIDc1x5XCPd+Co2+FvxW+Y7mm0faP1/ggc+YCKEj4uXRLZLG+BcRSBo2hU5OkHlLFVqo4gmTneF6TqOpJ2VR/UjV2/xnW2AkeTJvcbAo6cpcW9vbfPkMRdkH9pG85tR92Bo7KtQACKTDp7jIFGfaBB/4J4B46yE1fCndfLZPNAGjLHj22MI3dc22ZJNyOk7vcuSNgtGDzklGWwkjI8bws4cuctm6ToSEk36A4cWYH4u1RdmUGtDnvrnIvjb9Ia3/QDbudr4Mi/fC4p5DIa8mvKBqcU/FVhdoFBR7KJ0mqZVmuXqttQEoubY4BHp7mC0KdZOqDWWQc4qhhHBjBLZ1/A0/WAI51J/VcYMZc2cLV/1nds3gQCOLL6X3FNdeCI58pZpzMd69J1vpG0YHr8HSSIQ17Wa4xl1geAIDIyBAy5HJ2AokNKzjqCrB2K/5pUXUdi+nBIqF829Hj9ePTaSW3Mo6G1JV5XPibs1wuo4ihECQ5rTdIZvCC8ACGklyEbFYCK+sCl6nZgVBHLNIaSJ5d1ZOJ4ZgbuWbeKF4FxDmDOgza4b+05CIVavSkG8jnGPSlBwAPPx9o/mnPuR/QxjnTP+H9kUGhvk79iNY94nwCMwB4kg3BJ4AgsPs5vAkliFhJUIngkQNjvzkXbMF+KhI6k6gpY59dqdZoqqboTmI4hSCLGUZl+fH0GCpZeJ3BNGdii9uDPBS461NXleV8LOHKBbvjMam/4SFavjO6My7IbOIsaZGD3nfYElp4eN2Qc/fzzT+nDI4D1VVqv15Sqe3x4SA/rTdosN2m33aUvX76k337/ncDRL7/+lv74/Dk9Pz8TXEQ/oT/2ANEapOoEz2P8jQe3mpaRMCoKc9W/2Rdxf1tSdb5H79vL+PjMsy4EVdvb5vpHTgGOOnOys/c47/87cFRsXLF1VcLEd3Xn2wKOWm7Fg8B34MiWo4nAkfvGHb+vxxeEHyJG/zlwhPUsStX5a7wX19BObDOvrcbSMMn0Hxk4ivY6AnN1G9Vx1UtgzKU4bfGBlRjD2vETGKmX1pwaMIpzdQw8avHNGX+xuvQ/MnDU0haxbev9xiUb2UpmaAVWWuzxWzym9f4ycORfULaiUu68o9xlfEvAUW1YublydNeBCWMaYTJxEFmNIzoS5jjeSqrOfwN/pwAakyYH+qlUVG0ah2iHaKzOUHdPipzEOCrFlzlW8ka+H7CfMqGbbsoOmtLOref1zJSyaW/95vhxrZN0/EzliBzE98LTIbM5LmCXsiTqRbvbX4Jub/K41zgqGdg3Ao6G+n3ofR+jZ3aikucsjKNujOjMHvhcVcgt7+6uzTiKDqY/P7N7tJ934Eh9j0xnBa7vjCMHHq5v5W5h84cZR379/QE+lwZz4MiZ0dqMGXDEOh5grBxZ5wjA0Wq9SavNOq2W67RYAjjCBtmKDJN55AWHxTZSdR2XrBPTAqDR0ZhIqDtzXeBITPIYZr42cFRvYMlIAXRRMY6WDNg7uKD+IMhktk9rq1Zt1Joho8VFIRC8R/0fzEuARpSukyzdydhGAIoAWJCFZGCS2CJgkgmgQP9ttwU4GrLl00a7S7K1gUbRH65/p3fTXQNHtpBwzbBAORX5nQ3OQQy2l4NBaHfJQBE84piTVN0eDBKrAeS2zwEg9YUnoAGgEiPJeq7UvstybfpEQYZDmp1KNrB/i/WebL2EnA/bwurDesy/w8yJDcQaUqppI/UpuzZntxloFMGjOeYkGUjLtJiv0mxpsjmsd2QAlLOqyBbUfOnWXkCdH/Mm8/3HgtwClgS2KPHOxzk5U0b48/vqgx0i4yjXSA2MI+xt/jzgCFspye4tlgY8UpYQ8wjzS3WP/MbmkBCE4uFynh4fVmQZQZ5us0LAEImCs7RardPDZpM+PH5Inx4/EBD69u0rwSJI1Tlw9PICxhGkB2V3cVwZ/rLdHhzy52pwsbbvwJHNqQoMqveZ8fWtEkOm2VAxHlql6gpwlEeEJaz5rq/8uqbunXGU/QoPRfygjKOWcXcHjsL8MPs5hXFUkqq6igzOPsproAFHAI88QasTb+xhHIERHuMzURKvxDr/XsBR9Cn6gTRIyWLvEe3esJRa396rH3w7plmOq7YlZbwGOLrkh0/ZJ96Bo37rNyXOfAeO+n2ooXVl9u/+8/9z8kwdp01yQIcitd4BksewrDMW8i0ZaO7dcl2GUkEMAvvG2XZgtaF1A5E3WhXVvBPwhq6lSWl0jElkHAVGi2+2XKrOz+UTE9m0fA5ZKOw9BdmegSt9AVS6bxUtsEaQ/Z5aB2aLA5CPcVS8zbaFr+kLtXHi61cARx3wqoFxNOkeJxx8B46ikIFlxVr79S1slxa7OCe7GRN34MhMbEBFB6h1E8ZumZx29glSdVPHfR9I1O3jfkcs2ruOw2Ut0VfjiOMoAsk+HsfsxHdI1cWxGzWR3TZ70ACvVRKmyNXdperuwBHGz60CS1M2BO3mwx2AfahxFL/tAK1AG81jMQ9ycpCxNJYWZFaCieqfADRiFvwStVbWabnapOV6nZbLlTIrFyuBR/TLAAKp7pGYRIV9pN92kEjAEVXb3x1wpKCc8pIUyJeUmf11ITKwjyBZQlBJd0/bG6Tr2BnWPYeEgLGAGPmhViOHwJEYRvhLYMiYRi5dwgA3a9QYW8RBp6S+A3BkXl/l23I02JiQZFxb8pLXohEs2PLISWmdoRm+be2kjy0RzCpkcTwa6KbGEfgGUCUDEHzP6hkRRPLnCwJKkPM4zmZpt0D3+fkdiDJwzzYwAqhMts+zOa0+kfYLAk38OQCFGYAjVfzqZE8ALHIpPl8LMyPM1sGLwBFLBpnAn8kNQUcNQAMYR5h/YByJXbRMDhzhveViw9c4DgwkDtpYi9ASyRw4Enjk/zQWc8UdAikuVaexyX+457BnIyjK4kla+4vV6Y6S3BY4p0tuZ51AgXEROPKRmrc7V5Kq8/NBqg6ygACDMG9x72gLsItYTwwWCzWp5iktKWOn5nzYLMkyetiAgQnAHajZKS0X87RZr9OHhw/p09MHrikvL9v09dvX9Pvvv6ff/vgjff36je8hwIjApDOOauCoV6ruDhy1mJ3eY261vk+9oCnAkebbGRRia373lzk18iC6S9VlaK11sRrtyPfHONJCafVKvHzD6H22H/Cj1ziKsmgx9tiJT3IdnLGu3WuAo3jec/DI9qk/uFRd1z1UMpbv6eNztFUr40h7nm6g9CyRNB8D/1uso9c86rhaX2yljhP3xY1b94p1Ukkdk/Z7b/Prq3VEDf8mahxNvf47cDR99LaOuQ5w5BlnKvCqSeObYTx/K8DRygq++vVxgBjjKAM0tpHBZtGPi4wj3o/VN/INrYNGniEYwaK+Bm2ZoCUw0+6xNA94AkftKll9xuoM+LoicHRVBYWGOTA1gN5wSoVU3mGNo1xHINzk0Li6BCqdL3paRG7yuDOOSsCJMmpW4HyksfscqEtfqft06LXbyHiuDmAUWEdTaxx17q3Phr0SOPJr7XPsowPl98EMcEsWwJp3B47uwFHfuL+WvWt1zKb9nm9wdr1BpK6HYBnsThjhHC71XpDBp/ow8lcgUXc4HNOOjCMEN1esoUIAaYmA9UqBaQJHiKTqn0AhMRzyc57TM+gBBIiN9L6AI2jBm08ZWEPOIhIwZAx3ytoF4ChIAsZjvK+PMwXhCRzJWAk8csZDBo6kc88ANTe4qvXC45jQ5SDTMQGMisCRA0NDdnzq+CxcsfERS2m9uBm/JFlMpo+Dc+aE0c0XoMN9SQaOBPpIuAvsIkX058nGJGEj1DhK6TCbpf3cpD06qqoGHJHEZCwjA/kInnBt8JpFlnSF9y17uBc4gn9uuGDeB9hUJXBk63sGVgZ8eQAaEThS/SKTnyN4VIAjZx5Rsm6xSqvVJs1XCGKtxGixdsqBVAuWYO/n/yJwpPHoeyhdvNdAqmsc+djPNY4OPtt79ii2vnOYW1vo5CFYYwkdnT1KSNe5nlSd7g/jY8aaRvO0IAgOiU7MH9QVgzTdkXWP0IwLStnhWo9pvVqk9WqZ1usl+VxkhhwPPGa9WqXH9SY9bh55b7v9Pr1sXyhZ9/mr6hsp2xy1qSRttNvtRRZR1qOuLRBINKo0WO6Mo2J3hvY3fQGn9woc2UjtJq119OF1xPGgWm32qn8CRrm73IwRZDqvnTV1fRhfFcoRU4CH1vOewWztYZiRn3g7wNGktuCaJkZ4c8ZH4w9M6b/W+fea/qsTI/su3+M6UxhHQwnv8fdkgwpwVFZA+QyenO+JGvE9ejkhyZ4+jknh6TPxhQlq/KA1jqKtrtsivva2cjDvLI5ZJfT78T4WLsdCp9U4qsfXJeBoKGbMNb5ScZliaz3OLSni4kPFc04FXtzveCvAUaMZetVhrcSOKX3yqgv5i7/Uen8ZOHKD5uCRB/0AyDAoAAAgAElEQVQ9kxKT4W0AR7O0tuLE0dB2pOqylTVZBtcw75GqI+PIaxyRcVTYVn3AUd/k65vwQwZqbFy0LHr5HG8FOLLr4HWNMAleY7zG2sw/vwNHQZwngl1VA9Z9MLTQdeaXnUPSLXfgqKu2PwG9HRvMtuaTKp3DrGNf6tYtGjs6LpKXQKS+4KI7OB2HxBlHE2oc3RI4wrW5Ha0dgmjTrZzBHTi6S9WdTZnWje3YXKs/b3XMpp23Bo78tUdJYrTEZesK40hSdZBnmlP6wYEjbmqhyX48JdauR7B0sWQmJWU7UOOIQJK+k7AugPEwX6QjahcBJGIyANgeRarOw+lgJN0OODKtLDaks0nUDsIrvG6N7h3BYj0q5okdm13KINSqj3ROBHAJahQCEW0QAtAZTLoIHInufiKzRCyeXJy3wyLaSxoMWacqZJFmlJc+pCOZSJAcg5wdnh9Yn2oHqbodvldY5tEOAhAxTkyHbd8yBgkcNQbjXK2g/7yuneYLYKnJI5DN/5W+1Nql9pWd1z+CRwj8n8AakXQdQy4m+XZYAMzU2I6PGKiJfrgrKwBAjVSiTtCHEp87so7mxprhGknwyIK4mU1jEqkGreYm7GXnYDQc04HjQnJ8mY1FOToARKpxlOYraKfl1wB4IS25WENScmXgLvlQJhKg+8d1RuDIx48nUXgSEuTX/HhJtzmrPdRnIOymIQo2b53Y1rFEDqKRcZRflC6pgSOViCoybldmHBGMg0zdYkH4EQwPtMUejKMMHJ0IHHEryTqiOzKLVstFWlGmDm9Dxu/AWmcryHtSvhIfAHQ7EDzabrfp+WXL52hnAO/MngYjbtcuVacw5esyowfnIcdZLUHZN8nfVo0jD7JOCc612LhbHjOVcaRr6cC+hdIfLvQOHJWW6rRY41o13udvCzgaAk3jfQgs0ZpJH+xqbaFf+TsAR7W/0JtYCw/E/OQW4KgPLFFXlZrtJYkGfH585uzfsob7tfWBBUPAit7XP6xXtOhXzviu9zznQJuunMk/5lP0gUR9712SqnNfxe+9Xh/628TagwpUbetqazwt3p9fW+yzVwM+YNJ7stoPDhy12Lm6bcdteXv87Db795Yr/HOOab2/DnDkmwcCKWGT6+DRWwOOOkYbBWyN0ph1wHPSlu86457Eswjh/LtUkTbrlxhHQ8DHpSDr1IHcin5iU+qa6S3Dqg/gOjOer2EcBeBImbK2EITnHQem0SC33FM85g4cdYGjgebvlaK5BCB0gaU7cFS2JCEf6lpOuM8dy8htPW3rgloD07HfawCxdrz6HFI/ZmqNIwbULjXfdzCOInBU328MmOI5AkR3xtG9xlG91rxv4IjbiAhhhNsrwBHZQEya0bFe4wjADyWXUB+HrGyTHoaPRbYDPkeAtTCOsFF24AhMpCOyWo1xJLk6MD48e17sEL0HkOkWNY4cOKIjm2Xl+Jy7VEJE2rDOIU1l7dJ3rHa1uUVpM3KrnYNF0WaLuaDfytCUSdr5ZjlLxWVtrwytiX3k9XQIBjlwZEwjtCL9KcgYGeOIsnZiHUXgiPKEOVMVgIHXrJH/q8+M6TTqfGmDzaB16yLlkm1ltxx+rwc4spo8OWiCPrAxKOZRqCtFFYICHIkm3gWOON7BOprjr9+v7rnUdROA6r9ZwCExSdyzpeIbgYDCCFss9iZVh7pTBtJZAILgXNxnxBnqgNFAUxJKnAXWEWs7ifoi5pGk6E5g/QGAAEi0XKblcs16ZAv8Qz0yzlGJ6XHEBKlxPAfzRXtA/BWgwZpb5q8vl2oXZxxpLXWWXJBhJJgp8Mj3JxnCDnuDjlSdS6PHvYEDUxlwuy1wVCT9NF81n7wtUCOsSNUBZ0Yr7vbPBJEAHkHmk+CaSfjxfUh/4p7B2DR5Q8xJ1o0DyGtJiwTrY40jN1JWpyYCZpmHzo2qOJ3Xe1jg7B0DR3G/3bfnnbofv17bnp9pGnBUAUbZ9p73P9mR+e27VF1uuda1arTT3x9wpK3OHTjKcRH6gEtKKrf4MH1J3efAkYKOlHBm7U9jQ4e1rFtLUDKvl8CUMhRPXGtW9IG6pSbGQIf3Bhy5bxzb5hxIk1RdjFv0xWGHgKN6nShtNJ1xVIN/3mf1NV+KE9drFc7Rsg+lbXNyxA8MHLXGuF6zvrfG3FuBldHl440e0Hp/GTiKGWcuVccMPMvmw9+D1TjiJjPWOAryAtnfPaHoapGVcDCHIQrfmNmGvGygbVt2qcYRsrhgLGwz7gVysaGUhINHBfTbnmXx/7P3JlqSHMexaNTWMwAIkeACEqREkBTFu7zzztv//z+ke68oCVzEBcSO6e5a3jEztwjPrKyqyJ5uYAaoBptdU5WVSyweHm5u5mKQsmyr3mMwBEERSUbojbRpznrmcaxqH9Vlp3a99jXefOsc7bBjne5LY4bZuz1ZZDODy7m2hyfX4wBHKa+ig3F0Cny71C6XPn8y4CjJRNR7YMbhpTua+Dx9j6GLLM1x7nQzrmeFCwfq6niM80+1/xg0mHKI9B4CjA9lHJ16iPDmkzTHsCkuP/x0VyhAMshSfcyNw6TUw4lOvPwIgy9SgiSFfqfP2k46Z1EdLpLOvI/gapUP0rkvbby50MTNISH7KJNtFAyrzR/JCfxqh1TdgQXNhzrFXJ8cSEQgm+sKnK1gHPGzCOwmh8oBM1z6dQSOlgyIRrg/r5WZ8RCBbmtAIznCskp5rnCMhWwFa6iwQLhqe/h9jMRczyPLXZ03WTMH/Szj6n4dbhzO3k/K4LtkuXsc9kvnmPq81zGbd+7IOiyucWQwyGcJ8IKHJYCEwFGTtGnAUfS9gSOyNaKgR5K1Q8Ca0lhrZMurzhHeQ8C6gkUD0EiAUQhuiAECdlKFVJpSVbM7p1ti2ubLl0PQl4Xsw+BMbcyzbfA8sV/J2Hz9sl7bdg2Aowjs2u+tYFTcdoONDM/JzlLOi5PYQJaYRrSgqKPiXCc+JOTnJH/V5OlYHSqYSYrSY+6C1cOgv4EjyAzuwHIQi0HYxVB6TYwjA0lub7eu57CfHu/7vdA77HSE8roz2EBzLYjr+e/CgXS57e6/BuqYyYU1AAF7BWlk0YN9FNK3Zhyp7lYp++Wy7AIQke+OTyxVJwAV9g+ny9IyaFv1j5PULD2DftmW1XJXlguNO/h1+tWz0Z4k8EhAYtiwSPJ1Cw8TfsVC2y8BHmmuak+D+1Mb+RdzScARGEbrstrclM2z52V984x1yVgHCfu4GAfc/1BqT/dHds22AUdcLwKUxCUBguD76jvUQQJoJNAyr0ecQ5h6KV7NUZ4ZVWnNz9LoYmjpp44RM4/8fjtA69W4Lpcj5lUqUGNLX8vBd/vw2iuuNwDCIeOk48HgY20jzKWDAFtasOWh3LAtSrm7+5J9b5AIgJLnMdsMPgn6/25bgSOuxeS8NQ9P41oAOphtMivtc8/G8ZNo3hghmLvejue428fI39hTGNviV4txlIOI4wDdKT923jr7+EcLOBpvSnK7Z9BnOAqOxnK6PY6hCsKeAo4m5sPAlh9/r7XrQza/59tvOXWbL9nkspXnWuphF4idZfVmHnaWx/tWT+Cz9ZiY3o/1U9etGSekPOmc43vDLZaz7Xg+BdsBHPW1xRFwZBcO10qv8VyrRbDwqw0XwxnPzWQsPD9iqJA/BeN9rT1dRrAIDmWTDK8awBHXnvAFgjGU45J+rfiSTtDOc+p7kmB2+HRG11w8dLznOQeS5WPzcbneE1sp9nKy+dl9tP8fz10H2SFJcNvfbXsf+REeZC4TYJ/0/CMO4nhOSPOQMChY+1aSx75Y7auUVJXXqlOx0vHceVrgCL4JEgE1ki6tpT22iCNbmVfdjOkp4PZUz8zdv/fd8xCsvTjwX8MDeuMTix/85v87eHPkjDNqb4fcDyYmsiYBHG3vlcVo4IgbIxeITRsBTeRYnMjpz0FJZw1qKx777oHzNA5aV8cqgKw1ghXcbAVYRD0EZOBFEDQC3DCuyGZtsVABR7IPkVEWhW6VItgsddtgwwFr2Zl09vnMHhUjo1w/TxtsTpC0AnAxwRvOQc2bcRhFLCLjzcB4467wSwhXdA3Rrx448i53eHuvE3CUe81jdaqx85aNiYB2JNLr4+814Gg4AiI047rNzijwOpbfT2Ecux11GI/8oRqbSS5b3Tom5+nc/MMpBWz6aoMnT+PaG/Q251rAqd5pOk9C5yqANNrY1s10Lddcr8cFLX3e7s9LdPXsuuZK30F+xqkN+Lhd3MMeUcPPK/yCout0EB2qTN+L52vSJD7HlOObr9eeRgFJB48jIFrbLcs4RXY6bDwX+WY5teaP3w8/YHzZWBdw/OAuZzCOpHjltaIBVTWYGIE8/5v2xQ4b1oTk2HthtA1aOaM3nBi8P8iopuyMNuGqJeJJiPf1uhbxjmCXR1wv5b93sdbCtSgLBkRTWGkEiFiKC8c4IM5r1EBgvUNta2LuMzg9BRwdEKKOQATBQbFQ8H8IsmkdllOJ1w688f2IFiqYm+dJBjfwfq+dGLJpJJ3Zv/Hrm9dDgLL3Oz3HzerrnhO2bWE5ICSsQo2jbwY4kYB5B8rp26AzY8NtthE/B3CE+UCkQ4XbLXWijdyqqJYKGA83wYBQ4FqzHUFY6emj/+lzUUIsQGACRxX+UIBVodmwN/AvW/B03Bzjp8zz7oBArxkiFZwJcCDsAe1FAAbcONSaIZpc1TtL6y3XP3yPF9e4o/tZbXNaeUbSY+EJR30efd8AkfrMwESSZquAjhhFBI4IQNSWqt+jdBYCE8Ec2e/uVaNqixpVO7m33BM78G+/FueWNJdsGp78sv8pnzkHKFMPHS23Q71+BEzqOlKZOLGZxGmCTUPzQeBIchKSVAzmG8YfZWEAHG2iP6KAERcN7w+UhoFxbLAStZ8i5sLgjdZU1UqFZItA80UEegIkYUBfwBGCPZQVZBAIn2/LegHgSLKBtrf6PACkBCR5feeYSIwjt2Dz9g/lQNBIYMJgdkMakuCRWIAEd4NxBNAIEnWbZwKN1pvnBHnxfGQQhlSf17vKONpCmk2ASU2wCHACsjAEN2Q0ajJBBo4IhqEZsYd0jcZYrwzFGhhrjCMPtxj/NV6Tku4CIIolUEshGyMA17Yhq2BSS0jxOp19Ls9TjQ207WazKQskqPg/zicBR3rGGCeLA+saYWt7d/eCbYXPIHe55EMJxMV5nJgC2UgDh2KQYRwFdJjsk4JQEVSNfazHROt7Wya7I9nXPsc+GlvMsX+dPx+vI1Nr7CXgqG9d7lzmJg/Le8lcD2Rqj5l9v/z5Kf+h55iXuXetAPZfvM6N270FVnQ/4z6avgP5cj5WMqjTP+fOeexLaMplGcNT+z/O0KndadzG8feWB4CsYRDtO2qFHfqOwbTj+7S33s94sz0c15J/bXeT72zqtVe/ZoNbON9PZOBId3eqbV92dPR/v9cHdtRoHJ+otngcc4j2z17BuF3yLM8tPx4B+Xtm37o9T40Wv1/tfkwHMIfzPYPVaZes1T5U+01do56P67j9OLzW/kL7GCWU0E9ZINYWjghsd+xX1C5aP+zf4QwEjuLcHL0h+4xAuVj8Ao64r4RE9ArMe/sC7Xy4NlYDW3z4DesNbIb35Dh7xCNj7rR1MSW607XyfIkEotH3yM/uNNlzYnhjMIhz5mjP2i5c99VHUn3DRFCcx8CRe3l4X7nO2xA40r5iFMeNwUuJurTXH8+NOsaruQk/JakY4PQ5Ocw7dq/vHpetryKmUvtVR+Q4c7ODToiOvTfDApYx9veGvs5w33lp1rVZrDkV+7cqzqLPc1s/dK1cQHJ7EBcY+STJ/muvb5s4Xj9GNj+S43otaL/9fLrYQO+9PuVx5+ITgz7+/j/9vwSOSJ0PvWUXbYV8x2a1plEDeHT74kXZQSudEysasAbc7MnHFOYmRihllgepMnLhLLcgdzMc48B16IyE3AcKzwE4kplWUCKuETIjLYMAlJxg73DQN5dAC6cngIwIF4a6UfdGGpsHPKs2mprIYinp29p05yVKG6vsNMH6c+uawn2nAmcOlvRs3A8o/5sm0/kh9VTAEZ6+Gkl5lrqRxKaZs9Dkp5gzofPG4TEn15RbyDV4ysZduHD+HgOteeTEQnTOYfWovfQ9ZQYc34zmY/vADnUeRLnNHUCJScbDLL/TQtfjsXzqCbJLrjmXsyprMWB7gOMFRRO9hkrz4zVQb7ygeJY3sOTxxobv4PRip2v5WaeBYtqxqiuh+4+QZvRVWDs+fziNPC8c2chbJSMgwG/38RR6SeemfU/naP0gG6UFmgEOFNl1dohKP9eAGzNra1+NglrJsbD0Zx6Qg9oHZxhHvAYNTAMnGgKVnM1oZgcSc0ICs6Tj0LE9WbCIcNjrChpF9j6lfFpw1FVatEikTGfXyEvPnLOOL423ebZxUQ672OikkaXVkMsMpXHcLZireRicXFXwZWxkAoDlOdxmBoO8aQumJANcE+C2r23gCIHeJZMhTm7hOgIMUzYlZlcncHSpH76Kz58SOGK4sU2JweNwfIzWg8qOARgZUgcGUsLScNPqYLt9OdoH1jSyTJaYR2AbIZBNP8u18MhKQpBVx8s3003i3KrdYisZ8nWcX+HfWY8/7OjgEWq9k8FKoFpB+y1S93Wl9DHZGRH4p79AYNmYgRiMBCaIY+KLZqUHQHIohWlLBm8r+NTGou5caZCZTaFsTjFNeEwFQZQsAMCB9jfAiUitig2k7qWCO2Gb1JIR6g5gWGwj/CpIgexzsI4I+dKc+ZkUBBTrXoCwbGFeQ0ezImfFRJB7GMx0BKW2QnR3qynFO25ZLKl7WqLRcqV+aOuigg0CNiWVCLAIwRnV5KLyv1qDmwqDSwabmrwb6gBV/yjUBKpsn/czMZdWuAfUGHKGsMV+KnCENoWc2X1Zli2qeRXwmTjkLE+D9kZ2MQAZdMAOWcYCnzwv89xsM0R9AtBox3R8eYyao5hLAm+FrGF1glzdSlJ1mw0ZR+tgHAHMXazXAs8MNWJ7tIQyROz/7sE4AnC0LTsUNQtwzyt7Ni1jVpS9HI9HyCfWmhfVR4jAMG1ROptvqPoZ4ZVaCq8CexqLKgTdgEdtRlMwO0CbPO89JpqBVBAKdknsMsx5e8M2GHFOJlMY1FIQXsy/kMNkkiXOHD7BHgylyCo/7LivXGHMuq4aGg8mxPYlgvxgOE2B/nUGBuDeIG0Bo9WAtQPTpM22cQwq+XnDLx+sHePNw9TCYn9WgSVb8dzGj7GmnvOPMhiEGEatVxxBR7NofR8GSn3OnMlu3zCfE/NVdqeBdY/xTD6Hkxf07wzYp6tE0x9nUU/tTPW9Ibhz5o4r0Hn6XO3baS8wiKb2xDViTT/zvSWTorSenU8k6rxeBZyQ9iQwdsqLzO9PtdT09zx3Xg3gqH9McjPVDXVZEvZSu9T5NeHlT6WhaDsn6VjvVxhsT3uXlljQWA7n+i/vwnM841y/5/gjwaIcc6j7aQEuS1QX8joB/897b8xbm+GD2pY+iut6pqQ9+l7B2lDifSRtVfAp/FEnPCaryjVWOVwCjlhXE/9oTyg/JkAIronZl4uk93BtZSPsM4n332vl5uxjxsdOJSYfxZz83Gf2di2ZKFaeiP+2daglRTKmUvcebi/HyIb+LmdILr8RSlPkCHN8xkiLscr7iLF8apeq98XWFnM9vCrbuziXEjQ9iZw1FTY99aWS+JodrHGZeuZhv7c1FO9nwOw0gWFo2TRX88+pdXlOPIPt3AUcYR22ukjrv9bXefbbXvSsaV4v+4/tt7Wv35HjvpsCBwl2v/Pr/+eIcYR+pBExcITNyHJZ7r58wWxGTgEbvZBfsHHAxOJwpnVDFpwmjP4ojVMZ4BWiP5Y3cgaAjUYcK/cUwNFNy/gMiLxmfGpHnnxXWXTtXTSZ6j7mqF91n3qW0aa6Mqs0wGpdpAjQa/7rs/Y6OJRVMuFkXKfeia99vIGYXrrXype7fGLccwQ4PRjGBp3/tkEzulyzII6vbzuCvxVM8LhQI6k9phCMzjk1h54459jOy7d+mfGFM2GXs2d5zO/ZgRhfMO/XPS+O5sOYfVTnquZHA45mNErHoYs9S4y3OTT6Tr73vIjZ5A+ebfBdOctP9zNctE5fx9rEPqJ9bzxH6hqdslhoNgPU8Ws7RMcb21PucnamJuZ02Gt9cmDGurJ6FVA0WGQb5/frmUZyckdJBnFgL3DE1YTxEYekGqCR776OYRSkh9yMP4yAeERqh8xWHHMCOHLGpgpdy9HjmqgFIpyvBjiN7dx0EOjlR6CSoWJ0TPk6o30CN36n0IR8O9xTnGAPDDYf+pJqewSod9Ln0s1gbEKyp/+nxxKOvNj+k3+tR87ZcPXeqJtfIM/EnJ6ac3VUyOIaMPIGh+M9gsw4J5jbGnZhSyOIr/oqBo429Pno/y0EJOk35LRC7s5bBYVzxOKIbXDiUGvc5u1srvxTLWjUqrG9EugOJ1RBRGxMmvuhgLslbXMtG0lQKZhP8lEEkQWsgIEh+THYLYSAQ1R80G5qw2jLuEFklfoGzMagH+vAZmTRIdyA5CTyryqrpXWmwe09WGURiMigijMZDQKwvhGAipCvQz0V2qjwz/hco9f0jZ0Q1hFmq9mTTpLyWhU+eB1LdsdzEODIZoRfHu9TdY3B9cgADjumQPCagXj8xWbSYFLN1wrQCBZbQGBsOANggrQi+SO0pVJNoOoCAbRgdoUvvFrJf92BVRRSdVp79XT6DkC6+1IOqHEEoCAC9BU4QrDAY0jtruzeSLcKQkC21A6aqbYRgKNgE7IdQkovAFqhnCEnGYyjxQA4uinLzQ3B3T3BOEEczGRGct9hT5bR9v5ewBElyTXOBtlH3maMmHSDZSSiHgSOQrBSIKvAvDo7yKyO8W0JPw1Q70BiH6Y7xX2YC1TnfgBGLbElxviIESE2Xbu+7kOg8RJ2KgDcMmBs1p2QK0LxsobdsA+Gb7BcBjvcW9pgKalOFGqMQcZuWTbrG/kOPg4MMstLYvwEEEzO5dTSRt/LccBoT9oQM0Hrh6MFIINF1gLzs43XinPBk6mbamCREkN8D/nYh6/T430qAxapHghemxXH+UupXdE/CcwiYSFk8Tm0qkSn/Byfz8fYh861vzLA1Lsezzmu7llz059osjnA0XEa16m7Ujv07dHRtm1+znnOnmMr0NxzcPcxYd8djX34cBxcMTOO+mI13Tf8FRw4SIE7e71zwNHUF09ZlvGxs2I143XokVqoxg2cp3ThvPbZbOfkksQ6NvJxuK7URPSQBs4AUjxTnXeOefKUWiQUJ61XE1hU1w8n0oSXRQlZWrnq1+VxWfN0Yi/rY/0X35wz/+ZIgZ0CjrhajFhFvI+uvaJ6DyzfvF5OgVK+zpxhgzydlvgSNpL+hlu1veYw6Lhn7mqhALBrxr6ucV6fyARXP/In5Pc5r3L8+mhCSaJ/2hYd76dPH5tP3CCdeuYL9rN/LdGthucaFz2/7x8yjob3OXzuXiukc8y65zmD6DU/dgofcHstvveP//eBG6PYaOLvADharso6MvzuX9zWDYX8h5BgMCgRKC1dVQNHHhJhDGX4MrATsiVu5FHQumYBRWYosrfWy5swyUHpTEDTUXZ5XDcHx48C5aMOzg7r2ImcAl1ONTBPy02R7H/eGJ4aU/2DWJPjChy1lpzljLzmk/rS7U8t7DmYPp4PQ0CprQ4DxlGw+54KOFoGcHRqkcr3nLfDfj8/36B9IlBwqc1e5c/HGTljh6vP2dITnmPx5c9gi6bAZi8e+W9uu8EmlA5yYqd6PbhQC81rUAWO7DRVlsGwtwYMI0T7+KBOFmjJBGPHEsBRDZAlxtFrARx1DNg5NnHOZqACRx33QHmFKm/Z8YVv8CH963t/IzTgqMZm25dH8yzDd7byY+CoMpHMTgBwFBmRtS5HBo6WkHgCOCTgiCxwA0dkIiFw77+SphNYVKGjuF+xRlzAme6TQuz8/Ag4ClakpRG1eQg5KbDnkC1u+1M3qQq6GzzS/IgNDBJHWd8mMjoR3AUbg6ABAsUCjiCpI0ZLBMItcSfjGn6eNkECjpzLpGCA2CYRHOBrPTUACEJlZn+lTbXGjWTRZHczyOvgX8igMGAdwFHUr3EtRdl0rbANOLLktFq5abBfGoPtXI5wuD0JEHCAZabRkHU0BLTHsiKZAWL2kDL/CRxBBQGg5BngSPfS+to1gcDIoVybk8Oq3JwYQQAKDdRRWTEYOW77vIYSVKSc2b1YbmCYcHMU+yMymLS/IvAU9Q1Yicn7lpjAOZmCI4tCBWIbVeDIugsBFolpJCAEzwc21RogEWscPSvrZ2+U9Q0YSDcoUiTJ1wQcIeCRFScIHuFekSAYc6eOghPA0SCWcBY4wpkkL6g9UVijI+CosXmVqKI9qeCubNqCERzzoYZ0yNzxj553CBwpt1pMEo8hpskMAuN6LnujrgoiG5OBIyRVgpnGLsF826ENwdoCeCTg6Abtn2qXEaRikAhjLYCjgPNOz7poaYJIwZKiHGhEE3NH1devL3DkR7Afmtk/Bnsss5/XVTOEbOM1FS1B3P5OAVE+1uf7yoCjS6Y2JX6ePzQjUH0BtH6fRKzHflCq46HSIXMC1/1nNkgYgNcjAUfDNjgHuPbf6Vd3ZADPHRfs2T8cjbjONj63D823xnXxJZKPpx4z3zMtZMc9nwIl+PWR9JoSEpCUoSvlOGKVgE1J1VOMm/E5G3DUJI6972fcc3StbD/z6xzDtL3D31gVO0ZFS0LvOXgucNQ3LsTybYkBZhS1+MbRXv9C7CM/i4EjCQ8cg+tjoL03/gI/3Ara+RxmoeEeIA9ef6JOs4AjvXsqfj13/97Vd3HQ0wJHPXdyPMemv5XXvD673L/+9d3nN+Wos8DRd3/1f1XgyBuIDBwh4LOOzdf27q7sKWEA/eq0MXLGSqDoMsTa8GuQWzM8mjSBSBuhzhAAACAASURBVHyHyWDJcicgSJ8LaNL2aEXGERNC0/cGRtYBw7Q5fyhwlI1Gbsip11OgEjc8V+DowXOpx3Hxyecc++Abek2+eAWOUke9osDROQdp7JhcAo5Qf+CxfvK1pxaPs0B5cobl5TwWcKSnm3Lyx4AhgtheN8xUyiBSdSh9Qme0fcuBo/GYOzeeKAvTuZkjS7gjI+uxxu+rfJ6ncFKfHDiKUu6cLjVQjUApwCIwjjYBDm0kT0w5DxQHRrF51FVB5rePMXDEsClCsCEig7M/HnAkwEbB3jxMV+ALRRa6638JyJE/iQAwatwosCsWCgADMAe4pkJyGNmIVXAuNjRpU2opOpq/YPqYXyFgKoEG1e9VgHwMHOWxPASOcpa4gaCocVSTwHTvR8SRtBGesuW9G9BxsHbsh50KhuRnml4D95IQ5JZAEhVqt2VZoo4MFRDAOJJEnRhFkg+0bLR9QQFHcUzUAgJwRDwnQDXte9C/ARyF1JiDgwR9AlzyfkVsKAWh9b37stvekXVUGUdeCwM4Ipsp6hqQW22Z7QTIxHbIl0lSdQA1/GkDLSVZopAPahxhTkKiTlJ1AI6el/UN/v2sLDZrDPCocdRyNCVnuCPQcX9/X19/24AjsvksSVdlpBtwpNYP4IhA8r4sVweubQCPBBxpLEG6ELLuaFcBR/DPckcLOAJYBeCRIz2k6iYZR3VEKII06HenodeJdRQWjU9eL8YR2ztYRQaI8B4ZzKy3FdI/MX4zYCTboJiCv5sDtn7d7MQwcjwOFvYFM+d7HnP2rH12+QocDXvhChwdj8pXAzjqnS2M+/XFgHtP2RQpTuwpT51oah9uOzX4mxKe6AemJMxsh6aukwGP4fXMOOoDjsb7eF9rHLv0+68bcIT10z6818w54N65wXIFjtQ6nnZX4KjbtHxjDjwLHP3dL/9PAkd2rsaMI4BGYBjAWdvd3ZNxxD12MGl4ctd4iOw6SaZI694DrzpIOQt8JD9ERzCafWAAokYFvoqNf5Oqs2KInD5fwyARzxFBgpcFjmz8p8ChKXCpGu0rcNQdYDy1iPY67XOc8G/M7D7xIFfgKDXMawIc5XF+KSiXnVRvpB86pscAwDngKNvBc45pvZevGTgaMFxHbFaD+lfGUTiJnUBQDsb0jLkrcNRa6XUGjhQyxWYiJEVZ42hV6xuxxlEwzQUcgWW0kaSY5epY9zLCr5DheiLgCAFc1epsTBZJHU9L1cEVNaAjtxR1agwKiDmAem+IurM+S5Laot+R/M/MHDFwRNAj190YRYfJpmAqYpOqy/6Mxk2qcTSaeP4MYEiVydoNs+tz4MB2PP8dBzh65rbXgHOJDdk3H/tyU+ASjgcwA5k5y06BGSMGgZhGCBi41pHkWwM8iQ2EziuGkoBCgUxIKlhBqo7qZ2gfMbPYZsEsYz2j2tYBHLo+UWWNtKA1wbn9fdne34o1xqLayaZOAUcBHlqSjsf73uM1Qc/Fgayj/VKSjvxBEfl4PgFlUeMIbbBakXG0XG/K6ibVOLoB42hD4IjzOCTFbcvBMroCRxk4MkiUQyfBZqRNCWAaUnWWsCVFLGQPMSYIRqrAOuoED9kasi8aZwKOeE6z1Y4mXwY2LPDiv99cxhFrcBnYROwh6g0BOMJnOXYhmwBGov7WsW35xYhTGHByE0/tG59inZ6yp3P2rFfgqGdFGh9zBY6OW+01A45C0uohvX/qOw9hHNmPyefM83cQs6Q8azDlY181jhOeurfHBo5O7efH+/7XETjKctOn7Pmp9jw3nq7AUbia9mPPMJ1yO85aN6tUXd/M7lsrr4yjvta8fNRZ4OjtX/wfA+CIxiQk5+iEATii3MSiHLat+OQS2uCuZ1MZR6KUUr2ZReKsy9yAHaV2NhYRHeYMJvmzlMGJa7OIHrP0JFVX68GN2Ek0Eul8lFAxIHWB6uemzOCQHHotM9nQjummJ8GjK3B0BY4uz9FHP+IKHKUmfcWBoynHZiwXNBWY8xNio/wQxtEUCH7K3k3ZxmM76RoDyS1/JODIbkwtZjqaMVVqkWwHB9ZSYoFZqxk8wrpGP6PJ1cmuO1NfRbBf2RpHHVajz9nqONHoEGfh93yTUnUM7F5/ZjnWnc31VTGOHHBu0lgBHAVg5HpGpdY1QoD/hgAS6k0AVJIWeAT1Fsi3fxrGUeiQRc2UFnStheqjrgkDkaiLRrth9hCeFL4uagQpoA4GAW0DsR3VexMBpNWIMkgtyELXBHDUrhHgR2IcNY151WUiH8v3keRPmtTJUK6rDRFL2ZXKnoGWugOrAEN6f/oClGGRo+6Iz3066CEQZwoomvrOcrUQi4P9YgBIYBHYRpVFRNBOwIkkUdtTyvZl4AjjdRnAUU6WEzPEzDKxKb0OTANHXo8s2QnG0f3dC0rWqXB1/MT64uMq4yhqGHhkBuHNp23AE5PwBBypKlGq1cOjJVt2CCYgAFoCR2AcGTh69pyvIV8HYEkikRJ1xM9uJ8YRahuRcbQVkGaZ7dq3Sfayzqij8qra9bnoMWGqWuMIZ3p1perEOGqBB0vjBW+FoRO9J5kc1ZbVvAW7kTvfWicQAHPspaNenPovQCcC02FnQlpPvaJzH/+kN8OfpUoHZQe/HcCR7VIGhwwCwc5tNhv6wQaVPKZvb2/L3d0dxzh+skxpj018ijU728sxmH7qnvrs8pVxNGy/K3B0PJ6+fuBoDFqcm4dKGJ80ij3Td/KYhwJH+WRTfkudyyeAI3z/kj15TODoUiwz90OWz73UsH22qPmI+TqnYhm9drA6SVE/lwlG8TMA70Yx5Dl74Stw1FqZY/YKHF2aEt+4z88CR2/9/H+nDc0anK2+RJFMXQBHxYV+WSMxiqbHhtSAE3Zu3JTsQ5IkT+gAdAzuVOMdjCIeOsoKtyGAr4wtIoGsUY0jfc3yDU7/ivdeAjiykfeImELuM2CU27A2eoBwliq5tPxdWlTa6NRUvtY4ai0yZ2H4xs3y0QNdgaPUIK8IcDTOzvZ4nXIUs7zQJUfroYyjMXA0BZCfsn1TDrBqQIwK7T4CcBRl03krqo0y8RO1j9imJ2ocVdk6rxdRR0Jekdazbztw1Ou8zwGOsOZdgaPpTdRjrENPDhyB9VA3vAqfVqkkSIVBjg7SxJVVpFpHeH+5uhkxjgI4Qt2kBeCZpwGO7J82sQV5XmQcBZgAXxLjHaARa5Q4/kr0wfJ0rlUCtj1AhEM5bMUioN8ZrwaMI29YYVLAOOA1JGdVJdesSY+kq/hvAV8abJWTNY6GWuvHc1XsKrNoxKpR3aMtJfOsAz9Vf6hpw/cGdY6PcxsmXzzVOJKkXKtzdG79Q9Hj1VrhIrZZSNQtQ7bO8nWuHCqpOj1/86Fdx0aMJP0uCGLaV6+AUa0LFfVmInmgSdFJrs5yY9qmJKm63bbc337JWljWTWD/5LoDpPkokMlxY6k675H8d7DABSBB4MjsuQY3aXkFcBRzEsDRGjWNABw9K5vnzylXV4EjsDQ491zefTEJHKHGkfZ0rfxDZtJp7Cf1tWrIwjrwGUNz4rUBjsz4ySwjMYpkR8w42ldpOoLLlK0TY60mmZDBCGsTW1oWJW9BbLGMDOG5JpOAqF6pOt4ZmWPfXODIwFCWqqM9DVZR3vM9f/68PHv2rAJHAEIBGH3xxRflyy+/JDDKNWDESjpl72rsIclMPcZ6nc8xZ8/aF6y9AkfDProCR8dj9gocPQQ4mgI/ToE8WTZ3ag997r3HBo6mwKNxLBP3w1jv6cVnMIz6bNH0nudcPKPX96T/sThEMpKucw40st3v3d9egaPou+j1K3D02Cv/q3++i8CRsxLpHsdmwfnBRKFD8sHAETfJZOpHgd5RjSNuu/cL1h0fA0GVDWRmkGZ8LfwVFmBgCFqNI0mNZKk6M5gGRiMxjpbWQq47ndPFxaaM+SlDlgEjv/ZmdADCsRCx2FKDrMIT4+YKHA0bZo5jPefYV3/avtwdXoGj1H6vAXCUx65sGaRwjh2isdNlh8hav3NGTbY1Y3s2dZ4pYCmf4+mBI4FGlV2Uu9j2PQKD9aPKcE219uLDyFWPdJorcJSd70vjaA5whLVPdWOuP/3re39bPTVwRLksZ51VVgd8NtVXEdMowCP+G7WOlpSwW62eEUCyXB3BJTJEELw+lC2BI/88Xo0jZfvjpn12QTyWqjOY45pDa92S/i+AIxS5p0QdpY6UsU7ZpPt9+HMBHkXSksGjaorAT9jvK2jEYGeAVtigO9lKslcABcRCaBviNmfG9nm8XgikCFAP7AdKZqmOlIEjMWECsOCpAaTYRR++HgJuaEPfi86hnyYDGCsV711rFM7Xrkd4A+MkvppBIwE6+h4AIfwAOALAwz4z4Ib3EgCUIA0eN07i8hqq8ypYxnuLtte+BwCh2EaSxAKzzOwt1XHjZwcABAr+V/nTWj9F4MEdgaP7ABoikJFlaqLGkUe7QcfxTB8CNFGQfgEAyUuVZzykutxTi0IRcQCUBI7WZfXspmyevVHWz54RRAKYhDnJuWzi0mFRx0dmHH17gSMBRO0nA0eNcbQmkAnQDQyt+AWAhF6Iot2oDyx5yrBDmN9VchLHxnjy9YLtdAWOjte+sa9KADgAIINI3/nOd8obb7xRwSOMZwBGn376afnss88IIlE6MAFPp5Klcjwhg1b9q3LfkXP2rH3B2itwNGz5K3B0PBKvwNHLAkfeK50CQQ57+COX9zxT8cXHBI5sM6bAI3pwiaL9egFH8oZUyy68z7EU/QhMGjPez1noK3BkD7/95Zy5MKRn7W+vUnV9TsLXdNRZ4OiNv//fOB4GhiVpiho44jaz1vY8RA3RyC43cBQsJLjD2GMBOLKB9obNA0//DtAoBwMnpecELMGvtlSdgK14P32HGUoxwOlczgCO5qDd4418Bo2uwFH0eoBmc9r1aBOdmWQXJtAcJ/xrmotf2WWvwFHe+yuQ9XX/eB5kx7Bp9Dqg17KJdc/D+hmObirIGVn0sRHufT7CL/xfyI3S/qsmSLVrPNmB9lav9P/0M5kln/5GSIvyNk/GONIdMKQzcl7qJsAO5ATjiGyjCceSOe3xTN92xlFvNhb7IWo59Iw5dMtjS030XPdVPGaWY935AE8PHMl86t4NTojpQImwYBqBZYTaluxtbOhGwBEApCpVF4FrAEfOt8f3JADV7PU+FRnW+60OpqYupLzcAgr68gye02HrZC4DOEqMI8vUgXFUTQuBHDAIUNcItWvuy3ar+p743YJxRF9YPmxmj9gu807jtngNSKyhvk7IP9MWhd/MBCxIVxHkMusgrwdDUAT9QLAlmAYMTgOoq6lJtuMCjnC8krjie/Sp0JqQDjRLCBtwXBsgL0DACJ7b8badxDEREFENKGV+6ieDRe21GhZryVoZrfk+IEOHPg7gCIwi95X8OTEEXOPISRWtWwOcAusm1WptPnisW4kjVtsdx5NZ1OrSsF4RZepcU2oIHCnYr3pYuGczkgAqAjhCXZshgEjUoK2tTLbTGnbSKxnIv6HPNKbNtdUcVD9wxMecFPMEgO2KwNE6pOrIOiJwBKm6dYBGUoTAfwDKwEhDoB3jfLvdESyFPzBgHNkejSTrsjJfLKYxi18/xpFsSbYndjfCrgSEvlpB4lKykASOAmTG2NGYXRQCRwA92d2qidRkcAEchb2KuaZ8oXz9vAAkpwcMrmCYwWR8UxlHXivzvs5z3DYCsnSQqMPv97///fL222+XN998k+AR5iSAo48++qj87W9/I/MIsnWcv659bBs8qu+YgW0Bym2V6lyWuw6bs2e9AkddTTo66AocHbfaqwEc9caFcLdgbD/mz0OAI8+/qeTN8Tw+BxyN91njdnhs4CiffwzA0zsK27e2b9rR0H22SCca73lOgW2M3XbX2dU6KTuu65xut4iTRAJSx+OVK3AUfReNVb2SK3DUM3y+EcecBY6e/+y/VxtaJ20Cjsg2iiNCnVo1kKRdkrImU50I6mZPAEec3RHw7GQc2RhYqi4zjrj3HoFGsiAtu/xlgKNzgbQMHE2BRn6Pu7or4+jBE2mOYz3n2Aff0GvyxStwlDrqFWUcefPqQr7OopQJc92GIaA05bQ6I7t3aOYkAduxDHbnBcP35nNnu1ffiwAIgqoOVNZ7eSSpOt0zgsQtrJOf18ldtAEGjmh4q1c5yBR3O16Bo9aKc+yn6oDk7dfp0ceEj97B+Q0/7nUEjhThjtC1iTwhkaWCPAAgEPwHcIQA/oq1VMQ0uinL9YaMIzJOgkVilvn9UwJH5mgY5CGkFcFcAiRgBCgogUAwITGamQCOIhi8vbsrWzBREFDf7cr9dhfAUfiZIccGXzm2sAN2uc6vou1iIWizy7GwD/CCbCPLyZl9I6DMoeuh7RVQ5Bo+bQ3wPcA3x+tgqrC2lM8LIAYbbcv24TX6T9j6erVJwXO1i59L0L2uQaEtIlJCErRmSYaNAIYZRzx+z7pEZP4EcCTACwF4A0e6H547QEqviQjE2z5lOTqBaGIqGQCCbbJ9qn54W6yqUkJrzwYegfW1D9lSrWW4F51PPpWAI92m9j/8jMDRCzKPLPfC+wrAKu8RfCv6fOJnDByh7Srnz+p3IUsY83EftW6wHyLIBsbRzU3ZPH+j3IBx9KwBR1I4C+CI7YZnEHBUaxyFVN0peTr5KOr6oW3XeLAQ3utS40glslRPqiK+gU56tHMMh03hdKJUIcBl1MiCxCF+g3FEsFjSP5LCxOEaQwInG+PIwKvm5Lk1NUYLAcMQAiRw1JKINJqOwqIxyMSWM7h3PPI6rj34kns+5rBmxiiz50Kk6cx6b5AI80SZ5WJwGsjBv29ubvgLoOjdd98t77zzTgHz6K233uLcBHD04Ycflj//+c/l448/Jng03hsNEj0jAHkFjqY6xnPjFLj5cs5bTUx+udOMvn0Fjo6b8+sHjuYAD7Agjy11/TLA0WD9nkp0pwsJW9VafhxLzP/+KoCjS+AR7vRVAY769pWSdD0FHE310Zw4yRU4GnoSV+DoURel1+JkZ4GjZz/9b8feYgaOov4nDQuzHAUYDYAjGkrJbTgbfQvGEaUyRsZzJnAkX7RldlL2JtU4ylJ11Rj7GggUgHEEXe+604l7mvBns8GaAo3ye+NAqx1aO7u9wNGUkew1nHiSa42j4fg6B/a9FrP1wkaq9xkmx1VdTYdzgItCng9jZkZiB+IUc9kDvX2y3BOmrpIsk8ySuM+hmIj2qtXWjOf2DOCob+6ddgj9ybnzuD0ycJQ3qsomV/b9OItmCjjKgNN4fAxj+2qhucBRzgQ6tZjgvMjQp9xSyEPVNkjMwxpazcGxUYFtBgOdfBsZuD7nPMZRpHXj5iLwqOVEd8GaeQ6CqjhIzTRXcAeB3VS3oOJQLF5SkyasKTh0zl38unfGtuPOj8EFNyVTP1MbkKnxcuqOeucpvn8UkE0nHd+Hqto8PIA0vwVf3W+80sBRZWW0OcJ5grmzRKA5pCLD0Dp4KRQCfpaAo/0BwAQAmnVZrm8knbXakHUDFhIBBpxvUcpTAEcKXCduUiwWeC8DRxsAXpQ8AjsgbAJ9WERj72nPwCYgcHQv2ToE2O/vt4PxzHMkZqhtjAPOSnYCcLSuLATbVM4jSKHhv8Ou1jjJ6wFmTwaNZB9dsyeAMLMbFNGuP/J7WXAlZOlc9yeDTnotFbcla4QMwaKgyGj1SIFhBM4jeWwAHOk8ZmN56ld2LW8JYwQB53ztJilnoCYDRpKb0/WanFyAVgAsAYCw5oxAkOyTD9a8ne28mVmWEAu5QIIxYofI1jUpOwFjrQnUf3syjSiFtRNwkNloA4bTMJpU+ynDc1WjNi6zIrfPYpHeZjXWMOrJ4q529oEAWKwlVXfz/I2yeX5DubrFelOAYKDdDRxhjuKWwDgCaIR22213ZVeBoyYboTnV7Hhl1B2NODGNDB6h3kNz0CL9kN0WYzWUKjS8DM5F35CpswtsMnt9wz6qbD36N2KHyPcJS1C1+dBIsSJx7ltiMyQtiJRlxlGAyeGVkjkUrUcfAPMWSRSWMyRwFJYxgEEASBsgRwSO5E/s9/caX9xISz6NU5eA8vA51bx5/dSBvMoTMY6Ga3jYxiMNvfnA0Vz/GuORTM34xXwTM071igAYubbRT3/60/KDH/ygfO973yPzCG0K4Oivf/1r+eMf/0gACbJ1GOe+j/E+vtpuy49GFryv99iexZxknb5ge4649AE8/T7JVw8c9eyjzvfJFTg6bp95wNHFMR92gX0FCeKLXxhKpF06/FUEjsb7cj+D30e53yxVN2dvlc89OG/Uv5PNCLcu/L28R882zUzJMXCk9XFYj/jrBo78rH1rhGybJfrz0pRtam53Jx+cG281NrOXwhY9ztRO2Y/M5xkn2J66BhPFgrw6OG8kYtG3HZxYMaAco8ux7HzoufVh3KZ9bTzkXp+6br6H/rWkJR31Rgb651AkL3WeeNY9XzJWr/nn58ZJHvuLm/f+a+wtW0afs8y4Qd3LccbrTWg2Czhq8guW+LHgtkp+YusQgE1qzBqgHgR6+2scSad+rYzPuiGW3nHdbCdZIma4Jvk6GsyxH57ubxjAHY68vHnPxjlnE2pTK2eFEzmCogqJ6+eUEZ835jQ5rsBRa7U5Tvi8tn41ju7bOJy+1wysjIHUbuBoJntgTp+8KsBR76KKlj7lMEydw+9lwKjWb6j2SwFBmg44Lwz4RVH1eC0nybZJgTwcl0EiXWtYg8LvIegWlii+My4qPrRRoao0ON/w/AFIhdySpX7G4Hm+awdawyAOMgx4bsZvHMRpG+Ae4EgRGMeMop2cfJCkL/EJhWSi4XA92XhnBeO6rj9yKCAl1BUhZGd4nRQMbIurgko9P9khyoBMHkPtGAe++taSMZttPB+zMzBn3E+tYX7WsXN9rXHURsGcNu4ZO7XNA/w/SgIwAOvpEFN/EIas751gQJBAosCqg7FgNig8GpnvlBuzdN2GwJFrHyGITRBpuS6rNfyxFWsgATgCvIqAt34eR6puFnAUsmMwGQynsC0QjQ3QaHtX7u5uy/3drcAIBokDPLBkWGWUyw57jhEsDT+VEnXrzDiKh45kKwBHO7IQDmWxtKScfVr5sArbRxC3MpfaMbX+T9wDQJlaz4bjQ2uFg9ReV8CGQp/43gFwHQNHMqhkRIj+r/UgCEg6ZztHZRZVKiieSc+hwLoADBvqKg8XJhMSctx/CH3i7dinJqMoACLaywjq2z/PrAS/li+uPQsTBPgre9/k8HQ/kh+TVGE8pRIFZOxteLVO1PpUhwq2gGFWA0g4ZieWBO9zFHzXUq5e5fmTdBaZT/t9WYNZgcWH65LanO0Vrac5v6w1x5ZrsP0gV7cpq2cbMo8gW8caR5uQiyTIu2JwC6wxStVV4EjgkWpvtTWPfRfjzyoUXmaTheOTvBxwpHWX/RnAkeblMBCewb1TwFEGjypgxJne5g2ZknhnLSZek74MkIhjL4BERn0Q/LnnPQIQVl8LAG7V4GRL8B46bIF+XIPNBxsHhtddub8XkxHsI7IRN5o/kvwd/ySLHYlQVNsIptlwXGXwIPsg/YyjHEyptmcwdg3yhl1olb3OMo7mBGlwLOY6fBiA2fj1e7DFeJ2l6t57773KOALrCJ/hONQ3AuMIwBF+ASZp3jdALPtF+R6far3OvdsbEOvb/72+wFFVtBklt1UfJ21w+veVV+Do2Jb0AUenxv4RsBHzSGvcdA3aCYPW/dZc4Kh3PvFeHajvDDJfOndd97l/T0kWR6B79+PXAyUlDDK/6voMk2qazJv7zczMXps7J8GvzxbZVco2afjcl9rzdCvJF2j72/AkpxSo4iTjGkf52uMxPWYcneutOWsE3X2CiqksAP0cCxE7Pu24hfzDPK9Oxa8v7cnn3Ge1udnHPHb2jpqld6z5i66rNY4ZPORe280oEad3ys295zlj9uWe47yN6L2POfdwri3yeaaBI2wPvEiDNhSBxiFwJJYRT1ZBknjN5w3ZkvTsR4HrGIhHi81o8nuicNtyUJ44lz5Zz9gIt785u9yfjwPlUwnQY9Boypm0wczFwccg0oD6Dgf1EJmV3Ps0I5qNx/xlRIbzChy1lut3Jue39qvwjTmL9dT9Hs0/x67Gzt45xtEVOBo0bdZKzx+cM9YKshkMGv7VGF4yK4W4SQWNdFzPGD+1CGeHcrwZGy8Y4/sfOyXDazjy7E2aJVkUnBtnUOPaCGpWFsqoFprXlBrEjSAlvjcLONKF7FGGFNMwezZL1TF4V2tbeG1rmed0rHVQDWyZZSvT3mw72QMDvm2fE+BA5/h8XCpr4E51QM73iR+7BbKdcZUdjtzvD7UvU+Nt4GQ8gdTEq2CPX6V7CIhTzNG8CR4x+zIfpYbta+3KGDODBwtGR/2iaxBFNSFuahAmRvBVkmHL1U2qfQR5ugCN8BcBbcraLcseQVJkqNYkoq8IOKJE24KJUAKPISeluT0EjsA0asDRPescmVnPGZjmoOwZNvMAcMSkUR0j/CVwhKx52/OQZFMfkLdQdmBrBuNBQI6SCCTxpvMSdON1zDiyZJ1k4Ly2+LWJFq0WlIEnPG+wlVa6Bm0y7h8sjCpJp6C4wA03kCy3a+XRLi3xjOhndK0l5wRUGXAhcBQEKNdDEh4AWRcwhDKTKOxvjEUGeKLWCFkxIUcHAEmgjq5i+61ztXWIts1rEYM6AR4dEHyQFJaCEAcxGsguAzig/rFLZICirRNNrpvZvQeQetQPtq3eKxg4Ggcs/G8DRwCMCJwFyAXg6BnuzcCR91t5hTFwBGbbelMW6NPNuixv1mUFAAnA0c2G4BHHzgr7M7GNdttW48hSdaxx5ISKaAWONI7poSDZMOamfYkhZSF+8xlHlbV8AjjSvQWwxH4XyKP3BZbE1rSyjszijhnPYyTROAaOYm8ZzCFMSbPOzEAGcARYxL60rgAAIABJREFU9uYGMpxomUg4CcY1gSYw2zA+AQQl4AhNSOAoaiMBPm/AUalsmuP1xQ57rgMnycHHBo6GvsC0XLJskQdhYx8NF6DR6BhluZ9bQ9GXGThCG2U7gNcGlfAZ2EaucYQ6R5CwwzEvXrxgjSPXOvr888952SnGf7MhZjaaDTZkcn4da3+ff/aEwFGtv9XYj4/ZDqynneqcnNuT9OyDdG9X4Oi4j/qBo/E+cBxg579fQeDoUlDVoBHtCReCyyO5f8zB3EcRz8unnXHEXixtxg5iPxixBK1l4U0mUMIAe89F5khF9tminqs+9JjwMxJAMDk2U7uM++/k8VgbELPtjHWdC7aPn07uiXzDvNdvaUAJOLLT6TLMKV53bryO9+N5TZvb2l5N1NqX58mctsDpjCnkex7HNebd8/G4uPT9uffczS6b4etcusfx53Ns0Zzn6z12sfnJfzkcASYpS5V6c5GZd4ONvzfD3nxZno7ZcZYXiAy4EePomwocubFtCGwU5LfoqWuG/RU4mjVH5kyQOcfOuolX5OCXXayvwNHljuw1nD5T7yKSr9wDHKm4pgIbQ1ZSdhDpEgweSua4LvOJUeTAWpNCkSlqhdR9rqmF28fKCWnXaMeaHSS2zoB1WRlOUVQ8/I+vEjgSY+I4A6wHOHK7KIv6mwscjTeJ52bL9BjJwds2LudkDM65B9/fpU3i5Vn/6h7R+2wBZR5vgh8FOAILprZ2leBorKMGHCEIC1k67WwFGoF9tFohYC2pOgAWABcycLSnX6mcR8sw6a8AKf0kBrvBJkqjjLPqzXiIr6WP10g6Qs2hhYrXCzgqBVAJ85DIEooaR5Cpu78r97e35e4ejCMAR2AcmXUSQEXIt7GeiUEdsH6kO1VBHwaHCQRZns38DQFHezC6WGMFzScgSCyeBCIxWKskArOHJFvXgCOBRgFeGEikPNmerBQDQD4vgRPUn6rScTiX568gIo1DAUeJOx/3IEaaWGVNfk5208EMBD3sBWNQCgjheosQPGvEiFED0B3trDXEbA9ttAHoGDiSHJ1ZHloKqy/OAH7UkEoJbqy3hhoxBo7i2SijyKyAfYBSCTgi6ckgWCQSRJZolepDkHurbA+fS/uABmDxDAGyuT3VrG1d4jaKsoWH0PpWcthN7Ltw3waVWo5qzA0W7JJMHYAhMv0AHAHcAGiEX8pGYh4KMNnvFmVbGUdo2/uBVF1mHBEMjSmVax8dx9ySTB3nJmk8wZhbBfCUAms0Xp6kIRUZAV+BQ6opJnpbW1f0/AaJWoLHkH2kthFbT6DrKeBoYfS4jmHVHMK1KcNLlhvGFf6iltWBwNEGDC8yvjF2QuISx4WEHdhGi8OOxzvOCpaRxi4STFD/S3XQcLFpxhGe49sHHGEO2V82cOT9tYEjg76oawTZOv8COMJ3AYZCog6/n3zyCRlHBPOjFuY4Ics2JO8FHuLnP7ZX0bf/exhw1HevTyxVFzOzJ4jYv9e/AkfHfXsFjh4KHPXNE7gBXvN6v9FznHxDM44qUzqpaPgstl3fBuCIK2MsjefAo/FeKtuQ/D16CPQTk2rthe7p3bd+FcDReAwoZNH25j0jrZ4jXlyBo9Zqvb7A3FjinH7pX//anqjn/L33fAQcyT3V1pBOG7PeFFxsjCNIM0c9owwcBXgkeYxjqbpvEnCUQaIMHGWnlpP1ChwNMuN7Bm8+Zs4EmXPs3Pt4FY7v2zicvtMrcHS5F3sNp5yVyN7u5MSOAfop1pGDfk2HvzGStIF2JFDPkje5Uw5DcxqabF0eRwaZGhjEb1SSUP68AUsZONLx0ulHozTgqDIvkXxQGTO6S4dy+I+nYhwxSqPrZeCo9ptDoJVxYedKz6C2C83ACFv3AkeSEnqYVJ37Z+yMcvzwgZ6GcXR5drQj8jwZO6XjOXQFjua07PDYbicVEltgJMiBSx2V5RWHheyPgsCxQIxyxKPujrcOLdtdfl5mHEmqbrW6of9Xos5RgUSd2UYIaFuqDowjgAYENfBzzDgScCTUypWLbHGkBAewxSubA8khP+ZW6ACOCMcEcLQI4GhP6a67cn8H1tGLck+pOrEHMuAu6EPrgVhHwQxlDZJ9MHmWZKIQtEqypMbj9kskImqnigC2bD3aLWpFMctUbadaP7EOoJ5UrRMUgFHIcAmBit815KAbkKMAttaWVYA+FTgCIywxjiQtJ+BdS51HSJOc0/3iXqN+Ee8xdOwqI6R9T3WbFOwnRhL1o+RX7yo4JDUDgUhgF0Hay+AGQCSvMbbVtEVV4izGR2LOgP2/OaAeUjB63G+8cS5GFTjyGtDqGglYIkOMYJQk6Awe7QkclbLi+NaY9j6BNj3anG0VtYYM/nEsBzgE0Mj7iOVhX1aHUjYh3UqN/ACP6nqvxbX2tYAjAUgAi1YEj27KCjJ1YBwhYE7gaE3gaLcD6LXn+J4Cjnwdr9nVbsREPLIXrm9khoIZRzx+osZR2idZGnYoVUdOzQRwNGQZtXXI74/v/DxwJNx6wflH3yxyTQwcEczEmAObeA8gqJSbZ+tys8E8NVsNEnSqFYWkSwFP+7KE7GGt/wj7BCBVwFR+1gx6Ha8a3z7gyG2QfWfNdQFKec/nOkibzYZsI/xFP+JYsI7w+8UXX/CvgDr5UZeAo1dlX9m3/7sCR8N5cwWOju3IFTh6CHCkZfY4TWLKu5dM3WOzFJ1U5OSjY9tl25iBo97dx+vIOHKf5G45BQiN+29s1/O/CRyhVEBH4/WCRuqbmYyj5GzVbUwu83Lm/sb78DmxrYFvGREeriwXhv/ca1wZRx0DbOKQOT7JnD7pPZbAUZt84YgF48jA0bjGEd7HpLIet/9qn8C8xskaR9804CgHbcdydd74MeOUgcnI1rsyjmbNlDkTZM6xs27iFTm4b+Nw+mavwNHljpzjBORN7TmncpDNkja7p+TqJOPD3PXKOFJgrtVOyPeZKc92HM/9HQNH+VzjhWMKxDgGDRRURm0OBVSTVF1iogr4COfbdUJwo48MHDGb2k5OS0U6kqpTZlHzhHKNI9fcyDWO5jCOcq2Dy6OuHZH78qsGjno3RewyZ/FPZDO9LHA0Zw5+023+WJf71FjCzNsioJwpAjQCTwUcJUEqJgmZGaTaRpIIRgBb9Y6WIVdXpeqWy7JbLso+JOtOAUd7gklD4Gi4jj0icEToClYX4MO27O7vym57T+Do/v6WAWExY8AUCKam5c+IUQs4klRb1K2Br1zrConpRCm7XJOTcn2HcgBgxNi2bL0CoWDxQA4rmEeLTcigmbEhAEnzQEF5AUtof4ERBKI2kCbz1hPfkcyTwKOJ+kTBsDleu4bBEzObvD5lNtUwAaHJh/l9+8gEhQgc7fgLIIb1X7ao/+JEBHy2beBGPdaSdl57rBbf0ELnD6h/luUGY6rWHwgpRomNpbUL97GrWumqL6B2a/ft+xUItd+CWSLZPuvS5wQzLkkYGwB10J8EbyyLpnUonqKypcBWWe0PZR1Se5YHP/IFAeAGSIgaR2YeZcYRJOsgX8e6r5SLhFTdgkpqrHG03XKMsx8sVZdrHOXXyRDlekd6O5hBE8DR4mDwBhhphGUMigVTGuJref3lbpKTXnJw7ee0VF1bQxzAu8w42pGOJlBP8y2KkINNRrbRtkDCT4AiAOFSNptVeQbgCPWRyoHycxi7OAaylACV1stSVgeAobdsV31/V4Ej+EsCm+4JSq3Rf5M/3y7gyD519ie83o994XxMs52wn5L5xHxBG9/eyo5n4GicADZOhDnn28/x7V722L793xMCR08sVecaK7n9x3uTvOfq81evwNHxuLsCRw8FjrrncGXPd3+j48AGHIlt5AQjraOYD+O9ORMYOn9eX+CoPeDYX52yF9luTIJHwTgSO72z8ToPmwMc8T5rHdDksl4AjqZs5nhN691j55S8K3CkTu5O5nxNpep6hvJi/ePfVKk6Gx/VEoohgwDfEePooAlVJYsCSmW2n7L89izamaRFsshAHvgj/cawgNUQ0hjyxgJ8eUVqHOXA2SnQiJOTgYWaH3qtcdQzKtMxcwKDc46deRuvxOF9G4fTt3oFjp62G8cOyXjDOQwWDusceYOrRQmBx3UFj/i9CEYqGpgKKVKOB9nY4yzbYA3VY9u/KYODn/isOhEu0lg/VnZzvZ7pzgYLfG5q6kFupTGOHFxzjSMmIZh1hGfItY8eEzhiNncwcrxu1Mhh1GiIYVADvdEWzCevgMhxjSNkDnczjhw8mznkvm7gqG8zDoaApKDUdMd/s2M6l3E0x871Aiszu+GVOdx24dwN2a7fI+j+VMBRjOfM+oGdgsSchKmCYU6JNMnTUaoO8mUMkqvOkeodgZEBqbr4JXBySqpO5w2XvQpVJby37CsgEk7p4iC2gBPkzjCOLI6Hv7AaGTjaQ7brXoFgAEdbBtW3Cv66nkrIqck/DUligkNKFSIbifHo2OSHTF4Fl9BeVDUBrURSY5J9kzwdgCMwuCrziOsCsuhdfNk2zUkF5DxVaTm0k+rdLHmNmKnhXwfARTZT1FCyxF72uau8msAosY/CH4/gRa3FZ9mUCrJ4nUmSqEnmTaCRgIotwSCxiAQcKQBvFhLkwlh/KILvO9SQqaylzD7ReiRALRWRLsuyXqzKTdmojdAYwSohQMW1NGotsYKxJMRM8CJsxPpDYkHxnqPeEta5ww6dEsAdlzgfayAl+nW1LGvUH2Kdoei/xI5lUmrsHZYAHne7stxuy2KntV73YMAsWGCYh9JaFDAEIGMkVQfGEYAkzE0lV0CqblVQmsnAEcY4+oEASSS9edLV+ZTB6JxXHeCONjzWeemocZQZRwSGxrJzIVUXsFpbcxpwZFBJ604DEQWg9knVEQ5OwBFrF3GcY4zuBRwFcEyLB0BouSB4tOaxADxhI1D/qJTnz5+Vt958o7z57KbcLEu5fQG2y5fl7g7gxQsBYQXjW4Ad5DABIq3XEM6c+vl2A0ewA062yutiBmenACQHenCc56vP88os9B030ucXzQeOOi4dh9iueo71f7PnSAeur8BRT2u9zDFX4OghwFFvsF09I0/ycX/MWoYfMaxxlPdt2QZ+G4AjtbHllI+VYM6BSXRzR8oxSiidJ1XXu29+CHDkGLj3POcAnB7QCM/ct5Y0YeBq8a+MoytwhDmzevefumocYbCtscGkpkIDjqphDNBIOXmQTcHmxxIkntpx9DcEOPKzO9iY/9aJ6QDpSA7Jm59xdnb/QqOpDP1ztnIHg3bMHhhfm//2tisBelnPPN9flqxAdh1/AmT0az9n/3MNj5wDBs059qH383V+r9fYn7rHK3DU13v9TkALmOexd+r1KeDIGu2NVYQgxEbgERxQBx2JzIQtTcF6B9+mPhvPP8/5S8F+H8eC3wkcyHarva8g0XIlCRZm5EfxR9YDSXvZaqa+AuAooj68f2eBj/t2To0jyNP0AkcqKN833nL7ft3AUe8dPyXjaI6d+zYARz19gin2ZIwjgkawA4q0N/AIYEQUZ0cQmlFrsSQhU3cMHIllQVApfrcEjyh0OapxZJbRRI0jx085sSkc1pqIgAHYj8FupE/SpuK4xhGBI8iLBTwFP4bMQshKoV4JgCMwjraocRRAARgFLkBc6x2JkcKQTIBG1T8iaK5/kW0UjCLJYUVWIZwsRJcR8IdU1kLZ8gCQLgFHrYJmBMirlF1jHC035HEM1o+23iR5vZFefj7G61DeaDsAmz/z63H2a157vD547cqAEN5TTakEHJHFaoZPZrTiqVR3prFU5MX63muwGW26WJfny2dkHomdpTax3UUQH6CMCgyKlZWW3ahjo/tAsP9+C4ALYCJqwUYqQvjCBo64BgKAINsItYdWZb0Ri6xKzKXsUjGfBLixPg5Ao7u7stjq325HjkEHPix1R+CIiEZZBFDEGkfP1pSqo4wdxpgZR9s1gSMAI5VxtG2Mo4HvnyX/uGiNfPU2uth2rQZRqmsEeDYUGFT3KM4zqnGE/tRHsAzhQzygxtEc4Ai52UgUr4wjzkO8KUlC1pcisCiZOtQswpgDaCTgFZJ/W7632azLd7/7d+UH77xTvv/dt8vfvfm8fP7ZJ+Xjjz8qn3zycfnss4/L7Z3HuFheBEkPYLmdsvjfPuAI8y8DQ5jTrBWHcRwZ9v7csnTZH872yX4WPh8HWqdavHcf0LM+P8YxfX7Rw4Cjvmd92hpHSFA2OD/eZ4z3IP17/Svj6HjsXYGjpweO4F+cYo4+1Bo04EhSw9NSdXnueP/ec8XXjXGU2ceXpOq4VZjwbY9Ao1AKYFt0StX53D1t/NTAUb6Hsf+dbWjfWnIFjqb69JvMOOoZwxzvAI488N0gtYRtZIJlxpF9WkjVDfxbZ5Qr6Q7yzmX3DQaOpjbFbfPZNncSOpfuegs6xn7JwYckX9fbcc6quwJHrcX6ncn+Vn6Vjuw19qfu+Qoc9fVm3yZqWHRuCiwavzcOslkuI0vW6TuwwJAkikLyIy337BjmAJyfbhIQTjZmCkDOTkUGlcwsGWeyDIEnBdlWAI6WCqbUzT6A5AgKKaAati+kd/ivJ2IcGThif0ZGd+5bidc4GCMbrXZo4JcotBGYRsBBNNtalyCqt8f3Rpv2Wnvl8rhze36dwNEcB/gKHF3u08c4ohcY+2qAI7E4wpOp8nSqzbIUw3whsAN/KZ1GlhHeQ22VNev7oL4KAtcHytWtKFnnc+j8rYaPmUycl41DlGLOuYJtpL2gfkjaJGIDaLtzCjiS2B7q0zTgCBpelqoDiCE2xrbc34EZ0CTLzKbk/BHPpTFzzNpIn2V7r9dRfwjA0QqsIwFHmXGk41DjKKTqKLWGXwTi/TrVPmKDiWWEQxZrhN/NUtHIzGBPHmd5Mz0GjrxH8Hed+e/j8nnHQNEl4IjMo2AYob3B3BATSKBQCyAHg0eLBz9HQH8MHEnyD4Fm1HES020D4Gj1rKwK1taQ84MUGQP3AgYNRGJYQzasBSXEwDXAQumruxcaF5SpM9tLoCeAHTKBCUIF82utulUAjsiMBcCJORHMLQGhweKkzv6+lLttOby41es4H9sijtP6FjWSokbPOeCI9ZXIOAJoNB84Yh9P5ar5vQX5eFFZOjGO+L0pqbpWC1ZrbWIc8Sn3qqk7wTgiQMW52MbEsE7QDMYR5f6UZOL5IKUYr/eqd4jzyw8QkKTuEwgJpha64403npd33/1R+cmP3y0/+8mPy3s/+H759NOPyl/+8mf+/ulPfyiffPpJ+fLLzylhp/mDs+7K3d3diaXj2wccGRyyn3uOcYSaRjhecznAPiS5BvKbz2Ubdy5xM68h89gGj7HyH5+jb/93BY6GLXcFjo5H0hU4et2BI6xJlqrLftxUbKDXGr2+wJFs3hQINH5/sP8fM43Sv1nfCP5XZ+P1x4z6axyxX1k7Ua7+Q2oceTyM//YSFryaXBlHbSBcgSP4yD/69UnGETfEcNiPpOqCxpcmlf3ryjgicDRMSjsKXMeE4KDMKFSawHT24jhJ6Cnc58xOaeknRz9vwvC9+Nzn8DZgKhs8G+BTxvgUaycHcAdZ/QycXoGjTvt7dNgcMGjOsQ+9n6/ze30bh9N3eAWO+nqv1wlgcCiDIgngGdsSHJuZRbZZGTxqwTdL1Q0ZR+PNbrYzp8Cg7Ej66XPQf+rzDAoxkDbSaj3OZAngiKVNzgBHybk7QOosAKPHBo5WlnphPFULixlH2ZFknzhSx6BWC0LVIGTOcib7qhM4QlHsTsZRbs+vGzjqmyFDqvsl9hqaYW1G6oUL4FxzsuR6pNx6n+lVPK5nTbNd3yGQGb5SfZbHqHFEtpG10jNwFPJ0AZegHtEhGEcGjihPxxpHAo4YkGXA/DRwhO2aQaJLwJEmt7dUCTiixFjM/d0J4AjgTEht4YoQiDoGjrZlC9m0qLkDewg2jFmVlg4z6Kzmn6jlluvDIGueQJBrqSDyXMqeUnUKXhs4MuNIgWwAR5Kqk8McAnvVuY2AUAWSxDLC+Q4rwCG5HlDcaWWzWvIu2ixq77gGUquFZFYTTOsygJWQ9AogprU2gBbZVHJH0msKFAQYhPm+3Q4ZRbv9fQODyDgxg0WjXVItkgcDcASJO7OOyBiqjCMAR/jdkG20Wa7LG6s3+HpFcFO2TDWWGnCkXAPJkLV1V7J6HAN3t+XF7Ytye/ui3N3dl+39rixDnkbSaGPgSEEAsH7AlsjAEfcoBo4IHjQZ2SU2Ubd3Zf/Fiwoccb1ATaUIJfD4qKukAS3Jw+VmRWk6Mo7wC8YRJfLEODos5gFHTgDh5VJ8ui5zfg/AUU2aQN81QFN1jQJerYyjBBzVRI02VgGmqLxKBgwl9OZwiiUL1XTtOILXnVJ1kM5knah4oJZvgrVcgpxmqPFeWLfonu+5+cE4Aoj01nfeLH//s5+Vf/j7n5Vf/vzvyy9+9l754vNPy1//+pfypz/9Z/nd7/69/OnPfyoff/xh+eKLzzheAHCiVyFnN/3z7QaO7Lvl/X72XzGvxqyjse865duP/eF8nexzf93+Qd/+7wmBoyeucXRlHH1VI+wKHD0EOOqbf+pDKYU8DeNI9uk04yjvx+bc8+sIHPlZvdc+Bx6dAo3G79OzniFV17NH88yeyziCr+ZAQi3LOY6XT5iNqT2510r6pqlG8TmrcwWOjlvnmw4c9cQ/F8sfZuAoyWxYBsHAEQq0pqK/yjiLTWa0rbPQsB/Y7pRInkuZhkUdKBzUvcNrBhxNTUJPRv/l5H1i4EjlkF3g90g9YjDqGeTgO1GLKgWE82bVQJ5RZuezjqeQu4x5rxNSdTUwHNd7iFs0xyjPOfYh9/J1f2eOE6B7zZuI9C9LRboOwWAhahtn1QhwsYj4ezELYxgtn9Mni725jnGv6VSRUzJQNxlskfKx3vi7BWogTS7duR86DQggXOhsAuSY3ix0PMzebgCQskhtiIfAkQKHCh66WLqyz+V0qsZRQBvRDw4cGOAY/ZVREtCTPBX+yyB+Yjl6zmdb1uyAzoNsatZb0Af+U4vD1zcW+7JeI3vawJGysxnEMUBUZZxK2TNQaCZPck9cNy9dM6JGbUSPujADomhrFAGvP3X8ytvO9TlwjKsfmBHqe640+Mgw5tOjrxXxVMDK9nNUM0rjgapdU9Ow3VqdoQqqKriKTNkIkvL8GrKNxeBQd8tKrz2Ta1b5ewnMXKG2Ra5h4h5N33tIZm0PcFTXhwvzigkYABU7jC3XHcs9xczu+d7UOvaqfq8Te6wh1EECTjyok3o83v38df2uMrrDltHnqsNRDvfpbJYgVo0WVf5yjSPYLOplqZYKgSMEq1XjiP3F95flsEqMozgHWTJ+zatbqi4Aq9ghtjlvL8XrnTQmEKSvm8g4hOMF/0WdIdS7Mf+BjCMwTChihvm2KwfUedkBFLgruztJkiFQ/OL+hUAKOriNXc5EK8xV1rmJ1o15nfuRIiZh+9esZbQqh9Wi7NeLQkIG14xYH4K1JVm7YHFVRpaBI3to8bcG52W2d5APBcCy0LxyMJVrc6zxBi6YqMXn0DNUwIi1mFSjRyYVtn5R1utNrFmpVk9aeyTphzZSQL8RXwNIYn0+Sb9BLk01jsAwAvNn29ieYVQpz7ICLuL1E8tL1EYKOTvYaUqcBYsDm+/1al3Wy03ZLDbljdXzssZYJINLUljoV/3iuurH5WpRNpDECjAH9w9gwEyjL7/8suAXDJH7ux2BKPSRDT/seGUcsXZOSNQFeGTGEdlB7G9FgzCHbVOXWAte3JX9Z18SOGItJQJuWoN4bF3I4vshVwfgaJWAI4JGCK6DRRWswAHj6F7jGyCeJNdUn8tjtwJHGQQ9MpyebJ6XsRCJEqUqYOGPVf4xHyWO99oaNcTI/oJ8m1lYYW102VTjKGo+yddpoozoX/UH5rVsFOtb0UbJ18LnvHowwGIlDqJYjAWRwsKfwxwXKxnMOPSDgSOMH4y7t7/zVnn/5z8vv3j/5+WffvmL8qv3f1bu716UTz/5mIyjDz74t/LBB/9R/vNPfyx/++ivbG8B3XsCkhzu2RzzgduOq9lI2990cDb4iaWVGVuTO8XEkBYg7kvaFhgSty+V87HjtX1tdtjxSisZxoesttmla/eTr2B/miMjpJIz+8g2LQd+2NfJhsvMpOf1evOS93zenelrD/uIHa5Rcjz7zt0XDAu/t7IJ++/k+MiJ+8ry1bEPqL5l3cPoe5R47crMkr/uZIIL278ZDzT2O2Z89cyhvf7ey13tiYGjl7u5o28zD6Iz8SzP33O3kf2goxjliS9Kwrbv4VrCQt/xfUe1hZeJDClhPgd7c0LpHFt7qiTF1L21WOL5O3+68XzMNM6gUWuPqAGZ7LrvuMWmdJdOFqJ9CcbRufv3EkevO+sZn2gSx4yU15LqX+J1i67Ehj9qogbjneM1xeuGl8gxu2HN4dz/+XWuUXxpnnA9HS/nk+u7PLIW9504c/oeGf30wavYS0pSDg+Pfy5NuvHNeP/SOatGidGXvtW3Vg4ViS6dc+7nc+Kq4+SZS9fqeb7FCsCRJ1UElWpZX/oJEfiD4kWwd7xN5fYx+jQvRUBGqZs9tsi5tlHcfUVR8wx9DRhHHM6jOiOTwFECj+TPt0mQDfylzjz+XFOZofboBPSBmzwbtTr1AjiqgeTI4sTX9b0WYK4b0rjwlAFt25gTwFEO/l6a+6eM7UiX9Fw7zZlM89v76//Gw4CjuvuLsH/ImtD514jJi5Ki1B49yiQWXxcbbY3f8/Td4ad9fRIjCQG3PE7SoKsZ6MmG5ENzwNRjt84HshSZg1zB7tYqWpbqpcJJVTA0Hjl97mPtBKhPImAYGdcO+skRcQDzEEG2lp3dJIsQPBRrkoEnFnR2AAoLawLwvKHCXSPr2JnYzECW0BM/yuBwhGI1HeN7XowNMsmTlh1whnjZEzhisCoYOdlO6Brj8UKQAAAgAElEQVQILolxtN6oHoQCf61uhE7qYuXqC27ouUDoftXvUWPN4IxuJj7MdUyGc7GOg8gSnwKOKgDqEWAt4yRVpz51YE6AoKVp+AQBHPF5nb1fgaS4+7gZxqs8j+rg9OjRQYL8W9F45pCjADr7BOuuAVSMXNfkaKuvorHG9LQeqKnD6cJYxvMFeIlAKV9HG6jJ2/fm25doorQOel3MTiruuHfjNwc4wrXW33DgKI/07B5P+e2cTRMLNUeMx2U6YV2/u4EjA9JaFJiDz6Cr5OUqOyhYMU2qDoCRgCMASNhk4RcZ/rvVquxxDs6VFlwGe0k/DUjS9doDxihvD1c3GAfWCeIcDBNCM8KzrejHrsAmCaFKvg+pzWDG0QKH/NkegXSCRneSrdvel7vbAI6C+YHaZ8LAg2UY6w1v1TasrjIOXaN20YIABgGEVSn7NdpE6zODAgSNsCZoPWC70d+LfydJPyEIbr/mmQEw2pV9/Bo4ar6rwZW2TrV1sgIv0V+sz1TvwcAR+rWBTO4erzUCOjKTsw1AB3fF+BkyjixZ5oHL0UHwBXNeyRZoP4I6h33Z7sRQcp0YgA2SqhOrC3YCbU3gaP2MrwEm4Rmz/JyKSUdQhsDRhtfQXl8ydQCKbm9vCRp98cUXfA3giFKCANY4ZgGMYfkIGTX043pdNusbAjdYo1ZrS9VFnxI4IPJY14UV1tHb+7L97ItCECmSMWSrAyCp3d6Ap+Va11sDOMK1yDjaiIXkOmOLddnul9yrbVHjKICj3VasqnPAkX2jYzXWCDFUdkLymAwYhZGqxcMHAeOh5BxWNCVxeDGUlcG41uJHHp32qQ4xeD3y+kcbhZkPOc1ch8pJOrJfizVYkIuoX+brOkAHsFeyh9xYA5zai3nGb0disBhIi/Kd73yHwNGvfvGL8utfvl9++f7PCEzfvfiyfPzJR+X3v/+g/Otv/7V88MG/lz/+8Q+UrAOAiucU41ZWtf4Mkp/0qYV05Kvax5Wxl2cRNql5/uFjRS2ZOHldS/i9CBJFn+Cy1WPA/GPrK8oGa+Q71JjXAkS/RsO49on975cFjnJwULfR1gP5eA20ZxIOAWlIYGp85PpynPu04ZC7bIBWBZjCfswNvOQ1u+913+b44cCR22jof+bdjYJFrTeHu6L8vZiLM2SYp9sg5m+DpbVWhj+qbYrnuHcGDp9gTrZ9VWa4Hr+WL11B7wn/qK+Pxke5rfwcDzvL+FuPdnsnb8f7h8tXmhr3k/Mv5iDjXzGKTvmqU++fG51eZyhx3PnTE3Pw3od1CMd2cJSEVm1iAEenZpHvlZ/TT/I9j5/QK1VPa4yOrd0mqTr4G7aD3m9qS9oSdo7ndb7T9vr1A47wnK69OpSqmwaOIp6lFqu4sxniU8CRWyf3gl87vsQko0g+OdfT7G2uNw1gUZJoJFbVCEjEiFhvMWr5YQ1P8bphZOo0cMR7He3P8d7LAEd8jsn1vcWXxitJHWXpezgP/HK0n+5RvnyLHUTi7MCLONcTaSzTD+gzGHPX9x5gxe2upu9b3/vuVkf12Dif7ymeb7H53q9iLz7M4hm0eWy6tTCoCDBv3NmKduCcucyGiszTKPTaMkdiaY/NMTPs1MpukUH74Tp5EGpzrKxQ8zWrHnUAW1Uv3EiwR1BIlzA+kZxOG5mcaelz5g7KHTDuDP/bUkNVcghGfCcHVgHH4UQeL8T58/MDSUu0+knnPbsMyWq1o2vQUcFfns1AT0zko+Ee42A8H7mFiYVd59CEzwagehTOFuqcJXMyJnondJ5QnbdxNCbzG7kP505Sj68p4z4eC3PaokXMFLDXD/oZO9y2pVRgPrRfHNziCorvhXPOr/t7Z4Cj0eZWi3PL/B7lUMY9pdHkjcJEpyhA6adw2TAspt4yOyMjHjeAAc9zBK4rKIKxGauf/mhDbMDsgOC9s63jcwfb2zl0NwLTPQ8REI2gH4NIDQwCE4eB02DANAkgHIPgm9meksYB4whyTwfdaAWDKKeWWs4zH6ZNm+CoveEFOMAiZ/cqIyQCiNyd4fktpxlBGBoDvNaGq9qByORlRjYd7kAtot/4bMGaEdEIABKu4fEUGezgMHBTHxUolWId41POg2xIsClRUyCK3p+crx5GIQOlbOK2RtQ1S2+2rPlsN6t9TjUWeC9qA9XR0LM3ByfVs0u2nUHXamhyh0V/BjOBkj7eH0c/CDgyImRAquZnR72H5o94I2PgKAds2jop59bt4nU1O7qpp2eZxWy7so3ya1yrbvzCkeI910dXZrtHAFm6oyarz5QdVmciOtFkIvSR18VzG9RTjq6CkrE+ctx7TAmUcxZY6q66xubrTYVlxmu2V/JsrT3fcVnIJ2QMUravtePZbNpRTZKB4znh1/q86pWQqmNAW3ftOkQK43IBGQBHcWeqeQS2x3pT1usb/pVs5LLsFotCfgfGJUFNBGQDiKK+mugltJWLVbmHH8UbUGCyzuM69xvQegh70TYPsuCUgCMoY8Fj2fA15MwsUUGgc1+WsIEIOt7flXuwju5vCaTvwDiKGhoOTtJO4uZwy8kvhl6z2YtmDSqkgGdyceMlTWTZrMoeUnV0UNusFoAjRopAJNTsce0WTRRJOMd/oQxANs0SvXco92DlICgdbBUlAyiVQoCHwDzcmUEw92H18wHCWDKPtXni2tGe/H6tYyc7p+kuf1AZu+EbRmYi3hv4jBEwx/MA3CPIh2A96j4FcEQ1apbKwvsKHiBgj786H37BktNcFQintoNqwvM1ZOu0FnH/EfKYAkwwxhRIxg/kr1ZgVWGDWxZkG724vS2fff5FBY0Asih/hLOmubqVfaFxDPAUknlop/UG510TqKiJIW4/3pZ6B3N+d3tXbj//gpl4qKGzP+DX8mliqDWYIKYN2m0thtP65qZsNjeSx8N1Cd5KVvJueyjbHX51brCNUMeLgYXKcAoDMdqj6Wm9QU/rU+TPppZIoLCSgzRlY/cSwfvKlrYvEEwB9aXHKxoaoKAXTfkvNrq2iXXsVnuNkS32ou2A1kKNWdrxCoInsJOGvcnUmW3XwJk9gUzNnyKmVjmU58+flR/84Iflxz/6Yfnl+z8v/+03vy7ff+d75Y3nzwg2/e53H5R/+Zd/Lv/2b/9afv+735XPP/+UgCTGscAoqw9mtk88ZgViw/jjOQjq5EQUBaMU1FLySGXWOJHoyI9se0ir/dUAETtbUvEG770eGeRuFmsqsBSsLrDYzTTv8DLGAZJz/1YSlYaV/InoRyZVOfXM4JLGblvfZZfaTNJ4rmuxx37HPc8/JMYyPca8GA9aNHmq9AbOeDsOHMdqXRNx25yTaxw2erBXHwZg68TiPNF9yjaFtzYIUNuDMRkofHk3yBHYNNybthZHvbgA9XA971Eihwzz3cdinReDUXZAUpjaFy45VrX+htddu2bcsg/1z+JqYc2Go8epfGqVoY/Le2Yc6lDv0+t4OJkxFKbGgNtZT6U5UcPY8YxT30t77bPO4vkRnMHaNo5izCXgaHiXQ0gvx6LO+eUesXNjO71z0DPP1xnvA/K9GXx0y57aM/Cc4Z/qPs7vBGQ/HV9xcDKcfX41vx4BJIxbeB55lMt/1B7S78mfsH2pAe26zZTcqn8uzocUS7zUf0Or09szc44z2JBnuedG+KS0PQaO8msl99Z5RLsK37/1Wm2W2LNrYdD+vq43XHTCH3LMKNYjKba0RF8n1rJn5SDLflWP2ckPiBkhgbga0HSsbJuGh1nqbfUY78PH8cUsVXdqPuf32zwZJ6uGm53iUnne1xHp+ZDaSM/fEoX077z+5TFw2mLn/htGwfMMzXc1bE/FbPHecD0azttsOy9RNM7NiHxP4+vNGfMPPXZ8b1Ptcvn5Fs/+7le1pzLiOgi8xT1iQ8GsF2cYeqNTjaQy4DEDFCSFo56o4HEezbuhtEV/UBwR0gCOuEuPjWGqdeSJzYFvMAnXrsBRQ2izI+qM68YEaPWTxoPaEy+DTniGMXAk0KgBR1PAQgapOHy7HOu85KVs/I7xNBXcO7ovSxWMzped6fxRBo7GRqoCUrGEzsk+7x8X81DYvjaebsxsUPP44QZ0Ju1xCjia6p+Obo1DPJ1TceLBJ7FZSHNWu8tYBiNrL5aDoVRdLG+nc3/y6JCBkuyajdXUN7MhGy4ibUmNEISz0pkxEUHE+hyyBXHRCJDHPSBTNOTnDKzIhwo4yNndDBygwDF4ygoqyKGzc6GF3oEuXOtmLaqtL6z4QwQoEYyMLGQCQwyCGrRIIBOzyQ0cBYC1YMUNBkoHGZEpeJMBSwQHmD3FYE9kUCbQR83k8YlQYmRYGjQmSygyxoJF1cLl9nDMhlGmr3yetNCHrKkALAUKBQJpJ58TDbCOVPmIxJrxOQWeIFCBTR9+LQl4eSbYFrF9vGmua1VsOZ2d6u14eo5T9RJcrF39H4AR2zHJVcXtqbBmdjam7js7uvpcMTNvzOUnVoCOcaJDWQBwe8CPgL0WTNX8DCCkOq5pn9N5jWzzpgBwAkcsxh4P6P1MBK+9PpzbiPle6z4o3tAz2dY0x/loCzFq6qPP6wzOoZuYAVXKxu2lNuM6VjHPY7Arx4B6rhcmqd6ANn7pvAk4YmAsgWi1L0/02XgkjgNwR1+rGyf0CgK1rnGkKxHIr4Fy8c0FJsGWbSQVxHkNlgiAIwSvnzGA7Xm5XyzKHWxN1D2CpB3Os0fQiEiKAHQzle7utmVHcKYiFpE7lJIh0DDLQ9kRtN5X2+3nldxbAlkWCwZ+N2BoxJLJekeoW8LJJ9mu+7sXZXt3SxDpsL0j+K5sdvh2kLRrmXKEX5y4gLUkBoKFWIM3VMFrPjMeF8ARmFjeQEXf4yOAJgRRQsZOwEcbVQqGCxx2wgJAksNyWbaLQ7klcBSAfawR2opZfg7fE0iHfq2bqcQOIYDHILmSIujvgCVhhlSysW08DZOIbCv013azBRoN8qwOqwIpQUjFoc4QQBA++3JPOVQ8+oo19XCvADvuYk3yeXPmoldnlpDSmh19gpXFfjul8gCckAEl/0L1iG4I+OC57++35csvX5RPPvu8fPnlF6xvRF8S7QZ57sGSKJk0tmswy5ZLAaeU+EMtPvsDfLZIrHAOCzU8Stne3RM4ArCDsbhjAgMYThFE4uRuazPnHMFQAUcbAkfPyHZCnSMBR0hMWZQX9zsCskzkCKaRZAMlJXtOC99zyvs59zmhX4Mtg0B42OkRiG2/xcCRAy2qiYV+CIlYti5+twqWefhXHzBAgwj5M6wSe3MmMEVykIBdBGScACkZRjLEUiAt+yKWprU2g1xm2Db0JdpUe0UAP/Br1usVWUffffvt8g8/+2n57//1v7De0Y9+9EPOoT/955/K//wfAI5+W373wX+UTz7+uHzxBcbUl+Xzzz8LKN7SeGJy28/M/cKkJQKpAlarvxhrFucTgOTVkvbKgGi298deCKYS5sUpn2W43hKU9fp+0mfQd3B9AJXyQy47GD3AkX28hzIe2hrroJh943Z//XyHy88UjlA6sJfzcKrXxt4FYgi58ww+qtEHyRSs8YZ9QzDsI+lBbuHxsc1dhFdq+zDMEvd35e752SJeEbZq2Aa6fyUZNke07VFqCoJi6DV9pQE1bhmlmunZh6+nfcP2vTO+Yxw0NU/0np4t0tzq0Nb72m/oWRwYzccef8/n0vQYB0w9afL7Tty9dGzHhBsN34t+4uj43p3JXKmzpwKO3MI9s7b3nn3OFlg9P2+ZCET7ObUDyiPU89c7y6mxMD0GtJfwrNP+3D6D3408Gh7XvV8Zj5fRU/jjx7efOnMDvz2/hrHQFltV2zW7Y+UXvJOBo7BFsZtp3zIw1PbPLVWmGYi6t2CiRkriTRLDZ2v4jqZotYkT82zc0yIJD23iqaTOcfxzKqY5Bo5kjuxnOk7RHN7J/XtK6vS+T/6ibKHaYl78Ono+McbCHxmwjfPMPjVPAvavMdtL9tPn7EnwmLLdl77Xaz17rNX4GLdBj824dJ+Lsnj+9i8Hd1s7N8PP0fn32CCH/jm8WE9KT2C6EuFtovgsMrw01loGl4/NQU+81xvIx2RdHRBgCDsQTJfMOnoocJQzpMfgkbvBx4zvNz+jHXtn7TGogKJPCUTL3ToIdJ5FXfO3nh44msNGvwgcNdtKyYien4eCMD3n7h1vU+d69YGjrD3Upnd2ZIaT3oyjmFNtZ1GDfJ5TWDjOA0eemN5cngKO8lk8liPIlrXW6YjoWN2zXjPQwYxKychoQ+QU/ACE4lhu8hExSrZI/drkv1h4nLZEG+YKcgRjygWWh2PyUG6Yidzuzht1/3VdI9uTGmwZ6ajn9xHQYdhyr+z7LIGZx2O2oQziGThKf4/Hr4qJj22ywRIH9Fogqm0KRQvXZrBtCFuWyHKP9O9WeHEcdMqbkPzZFNDcwNMGHNHh6Jjc2Z66jcbg/KkNUQto2plpz4+C7a3/c1DN9ZzarEK242XgaKJ3RsDz2AZm4KinLc6Nl/pZmu+ciTNPfL7/NEcNHI1B8bk2ftxicze2HcOnHpLX+nzftDYRkPPB48/nXOfUsXPPOae4rZ/h8n1OA0dNQs4ydRg4CMYiyL8hm1DAERg9YFcgaL0p69WN7GwwycE6ArixWImZBJsX+LNAKDKEIOe2YdCewJFXoKgHo02IjAOZRpBKho0j4IX3WwKQ7XwOegOQ2SDwS8ZRwF8GjhC4vr8vW8iR3QM4uhVwFNJqCLZX2c3wfc1oYtvC7wuzYOBIKQmxAgXwScENyPYtWV1J7PQIkkkKyzWPgnlTw2LIuPa5dBzr/yCgDTBjuSjbRSm3RcBRlmSKxokAoSTWLLMq8MiLrgLttd5RsJ1kW9HergNzbKFt5zGWxz7ikW1zkLssywb/LSTtBglUyNJRmg4Z5mTvHoKkJuBot79LLFCmf0RwhGh7SH0iq/ZQoBBnqVEqcQdQBNYNpAh3W0jfgW8LKY1NAo7WAo5e3JFx9OLFi3KHGoDBNJMECUeRe1ftRplG+Bcax+wjspgkQ+L01qHKgRLd0PcAjr784gXrbRE42gE4Ui0dDR91lH1a2yaCXutN2QA82jxXWwLkWG7IgIKfcbvdlfuQCsQ4BnvqFHCU90fZfgz8kPCFVuhvgkeXgwL2W7J/NvZldFrMkl0pq/h7BEp54ZIf19yyBhA5CUiSwC3ZDP1EsJD2xYEIA5pe19ueSwlCqrFX5evA7AMzcb/jXHnzzTfK22+9Vd5994flH3/xfvnlL39Zfv4P/1Defvttjh0ARmAe/cd//Ef5y5/+s/ztbx8SQProbx9G5m2If5JB2Cy15pQlw/aNrR7reFW7SM+HsTVnPSFwz8e+vFfL6/u59YStx2BRhIo6/IwHAUcd5833edF/uVjX9fIqenxE3oFdniNzr6Dc09YQuR3H+9c8Xsbzenis7sJ236DusQ8Xkq1ngaPjIJnv8VSwc874ndteX8Xxc2IOzH+ZcVNPBaw8lX89py1ohWZI1c1otlmH9txzHtXJfTp7nV77GbOvLEr4DTPufmrf5fVWhh4JCAaKLwew58xFjOOH7IV7Hs/2aRzP8HfH+/58zum1ha1ClypXup6K+eX3fN5BHCf28jl+o/XPIP3lJ+yZf96zU0k/Aeetf4cMVLw/FzjynWZbP143p55mqt20hiiOZFneyy1xfET2O70u+b3x+nfu/C8bg3jIvQ+/k2P5l+fe/OvlPcn8b0/26yngyFmE4Snwz1zgCOBRntB54zGeYD1GmYMjgCMOEAYKEpXfwRxDmjieGorhQF1gHPn+xqBRHvynnBpP0sw44qRANk8wjiLl5IiVktsiT/bzXXwFjsbt02Nk/Z3e8TbPGL4qjKNvA3CkIBj6nMGayqZQ0ED/1Lx3ZijnrgNiXLx8bMu61ly3vE3Ukkg2RvZMCzGu7ICjo4Meg9mG+DWCDIMgSwo+ZxCeBef38RvXyoEUL5J5sWQ7jBiP085dA45sa/RMlviBXWkMGtKqTaKO7EGddyjRxnY+rCQxEdmury9w1J5PAJo29qyhUTV4E8soM44cPP4WAUd5HOX1K6/3V+BovsM2Z3Om+dcHrPpOpjY+x3epuVAWTUvcgIPFf4KbMwCOxDjURobycGvVN1JdGWX7Uz4JNjFqriDATsACto92L4CjpRgSkhGzYx3SR0yPbPUpFOuUJBulYhh9AZsj5KQiQcCBCPIQwAABcHRQnSPypsbA0d2tGEfbu7IHeNQNHInGEKuK3GkL7WSZ1QLZvkL5Plmb5t+JIRHrmNeiiuq4woma1KAB67EETWG3LOV+ibowXhJjfazSsk6qEOMFYInVNTQeggkTtZXENhJLA4H8IG/G2tYy2sa+vxhNjbWr8a3+bD6watFsFjflZgl5w2AchSydikILPEKSLtUNIcIHFk5dk7yWRb632yVkliBDyKAnAJP9oWzBugGAAmYZQMJ7MJgwhlCXUPKKBHwWq3K33ZXb2zuyjljbaCsWB+cSsz21SVOmKNoIgKjYSmAbYQ6IASL5Ozko6hf3nwI42t+g7yGP+OLLF+VACbkGHOnLHv8tkcH+xingiKynBWqLlXKL2kYPBI5yvw18Esov4Xc/CL6csoCngCOPn+ZHhB0i+9FMPo+3BFoOMh+aPye4tilU6J4tZbOkTB/JY+wM90frF1qzuJyYPk1C0v7X3T3k5rYcBTfPNuXNN56X73/vu+VnP32v/PL998uvfvWr8qMf/Yhg3icff1T++te/UKoOINIf/vD78te//KX87cO/8hxkgezBLANw5Dkada6i9pPZd8LiBQ41fy7PKzMU+9YhkaqPgeCpb/cGPjNwRHXijluZDu4NAZEjxtEVOAq50Stw1DHEvrJD5sQcrsDRsFuuwFH12l874AhWyOm1jz3ZrsBR7BTAHL0CRzW+dgWO8kx7AuDo2Xd+Qf9tgN4l4CXxmssW8hydjCMUnxVwdJpxZKdwnPFyzrjAqUeBW3n2Q+CIezB60AFpPgA4Ggd+vRH3PTmY483M2HBl4IjHgKJo4KhK3rRAh887CByf1HnMLXMFjsbj5AocpYAT9wx5jKSN2njTRrti+Z82d6pdSEyeV4VxRHmT2HnWwurcXLeaSp6blu5hIHFQh6kFDVznAcZDdSQsG2N5ubYJq3WHABxFVvDATLuugrPE46/ZR2PwKI9bvIaEE2MGkAsJxtEYhDmy2ZHNafuTgzHV5STIhszkJjs1DDQYDFFQBiCJsps1jgygnAKOVsiEes2Ao3FSwPGzNqkpSARZ0qOxroZsI7fnt4FxlNc+WpvElsqgR15D8/s5sPzQDcUcmz/3GuO1fjzH82Z2LsjTcy9zz/nVAEctmHgMHAloX21ukuyTQQbJdQk8j/o8sIs3GzIyyDharmXzQnJhf9D5wDjCMWAEiIgTQfqQdITWd2bSHJaqU2P2kRhHkmsy46hmIiIRyaAM2UaqdbQGo4WUn6j9EsDR9v52HnC0Iw0lgKMISgd+w7HLgSA7f3/Yly1LwuHdloVemUoRzCZeE8hOhJOryyuASawjMCEEzpWy34DZlQG0QCtCft0JEVr/gtEf92bgSLWmDIg4OQP15yK4nmocVY6GbUIwjhxgdxBZTz8CjhYAjsA42lCqDrJfq7Vk+iBRJuBoH4wjAZutthEAFMmsDeerWBsI+AM4wjEYTwjQg0UEGUSwhyA9d3ePWj8CKSFRp7pEGL8rggv4/PYF6l7dE3jCHcgWGgFSTS6CRmYZob4RXwMExVhUnaH648I/AXIJlND42N3vyt0tGEchVReMI3l4BsHEfMOP/QxI0gGgEPgmxhEZMssb3gPG2UOAo+xP2A/J6yhYXQKOKqR81tyN2cdjwLHZwWAaLfVX7x8DR8rzyOiBGUeNZdRYyQb5IDOHtrR8sUAirS8pL8n0Ps/F6CdcEc+B8YRf3BuYcjebdfm777xV3v3RD8tPf/KT8v7775f33nuvfP/73+d5X3z5ZfnLX/5c/v23/1p++9vflv/84x/K3z78kHWOtmAvAYQKCUpahWAbqX4KmHd41Havbiu34di37EsWyFJ1l1GY8R75VGd7NxImsWcJlAUyWpfsxGAMJqaVs6+7T54UPsZtV68xk/3Rd+0Mm10ZR9mOnOqHuf5QXz98dUddgaPW1nPaAt+6AkfVGr0ywFHvfKRPnWz4Y864K3B0BY7G8TT5YmMf8PSoy3GLxxyb/ed6DRlHN2+9fxg7ZiG+rudOEx6Zaaw8EdmiGexgwDNJ1RE4gmY9pYtcqM3OUjjy3BipgCI2cT0/MEIbSC24MHXSNaxO8gOBI1/fz5XlpfK9TQW88nsZPCJohHajZEloXgaAlM85PwB2BY7G42VOG851XMZ9lTcu2XDNNUK+58dzlmNcvM7AUcpF1EbQUnUtaKmMdMUHhowjBAeyNncE0laqX6RTR7jOQbDQGJYOfgQ6E3CU7Zy/Szm7xb6sGfwbAsHH4LPqTiCAMz6XgxN1gxwMKkrokB0lBs9c4GjqeI1ZMY74KkmIDuv6NCk7Fh2vz2fZtjGIpDO/rsCRg5m5TRy4zcUbtztI1SlgM6hrlBhHPgcUsx5Czx/bj/G/XxWpunEA6pT9ymuq28bvXYGjHo+n/5i5wFHfmceMozPAEWuIALAI/6wyMELXiWwfSYLS1qIGy/NnZbFWEH252ATTCKwj6XWXIpkvSmupvqx8v2COqtJa1HTLQBKF2RzxA/PjGDhSHSKtFQSPgrWF12tgLizMvSfT4x6F6++DdXT3QjWO8HtBqg7+nzEBXMggEJ6C1w+GK57iFoFnPINpOWGveWztLLA4iBxVQArPT5c8M5MooRW18zaLsni2InBEUIHggerr2D/XGmM2rVkXqDEnWUECRuGvm6VhibRaYyWOceJFu8241+rvaz9gm2GGh9pjWVYLrCSocbQuG9bHEnAkuVkwnPC8kKqTZO65bjUAACAASURBVJ0YZxgvkKyL2lOs2dechLoms68FHAEEAviDX7CIblFL6PaerCICR3uAU6qxBcARfojk3PA9sJJwDe2RKsPIkn6WqCNgdFPPg/ZnP9RzujBv7I2CycJgPKT5kDiy25X7W8gjNsbRDjWdAjjSs7SkBvsZuJal6tbrZ5Ldgw+yEBAGQsndXnWv8CxTUnWul1htd05qqzWCog3CtWKG8QOl6vIacZyIgLV3V8qS3LzwYcKrSX5dP3BktQolCkmezfVvM7so5lv1S+OzKA3qtVBgpEBL+AeYF6gzRtbRO98t73z3e+W9935SfvKT98rf//3Pyjvf+x7H9qefflL+7X/9a/kf/+Nfyu9//0H56G8flS+//LzcvnhBu6Pttqh6PjcnLnHhVss0+zFTtp332RnAI9uoV7M21QC9tKagm3a955042XiPl5+JbfMUUrtX4Ig90dh2Smy4StVdGu3Dz+fEHK6Mo2HbXYEjtwc8gq9fqu50fOF4TmDtgmzyU/xcgaMrcHQFji7NrCdgHAE4klPQMosMDA28Bci1zwaOVPPCm0TvOVqwVJt2BgRGGYKnmgJCFtA+p9ccjKN8/3IkH8Y48nnGwNHUvUwZTm90KIHhDQSyZLEpZ5pVyAzEBmB83jwBLg2FIZukD3TzOcdZ396sDTII9k07//K9tIyQ481eq4ES+8prjaPUoFfgSOEP/TZ2Rx2rBoilPFtBHxYyjgHFqhR1U9wYR97smHGkc7YMVbe9MnSdCa+gpYObyNr1a8ucaJ5Iqm7NAtYK+tRA2KBYuCWSGnB0ZK/iYb0J5pkjMCqz0QDn6j5OBABwnO2Ss4/znJZ9QaBIjKPhXG1SdQjA+RlR86Ed980DjrwhGdrEVsMpA0eZccRgdWWQhrhUYtws9tBJvpytO7atrytwlMf/FHg+3c7D2oc968zUmjkGsR5ynqnveEycAm2fmnE09zki+Xzu1y4c/zjAkS1mBY4o4bUuN2+8URabYHQU+HUqUk/GJcF5bJLFSDIOoHXAUngNgADrhKHDBcXLJFUXQU3X7sk1jqpcHSVDVd8IkhpkHAGrSsARsv8pVQcAycBRBNtbjSPZgSX+C/sM38/2Xu67ZVDNbNWaBFMh4Egs+kqnDZBaJCP5kqG+p9WQS08AR5XpKpk6ykPiuZ6tyuYNMLsEHOl3E7iOivgaODILx/WOspRXBYxiGcX6Z9YD2Fyq9eKaLwCtzN5oK+9AgaAmcnj5jlpUaL+DAKQNGT+qcSSCDvpX4BHxxGUksrHIu4AVsz4q4z+S3bjeo29RAwsA0A5MowQcATTCvwEcud5NAEFAAeBnyLeHxJ3Xe7C4VAOKPgRuKl7Dd0A9oRXreoFtpGMAQAmMWnKU0l7qVbRnABqs6YSbRZ0tAENbytbhGfdRb49gBd5nbSat6+tN1FEi6GbWUQaOABriPkq536teJNQkCB6dqHHEOxvv0aI9Bxv34M+pvlEf48h+iw1RTkLI60qVzKRUndrK7G+PKx5/kXEkn8z+nP1ABeQiSclyvBUsarUOnVRCQGdUO9MJJZ7zcA+f3azLW2+8UZ4/25R33nmn/OQnP6ZkHdhH3/vu37Hv/v23vy3/8s//XD744D/IOPrss0/LF59/RvCIIGKwDFk31/4nGYSqMaa2iLmQ/MmpvV7PAsF27fVfAoDvOu8VOIpmujKOTvlyj5dE2TMiv7pjemNctB0zwcqnAlbmJOPOack5bUGf6lrjyFb99QOOcMdP1H9X4OgKHF2Bo0uW9wmBI186Ay/MYEpO6CzgCJuWZatxNNwADLWXpwJNk03BuhHLxjiKDffg3mNL4fgwtPVrYOlCjaO6gXCRXktvjIK0pzKl/b5BIzr5yOJk1moDjhyIyotnDn71LZJXxtEpx/PSNGKopROonDrXGGTNhqt7LKd5lTMFpwLHPc/TjnldGUfsFc/e+jhDxhFdSH4maSLZETKSInObaZ4jIBzAkWqsBEWpMo6kUW/giJntojBFrYiWIT8AlmrWbZOqy/02tiP+N4I4U474OPCtcIskm8A6agDFNLPJttUBmHMMJUvVjTdnucZRY9UcWCw8s2zUMY1xk+3668g4cpLAMFiVn6/Z2cY4iiBuZRrlekdaMcE4sqrNnPn7OgFHedyeCvY5mJUdfLfHqXV0Tns91cY2j+uvGzjqBcbmMI5yQPF8e/cAR4QPLDpGSTrXj6MtC6In61EWAQwIsK/Wm3LzxltluQ7gCMFsJhEhsB/AEaAc1jha1cSBJpEXim0OIjsID+k6/gf2jn1Ny4826VEBCQrKQgYNVlfAETa6hwKlNzD8wPSgbBTl6u7KNmTDzDBowJHmPusmJfmkLMUGNo4TGVYh/eakhzsA/8yYb7USOUeYeARfElLRQNUsD6d7tk0mY4qyqFrX1mS3HMr62arcvPmMwBHZOwPGUauNh2sBFAF4omC1+qm+jpqAvh5l43BNgDrBqBXLRZKEVQ7Qa7P7hwkOwzXEa7b6BMAR+gHPoHMBOEI9Fy3OkqsjaARgjM+LMdOAoDv0U7BwcK3GMj6QJWx2DWTqxDgCgAS5uq3qG+1cQ1GAUU7mqBWrcK9VjlZ1uNReuF/J0hk4ktSdpBIJWESiCsdpqkvDhBR2ZPgmJpdtdxqHAIgCONI+A4AP7v2u7O7v2TWbZ8+qXwPGkWodCThiv5BxJKk6bEuwrwNwNMU4yraPPnPO/kt+VvaBUduIzNgZwFEfwIHZgYUV9awa42i8jgQp2B52MMJYHTd8QwGcgzEHphtrPyVun2iPkfhoprETnFqukq4vuUS0gwDUSGA67GhfEDjD37ff/k758Y9/XH7zm9+U3/z61+Xdd9/lnESdo3/9X/+z/O53H5S//PnP5aOP/lY++/ST8sXnX5Bd55QpMsDp+EKSEMiV7seAVfY98xo2b61V4tJQ7u/8KtG7RtG+J/7kubNOrVHj9V7xikgkuDKOanOOpXpyu433r94v+MtTgTjNFR2hz6+Mozl+Ko6dE3O4AkfD1u2Lic3tkXnH9/RfhoPrzvFC/qDWjCRbe/a2XkPG0RU4qvWn5WPLd+n56dnfmmV7rXHU6jhepery6HoC4Gjz5s+rrcsOg1Kc7HvrtQoOh+MQG5v8nSxVR4kJFjtuWcV2BLNzq6D5kJVyekIFcBQ1jrg1mTDKZiLgPC8LHA2lpdp9ngrw2wkz60igkTb/2PDnoO7UQsRNehc6fwWOxuOkx8j6Oz1OwKlxOHa88xy4AkfcWrRADcJwFXjNdOUp6rKBo+Z+KfygSZ4l6VzrgsnZwTiS5E3UOEtydQaHxsBRDeBFLQIFdiJwRfs2Bo5aiUeFog5lgyBoCojlzZfmcpO+U30PPcu5jTbCcZZlslTd1Mbf431sY7ONyTZX9yapujxO9bq9dwk40jlbBq6vsUQx+9esxtHYYXcQyBm8Bsm4/qEAe4BFfn7ZkWGdo1gsv/HA0ZhFdAo8yuN9HCCcay9fxub3OOr5GN/r1wkc9Qbk6OtELZ2e55wNHBnUp/lK9pjWr7FBZasjQE5bF8BRSIpSioxsowYcAUACA4IMDNqPAI5IOcL7kqtTLTsBVDWUyvM2XyjCvIKNCCDB1rp+n5ghlkZzhSHor68BfjDQDVkNyCFLvo62PYAjgEa7+7ty/+JL1puxjyfgSFLE7IdUZw+Bfd51BYwEqBBgYTBZMnqUQWN9u8ggJGAEuwJGCeos3fMaYhxo4xmtW7ubLUMZNAWucf7DSsDRszdR10b1byRX52pOoXoXNQPxTNv7Lc9j4MgScjmoXmusuD7UahkAxUpgzzrWTsvx2QfgdcJe4rkSS1PPFGAeAEb0RUjVcR1lNwI4wPNLpk7PpGC9AKBbyc7dviAA1sAjNRPBjGAc7Sg5t2VyBKXn8G9K1AnYwljEuPN6TBZwSNnSNyATSkwiSs8BeAjWkesZAYxYQlo75BkxnnkfARxxT8V2UFuQPUbFR+0D0PZ8bCgXJOAIUnXsK753x5o4Bo5unj+vYwz3NwaOxOIT42h3AHAEFrKeH6AUxpiT31rSCrYvHuOWc7Mk8PAv2xjAEcGjPjWEPntkENvAEeZIzJcYS5IDbyxwKVNYktIsoynGkSQ2MebpJdU9aWOENZ+gsQjNPKZs5WHHuaW6UvL1BPhuo3L1vrz55pvlRz/6YfnHf/zH8k+//ieyj954/qx8+NcPyx9+/7vyxz/+ofznH/9YPvzwr+Xjjz4qn3/6KYFSSdUVAofoE/wT8o2LVbDVMH7Ack5sd0l6Zlld+X/nf+S7V5XHnsXkgj87XFOdZNB34vG4uAJHfe12BY762umrPGpOzOEKHA17pi8m9rS92dN/3ybgqKc90CP0r3M9x0fsJu+PTiVGDJOXhheeWkvkpsJ3keKAf6ZiflN7sxzb9j1losAVOHL8S8m3AtEu+STTA2YcS8v9eQWOcps9MXDEDY0zeHJ2SWz65gNH2iSdCrzkSdZnS6S5vi6hoT8CjmrgSjtE/jwEOHJtoyxZp81EG+B+prHhysARjwmpOjOOjj5P53R79C2SV+BoPGauwJE3ho4g5jGSzHMEp9qqyFRl/VPp0cMFM8s/suDxqR9/72WAo+G59QSucdTuLcvWVak63n8ECmr9CGyyEdRyRo/uLc81ZeG22huWp8vAkWoSZBk8bNINHOmecxB8DI7bplwKBDM0wqyUyMqmdJNAmrGjls/lz84B0wLpEaCaUeNoJ1mYDBZl+bZsExe7JQfZ2FHKzpfvOa8JU4BDOy/CdvhVAPZC8pZsfozlbA/GDqQ/M5g3vIdcw6mx4Ha7+yjC3oCzYWAmMcJ2cj7n/kwlJAzaGME4RPs622LgPiTQcjAO03x39tKl+/Z4zuN+DApNneMKHF1q2eHnc9a0OcBR76bPklCVDZom4ID5E7PTjCEzLKRF3MLHZBqZRQLG0bO3ysKMI0qBMUZeoiRkAEdicUQl+JaYkOpb2jhovQDTKMS/6v160VNQNP+sV0smAJDoEYV8b1aSNEPwWxJhYBzp9w7AEWvpaOPjILtPnPsMn5mBJIBh+f+z9ybsjRxHtmgCxEL2vqi1y7Y8vuNl7rz3/v8fubN5ri1ZltSSem8SO953zonIjEoUiCo2qXHboE0RDRRqySUyMk6cE+kEDBACRwbgwF6B3mQyZgy3M8nIGCVgzqwEgpBxwPo9xv6whxE4ZWADQQcUJD5Jg5NNOpkM0/gUAAZYOgqayx6WRAbNSw8aS/JKYFepyxewn8D8EeMHwI0zjYocntWyMrDR7XLtA5NFZYF6dRdAIwCMozQmQ0osqgwcEYyQVB0D6Lz2SVos52l2MU8XF7N0fn5OEAlgksAjrKGOCJR+Wy3XaZlBk23awLYSIBIYOhpN+BdjkptRtslJGo0ByIwpCwfAAf06APBgtYtYGwm/A7GOHPT0OYPPcC6CghhD6GuyaASG6bnkk3BcAshaS45O4M7CGEJLPrcDRxivk1u3ch+3AkeQhIT0HoCNLeabgKNDjKMik2auotc4aviLtkaDfdODcbTXo2yoPTjjCO2k/hSbrPgcWj+tn20sFX/vEsYR5v2JfLxoH/KYb7DhxSyiadtuCD7KN1gT6JyeTgkeoe8A5hFkRn3EzSZNp5P04MH99Nlnn6ZffPELgkh3bt9K84sZax09f/6MwNEPPzxNz5/9lF6/fKWxbjeC8ezA0YjAUUob1OwicOT3JTsgf08+Ce2Qs6A6LEGWD9PhyKsc0i27vi2p5AgcdWvvI3DUrZ1+zqO6+1xHqbq6X7rFxG62N7v03z8KcFT7Ape1PNau8RE42ikj0GW0dtn/+Z79yDg6Mo7ax9TPBhyVAG0Gkq7EOOoOHB0KqNpWRVInG9U4qoNc1wEcRbDoKsCRO+k5gNsTOMJzdqOtHoGjepJ0MbL+nS5OQJfNbLxm3Kh1WRRwjH8/Bq67BGD3n9/GhWVORDQ/OzV/r8ARAa4iVSebgiCYA0clOMbAmAXQHDjCe5LaQU0Cr9egwJmApeaGF6efMrMUvbFbryWCU369y8YFN8oWsEJxbgYkKyDGv+/2sgZiInBUb7y9PeoaRwX88Fo9hX0klo1Gjme6R0aS3jcgYzNkfPl9Bo70PHtqHPUBjpD92y3ZujEk3mfgKI6FaMPiAx6Bo64rg3k8ERw58NW/DeBIgDeZQghUsgacarkw858yXmAbgZUySePJrTREvR0wMACYMJAtxhH+JkrVCTgi4yXLkpYEAa6jppQni49gqoAjWWZn8fDIHBjGWMTxAI4msOO6GjMkxwE4AlADptEKDBYCR+cGHCnYfgg4wlUBwmht0bM7kybX0MMzjkZpC5YQJUoNUEAtHsinrSC9tuRrMBgQjBaSEbIi2Q4CWQhQsQjQJp2MBmk8RXsBONLmSoC5gB33Q/yvZFmDjCtZUWVTRvllr8dDPE/AkQDBUOeI/e0M4ERgiT4S6gSFOqBcL/I5kRwGaS9JXRNgI3sJ9+CA/pqRNdU3AvNC8niQa7u4uEjn5xfp7du3aXYxI/sIwXZI8LltRb0gJMEVlg3a2satSXQ5s2g0Oc3AEe6RwJHVDRpj/I4nAhwI8owFFhmDGa8hXwfwiHK6GZBCmzlwhPFjICE11lSXy+V1BQCmdEIW1IrAkeTqBByBLbVYgF0lGUX0ZgGO1C4C9CZZqg61fG4WOCIKeAPAkWQKU0Iyi2a38NPC+L06cOQgZz0fZDOQJKS/+DdYYThedbUwvjjGNiu2NRhEk+mEYx3AEewHoHOMe4zls7Mz1jp68vhxevDgQbp793aCbCUAwYvz8/T0+6fp6Q/fpWc//ZRevXih1CnzZTHGCRBhXBhwxIpuLcAR5oz7YhgrDkR2WYGOwFGwqz3rzXRp32aW9RUcxQMXOQJH3Xrh5zyqT8zhyDhq9swROMo7/7+JGkdH4Kj4w3GkeswnxgKPjKPdvawn3RwZR3GH6q+ve1W6AeBocvuX25z9DW8Dmz1s/izbzR+FxxgbQZs4bQgbmfC8P22Qpd/un3smtpxvl28qf7XZ9Z+S8WXZY43IUwGOcK8uVecTVW69XQ+b3yAPleX3jEFRAw0xKz1mZsZFywNfdcZ83pRWcnSIhPBYS6GNmxw/Rx1kuyngqJlV35TdYz9H9hMCnz3Gr7dRDHzW19MWDMGZ/ZyVRldXMiaHbqcPcLQvsNl2jfrYCHL+TwFHNXDQbGsFH0rILDxVZBRZFmMDgD3EOGL/7fvZZRxZOXD7wuVSdQIk6h/M8XBelxIxgIXz3uVIHDiqizZbBrYtXwxmZdCI9sprMggcUuapZGokOWOZ1zXjCEEaB44cXKlotxwfgeHEkJsX/bAJkeVR7DPEp1YMZCk4Em1NPU+9taItiTamPt5rHPn7Pl+bYEmQrcuSdM26Py7Z1rQZAo7KOXfBtHi/xd4Xps6uzUC9BAWL+jKO2LwhK7qeM/vAPN2Dj8UiyYcgEQI0/nmxdX+bUnX77NaOnYxZ3WFNvczexnPU17nMth46to9d9vuL9vjQGtH187Z1bMcyRaZWTWPZcyHNfQtK1czOPZI/XZ/PGTNtbVi/1xbEqK/jQLNBMQGkkD3mU1gdzMw+MvDbpbgIHBkgpKc220vwaJJG47NcQ4ZCxAy8j1Langg0p4PntXYq4IjSpC6dHNjysBZgCeX1xO6Xh3stJl8NQPZBLZ0h7QzAN6xvIKhCso7pSQQ5lmkNAAfA0cU5WSKNGkfGCo02h20Dhm5OSLB6PcY4AoA0JoAmdgpqzoinoR9nHeG6y6WxZ8hgUE2bzWrlkfMy2szeCXAQ2ALwaDAE4wDgTWF8RdvogBL8ZbAlMnDk7CSTTWuMkUFK47HXHwJYhb6zuj+8tmQCJQ2IdrD6hGS3bMgEItNmDcYLADErhoX2B9uINYKwJuOcqmPEei+sayRwpdQ4glTdgqAR2EYAji7OBRyh3pEDR2jT5UJ1YiSZh79qRhvQ5qVqrKH+ltfpIvYJ6bfxOE0n0zTGL4AjAGL0G4xxRCYZ+roARxjHmvrGZuLY3qY17wGBfwfFAIiZ5CD3YBqPQ4Jr6wZwJDbVMi1XAMcW/AwXOTG2C5lRVm8qAkcAskhVGTqTCm2AMY5fsGcsacX2MlrrVUPKGT4yXQJSyphwYMUFhlUd6tBPtLWX23QBR2DO+T2pTSXTpvOgnewsvHSpf+mAKP0/Y9uVOWASmMZ8w7k0BxxkLU8hSToHjiB36HWnxOoRGw0sdgA3a9oV9DrqqE0m4zSZTPj3dDpNd+/cSQ8f3E/37t1Lk/E4rVfL9PzZ8/T8xbP07Kcf07Mff0yz2YwDFPck0HDN+TCejNJwjBYWA1FSh1af01VCMqNtw/Pj/thOvt+r6FXuafsyFfsm9rn8R7W9M7oO9XPu27CDiD5Z236x7Zw766HvY+y5PGEgfvddfJK+Qfxu7RDrlXYHjrr6Am01qtq+GwOc9dyr/cQG+e8Gahz52I19ta/f+viJfY693P40e7bvefsc33fM3RSw0iem0m3cF9+mz/E39Xx97qEL8HcVxhFXqT3lKepYk0fQXGZ533j1ee2f13OqaWstXZXJQbTsB5uljklc9gXKP3cqv3Hwsq0HXLZuxPWlZty2xQP8+a8qVZfXX3teXz9jglkfO+Dnu6xlbppxtM8ev8tzOHBU/Itm/e62tai+Xnv/yYM5StXFEXMDwNHp3S+33MCtVmmLNE9sELGhnaiQqgcuiQzappDZiidyQF3egI42nObJWBtPK+rLDZp6UZvoIJURX/NawYmNDmsxDNh/DtNwY8WXuWtsIr++IfScSK9bwhswcIoDLnwvDkDfMHcBjuJzxUz/BiDE4spbbfLVCCXzsZKg8ue8KeAo3q/3xz6jcFXHpb3fmlmxfwvAUZ8lKj5TbcijY9XmhB+6jn8/Ln6HHOcY8PGx6/dI2Zcc9C6stOyAGDDEf9tOgAEUdxYOAEcE/po7iPCIFXCkyGIQ1bocOKodM7YnT+FZoBY4zE+ouV8DR7F96AR5gXS9YCDLsy+9mDdkZ5QpXCR8+G/LkFfQoZKqY40jHHOol/W5jw+3FTRJBrT7GfAZAp4MhHgtkQpArcdjPF+c135cc2x1l6pzBzKDXQYiOci0My9Mqq4ey/E+2pyNy20GkCjUVrg6cBTnbO1stDtmZd6UudRe40jPswscITH6f1qqbp/d2tkM2nx2m9BWN7DbCH/3o+p7fvczXu0MXTaJfuY+98zxYv6QRV2zbWhbS/rcPdgyACna1o82m3HZWlY+87lgAzoUTXfzbtvOYuetrhs3w8weGihAbnJofE5jZZyMTtNqjQA2rPgwTU/P0mRymkYnU2NbGnjE2jBmvzleLaHAxy6u4/JRg5QWlHYDM0XrR1kTxKbJv2aXwepAv0ASDKFYKMeNcPvus1FuCsDRMs3P31KC2DeDnn2Z2918S7+GB+/hF3t9IU9WwHvj8YjB/qWBGL7ewYCQnbNapeUCwJGzZ5ZpPpul5WLB2ikaU4Z++NpMFxfPjZUdrNFlgrSVrqf7iO0wtDpBeB+B7X1+cKnZJ+AG0lv4LusgsU/9umCKie3rwBHXNMqiAZxQEFx7D7B/TE6OAEAiaAQpP91jAYrKfZocF6+hMQ9w7fx8RtbRmzdv0sXFPM1nBqqgzqjtRebzZZlWXLsdTNRYzXW06HeEzxL2N2AZTdP09DRNpqe2TxIQg352lpGYZGIfDRJAUKtbCEYugE3WE4I8nSWGcMJJ/lYgmTG+TC5xCB2SLCeHdhOQCMYR2GgCdUqSg/dfloUMjCMwoyT9WIAjbxuco65x5OdFX0XbclngRXUCABYeDkJ1t59C94Ynsjj6XgvjqEHEM//TJAbZLibB6G1UfHCBIegbPLP3AeanPytAI9gBJRMJGFL7CLyJOQE6r7dDStPxiGwjAEtIQsGcxb+fPHmcPv7wQ9Y/gjd7/vY8vT1/k148k2zdy5fP2dewBZwvlJ0Di3CcTgAcmVRd7Vvh39FGTadTzvs6A9onQ92fcUz4ehDXKP/c/dhOaxXdcZcMLPV8fQ7jHPU4znuXPReog7URONq3r+p0r3ZQ371wt3PHpKrob+7/9o7fdumFrh4siuMgtn3c9vl4r+ul6pbEBNXSGVHcdgn1bu3VPOqm/LM4zg/dV3e7dehMu5/3HXM3Baz0G3Pdn7NP//WyL91vofeRXe75qsBRvJnmnCvxTb4f/BMfq21j1u1ptH9+jd399tWAo64NCFMw8jqjXb/U4bi+84/+WQCwLvNf2oCjff3SdquxnjVjOmSKy0e77p+fAzhqi9u823OUNS8mIdfXiWSOtvjgvjlwBI4aFsX2Me/WY40zNoAjYxxRSqMCjujMUQlKjKIIHPnGmZ+NRzvAkRwIyzcNwJFPLgdpomGL3ykGQjWOOgNHuKbrOps8lwfHlAnbLFLvi2QbuFXfWwzW1o54AziKjCM91BE4+htgHPWZQvsCsPWCXS/WXa5RNq2aH/W12gx2I/AVs+0YnPv7Ao6U0e5ztQBHymk1MMYZR3QKQlAwBMQt1siM8xJUMdkkyuE4cGRFva2YtbKoJb8Ti4N7308t87RLlo6Pj2g78J4Dxb4Rh4yOkq8tU74HcBTHT9yA+/sCgZo1jvAsCID4Jk+bwrCwu+STvX+TwNHuHLge4Khtrvr83A1MHIGjLrbrJo7puxm4iXvQfOju4Pe9ZyboaEBm8D7adB+rfZ31PsBRfe4YINgNFqkAu2xc0DnNL2WjS56A2WBnpoOtkIEjgQm0pwhgpxGBIwTWEeQ+PT0jeDQen6btBrV+DBOB3J3ZRNlhaztjyDXtFRhHa8qRCdUP95Nr2cm2EtYAMKEiO2kIxgaTIwQeUf6PbA8AR+u0XizT7OKtABCTqXOputymBhxFKdQsGUZwQT60s3sILI0nZBsR5OKakiNvab0Cq2GeFgCOFmAaLclCbsSPLwAAIABJREFUgDzZ1gEDY6TwHgLzgNWlBhhvq3RyMqBvjrUOr+OY470aeIQAc/MzSdGVTZzYFgSOTiHVps9iMkbc8Pkc9XVPG+l1Bo48GJ7Xxc2W9ZkEfOHcyh3BPatNjW1kgXkCbFZrBvWNLsg6ukizGWr/ADgSU8Z/KfdHn8H9fyWTSL6NFalMElGvs6+RTggcAdicTs8S2gnsI1dngORiQ6qORZhOuGcRQGS/gPI4dkw+z/dHbg6ccUSWF8bgNhE4IhtIv8vlzOo3iXHUCzgaAAiRP7MikFVANR/LdYYsxlUf4AigEa3CDQNHrTWOGsBRrHnpEoxKCNoFjmBvShKIfw72kDJkNefJIiJQasBQThxy5pPAJNlxVegcYa5Mxhozo5HOs16ns7PT9MHjR+mjDz9Md+7cZk0v2Jb5fJZevXxJ4OjZsx/T7OLC7E1hHBE0QmUsgFnm09XrYaxbBUDYEzQbe9TwpRhMawOOYtZ2nQDVaS0+AkfWTJFl35Qc3deO/cCBJrO2U9/YQUfgqF2Gqm7Dvn5frz7oKY/Yb2x0v5MjcFTaqsue4Agc7Y6tvzfgqAacfL/msQv3G3xORuBI0mzX+3MEjkos3/vmCBzFMXb1JJJ9I3WQgaP1mowjaqQDOEIWpDGO3GFuAEdDBQp8g8HJY4wjOMYSavcAiS6vrETbZFpQgRtBbg4t8MDgQAmiE2jRjOQGbrA5SSfbscmXWCpiyObHodR79u9pVvP6vH8Ga/ReHTCsgaPaAMRgS8wydQe77S/vGxrma0guNSWZovMez93NCWgPbl5mknzh25eFFe/hqhkvu9kMlQTe34hUXR/TfQSOypxBu92YVB1ZNvpRIEevVBTdmUe+S0eQR28z2ONsoMwKchmVIlfmC7xL1ZUi3i4zo7oQkJxh1q/VNXLgSPOy0ItgsSBV15VxpO8i+KBCxsrMK1mXtLNW/0GMyX7AUT33MlgUwGoxsJp2SMe5/IuApWwLLPCjf3udCNVkiHaEbbuB3FMpyOyOVH0f/r7Pwfo88d9cFXg/y85Sdfscu8scvqY9iLa1vFZ2ZTepuiPjqI+FLcfe5Ga8zx31vY+uIA/Pawk6fj/7AjV97ld2uTvjKJ67nhfNf/v4j3PC7JKZZ/pcZrUJMZFZLl+PksZgHNn7OCyzUwYIoKK2B3msBE/Ozm6l07PbaTpF9j0+g02Ezdym5Up+ndc64vm9ppH7fGTPWv0TfIb7IDikexGLtNTsMcggDVUsxaR0t2lEaTUBSgMyZcDI37BmCQrZow8R+F1mybpSF83Z7EwKsBozNXBEsAGycPb5YAxAyUAIyPgRWJMgCXxHB44AhAA4urg4T4v5nOwHMJLoh9tfSJqp+AuNMuurDAebNDoZmHQZkiF8XTT80hKsAAKBRaS1Ur8MFnM9lJ/u9Y6ccaSaVXgWgFIm0xXu31kYDDSzdpMyML02jJhHVa0oBpg9yQPAFWSnHexSQD6vSQZ84Dyz2YKA0eyigEY4tzcH/mL91Z6gjNEsX1bV08L7GhViIiOhjsARGUdTPrNAUNyf1eqymohijmH8DzWGAUpgPHOdF5CV9zpscGXqq5RXYByhpg0YKmS9CXADcKQ2XKTVGvWvBGigTXz+CswzecQhwEJjvA10z7gY4hgZOML4pjyd1+6SnyL5N4Fdbudctqz4VNFnE2uPa/dNAEdoUvoihpEaKF0yVw3RdiTbam2pjx2MLD6j7/soI0jinrzQyPwSw6kwfui7DTGfUD9TEo3y7dB2mo/oXzD+ABpNRiNKxQG8wbEuLYi59ujhAwJH9+/dS2e3TtOt0zNe6+2bN+np99+n7777a3rz6rVJLurc9A6HgINRrytK6LrcEFrf7odza2XXhrKHA1yFoWYOtk0L2B2NTYFDsv0OhJfgjPuxkqQ89MMZdwSOrJlaQ8yXNmGfIH6fwFl90SNwdASOom+6m1h3aKYf/rwLCBPP0i0mdvi673JEl3s+Ake7Lfw+AkdeLzYT+APdsrbDxX9okiPiOumMoz61obqO1SNwdASOLh8rNwAcTe/8ijWOPAPKGUVgDtFYmwwEHUgDXpghD6DHApKOomIjjO8hQwvpoQhA5o1nKEYfGT0RrInBl3YAAowjAUc5K7BNqi4Uqo95w1mCx7LF2hymNvAoLpx+j55t5fe5j3WkuKeCDACO8BPP0QbidFskj8DRvv7ranC7HncEjn4u4KjZI5p3AxYM99cu4+M1NTifDJAWKNws+O3Br1gEPAJHJbhS6hyNWKtA5/Hi5f7vYgs0l6e5hlp0GdtHFr7r4HJkA8XMFGanODhRscn8rPV4dPvttqUNMCq2tQRzmsdF4ChmQJZC6CUwE48tNm24UZD4svuI9i++3gceMSTNgFh34AjnjTY7Onr1++091Q4cKVh1BI662s2rHNcXsLnKNbp8pysQFMd61/PG4G7bWO1ynrZj+gJHlwNGPocicNS8apQ0hG/obYEAcw4ygraTJFVnlTUK4yiN0hJlWSBxCUnQ8TTdvn0nnd26k85Ob1Pqa7UC02FN0Gg2V60ayikzWK91gTbVgqFKGhIwwNp4DOiWmnYI/scAqIAjyEkJOFKo34Ajey3ZZQTuJRu3mM2t7tEmLS1I3NgQWnIS7o8MH/rE+B0TYBFoBGbRCaVOWQtnfJJG42k6sWNc3o7Sg6jLgzo2i6UFj5fp4vycrARIIK+81g3+sgaSAAZJIm4IspwMt5TeEytIDAqNPasb5LWRToasv6LPLIBufn+pNVSk/6ZTB4tGZFOI0aS11MdXXGd8rcJGWmwgydU56ygnZJFeZuAJa64KPLJRxr0F11BPZsC6uV6nxRxttGRto9Vyzfckkccn4teF22JsWFuAAUZmMcA7Y6MQWBHQoFGBe5GkIACj0+lZGk8nmanMNSbXfnUfBGMT/TdgzULWdcIYomSegR45+cWBI6vlZMARrw42yXoXOIpSdZJBaQeO5ONM+Izs/wgckQVVGEd5L+h7wiCnHX2WaLeagWZaAc2pGwKONHYLcBTHl2xQKSMnwE9+ZKlrFNlzBiC6rwmjZq5cHu+oPUb7AtAO7SzJPpx3MoXChlh3uCfaKqt5xGNgS04G6RQSkZBxR1JlSmQLrpYLylTev38vffTBh+nBw/vp/r276dHDRwSkZhez9OPTp+nrv3yVnj97RiadyzsyiQVso8E6QfBQ94e5XpiEuH5kRWJuYizUe1W36o2AmLH4aj81Mo7cl8XfTntWcz0hVafczX9sqboyh6K/uX/17wscdSy7uHPBv0fgqK9P1QUsuUlf9aqJu32f89DxfcbcoXPFz7uAMPH4Tvalzw1c4dgu93wEjnYb9r0EjkyNwJN7o7/jr2s76T6Br2v7gKMu46jP8DwCR+8OHPVp767Hdo8h1PGmrlfoetwNAkcOhHDQYyPlepC2MaeTaFlYzCINgQJvIG66RpB9OrGMR+hEh0L03LSa1F3DaSwZS5eCR1tWJ0mjhI2tNnbOHPIAgu7T5OCifrgxjnJTX0ITcOe4ltuIjoJvsGLA09uwIQPADLZN2kJv33Y1+4Kk/n4Xp0W7G1+musnqHBlHXSda87gjcBSAIwuutbsH/q7VJMqZuoUlVL7XkqHoGaLx5Bbg4Vvc3O+yjxggzPZEmeU1WKCNPVOwLXDZtEsqbC2gaDzyGg9Fts4z1QPhiC+nIdu0y+jyzXzckEcHgxt9gBP5edvlC6OdPAQcNR0VZaruBlt2gSMP9Mps7TKO/P1stwLjCJ/FZ6yvV87pZrHJgsptyWxn1ehQiKffz/5N8KEzVdrsvCxXlqotZId3gmrHGkf9OsqOvsnN+JVuqMOX+txz7Ux2W+s73ERPxlEdEGgDV3Vv7mPsBrfcXOdPBprzAFNOLIgO2TXOnAwcwSccpSHlskZpsYR/JDaHgKO76c7tu+nWrbtkcJBptFyl+WKZ3ry5SMuVseIR9EcCE2vWiWWuAvEKzEuHzGosZbaRrpN9UqwZzlkydjxl6vA7lGwdA+DUGBMQQ/bPYpFrHEXgiDWcglnBOgSGAWWfwTgA24AgiO4BWnio4yPpZwSWJ+nEjmUtIgAwrJGDuisAWJYEj8isuQBwNE/r9ZJ1l1ADCUASgRgDYwh2bTcCwsDYIYjk2dQFFPI+1lIrOTu+Z+tQAZAi60d1eLxGE/6eTsHCAZgySqMT1P0ptj0Gq9mG9izlr8uw2Tq0Vh86K1hrM/pU9WScFRN9biZdEIRC8B4gn7MlysqR2WqQKuMYEpgi+T7VKCrgmvYYpYbiCftIUnWn7E+CfjjGCktzzpiUIkAjjAnWc1qCsYO5ITYPi9cbWCFcqrCpMhsMYwVsMUijGXAE5ogzjsTYWhBUrIEj9XOREDwZwr8pwJEY2sOEZnbgiPW0AmAUJRjJsCNQV37agGeBOjcLHGm8GqvQlummDRZzSD9F9pGARWgXuVg+HwQZi51oQFPYI7K2UQaOxDzGmARjiIAMa/4KWAIohLZz3Ho8Ggo4MhUPtCNB08Wcc+jOnTvpyaPH6dGjh+nxo4fps88+S6enU87jZz/+mP705/+bnn7/NL15/YpzHN9dAbBG3cfRIG2sxhGZngE4wvNF4MhrPOS56OxXaymNXTdgSh6K0jr43OUo3X/DeGFjh4zsy1YrBsS3R+Co2FzJHXb56RPEh805Akdl/enSvvGYLn5ZH7+v9/WPUnWNJjsCR5bscqxxlMdF3/nXp8YRPIGcp3RJIqr7EPX43FfjKCp09bUJ+44/AkdH4OjysXTDwFFGTLFJQ2ZkYBxx888MMnOsLavSJ68AJ2z+LdgK2QXS2+VsAkxyp7NkLXlgQptQd0bl8HgmuwctsZHldE6jNFGBzcFJlp+LwJECGQrmKYhgZ/ONLGd7U0LNrx3RYnfU3ImIwU/fsPp7dRZXDiRSqk7yNDXjqAaQ4j0cNipH4Khuoz6O9eH2LUccgaMuwJFNKjZbCNTYZl2tGcGiQ8CR2xmvOyCpOpdvy1IzzCwPAHIDNELQQNmQru3uEiua517jCAG6UssIxa+9CHi2WVYToGyQJWU0RdDAgiVdxlQbcOTfc5tyXYwjtydNkMr0QkI9LY3vXTaN7GaxMy5h1zy2gFBdGEd1YoA/+z4wnasOgKPNuwFH7uDFDaGvGbv9VmeA2MaeG/wjcNRlnF/1mL6bgate57q/d91ZZFe5vz6Mo5sFjhY7jKMMHNEeg/UA8GicVuuhgKM0Itvm7PYdgkd379xP48kpmRmL5ZoMkufPX6bZfJkl55AMkFlH5i/iOuSheI04xkJNoorFcQw4gv1n8NwpCgBYUNtIpdtPBgjYCzzB74Dyb/DjAAIsM4t8CaDCpL1ov01+VMvgQDVNJmAdjclQyWwjA9YAsLE9ENSfjNMQcm9gtYwRkEagH/cOSTGTwKIc3TLNZ3MGnlnvZrFgMHk+m6XVQhJtlK0D4IBf1G2CZB1pN2bLMpDn3rFLpyYCP7TxxuZxIUKqxgaZP6yROBYAF4LnZBxNJgK8CKg4+8Okoy1QTeYN5dYEgizA0OBzFQlUue2qrVRqJ+lePYjv9WYKY8ak4EwSzuvfSETNpMmsrbFos82zlCDAPbClwMwRoARgiTWOLGFFUnWTNBlP02R6yn7iMQ6wuqyr+T8cixgvqw2BI4Ce+GVtIwM2cy6MJb5kmTpTRYCEIn4Hm6VqHBEYA6vqwqT+HDhS7RvYz5LwFpJjTKqOoOlgnKV9N5uiHMH9kkkw+l+OaZe6DcARXR4DC2hL7N8OHDl4dN1SdZ7AEveH8nM0XvS57yUld+jgsoNIDh45QJRtIRITaRMwHx1AMTaWAUfy0ZAEqHYGO49BIipwrLOcHPodn0OmDuwhSBqjfhHew9wi+LNc8jyUq3vwkJJ1T558kP7p179Od+7coq15+fx5+vNXf0rffftdevniRXr79k26uLhgvTMCR5MhgSNnQlOO0/bo9DW9P9drzlV8zjU29GtGGHI/4rYKi4lxAbrfZS7SvmWJwG7AB3voCBzZ0u7A/RE4uoqv08ffqpN1ulzvCByplW4qptKn/xg5cLn6Lp13Q8d0uedoCWNCVZ9bqveojQSNI3CUm7LvXvE6gKN9+6baXhyBo0MjPsaVvARCSR72b0fyRj3/2hOX5Lf1kWq9yvpw6On8827nruNNXc/e9bgbAI4mt3+5jYAIJwb1ugtw5LenfGtDvulJlvRKB47AOCJY5L9ZVx3gkYKzNRATF4a2AGJufAJHozQeOHCkTV2ctHwW09On45yBo1I/xYGlutkxMCNY1HavESiKzKIaOMJxHOgOHCEDraWf64HVbaBpA31kHDUb9KacnCNw1ASOHACtWj/804GjIg+iDw8BRyVzIEqMEBiSF2vZvJ6hq/f1eSzIrusrCCCnU4wjP42OVcBOvwwW2S+kR8rntlk24KjYGhV+vg7gyM9ZA0fuhNbjr/63f49tUdVRy3aouFsdahwpiBhBI9f4r0GmeL1Y4yjeS1xfavvux7X9VedaYfrNohPjqLafbc6FhlJJVNg1y+3AkYbhETjq6q5c5bi+m4GrXKPrd7oED+o51+Xc+8Ze97W//Sp9gKM4Bw7NkX1+RptUHRg/q9VC4I6xa3At4+qZPTbgaDhOm80obTeAahDkHrO+0Z07d9O9+w/T2dlt+nsIvM/m8/T06U/p4mJGqTr5qYFZ6klBpjQFzIelOWKNI2evEjRCRqGtCQyMbgQaQZ50ANaRgUVW44XBe5qjLeXhWO+I9WZWZFhREs2Zos5thZTVqcCUDBxZ8NjvPdd7IutopPqiI7EYJPuGtcmC+7iXjSTaABBREmuzEuNouSADaeWsI693tF4RMBpsIXWGWj/GzDIJMvcjHSjygLhLwVH+jFoDWo3kExeZKQbHDXwhu8peU856JzlBttOzLl2izmXqoj/t67mv3WKJyf56rTlnxPhskNqg1anxNExnmBggAKAH7etyhy4hiP4ZEaxDDRoxj1gHKABH9BPYN3YcAvGk7/pqqdozWiPANkKTS6JusQBotCIImoGjXGMJeKbJp1l9I/kfA4JG/LUaR848c+BoscQ4AOPocuAIcysnx5Dth2czKT3zGSJ7y/so9kmXtTUCR2yYDmyK7ja/1FgsNil7dYFhIf9PgIfXpSz7RGdb7dpAgC4u5aikRvlPYhvVz+NJkbKfsgdgf/k+kgmTZBUOyfgD84i1fH0OLMGkBnNpkO7evp0ePLifPvrow/S73/423bt3lzbq/M2b9M03f0nff/895epeEDx6m2bzmWobnWwFHBnIq3FT9tgEA43l5vvvuIfd16eY/w7MOqPIE7D8/PE8XdY9tvcROLKmKsBRcy+/vyX77G+zFGbXjgnHRX+gGcQuBymJDOCiwOrmOFKtNtn/irmfk+y6g41tj9AliH+FR+/1le52q9dpefBRqq7ZZkfg6Mg4qmdR3/nXBzjyvVQk0kb7W4N78d7a1uAox3zdtuvIOHo3xlF/69z9G936+j0HjrILbpv+uDnHZw0JJXMMfDLRmbRAAd6bsGgoMvolZ5E12y1zwAOa7mQrE8tZRuVvdEiwGRtsR2kynO5I1eXNY5Sq84wo+9CFFiJwFM/vneyLVBtw5Mc0ZBzCxsufKwdsXapurcBDG3gUh2F3Y3gEjurp28ex7j71d6XC6kUjOtrd+0934Pccx35zzO862BHcrEFY1newUuVxQ5Lv2QBf/ttWRc/S1g3tAsKKFNn72Izv1UDw0V1GuiSJ/P0DwJGEQqxdbMPPaysIxZvwzCMLCHFz4lmlFkwssi+6HkAjymfmHxUQLsARAgaFcQTZGs19gUbKHlFR9XCKNBxsWfS4L+MoshVVO6GAGJSK8SLiwR7WY6Lt3/UYagNsPPgRx6kHR3yT58yivIOxACDGlQJJuzWO2DuocVRJx/g9RdYT+yyMoXrONP9twNG6O3Dk524LiLeBAXXwRH28K1XHOGJoi3KfR6m6Pvb0smP72s/rum7beW4KOHL/Yp+dbx+Ph5+0L3DkZ6zXzfZ1NPobNg9CUNhLg6iAvIAj1PBBQJxzRlXR+cMAJBmeE4h9pg1ZR7LzZ6e30p2799LDR4/T3bsP0uhkmtabLesbffvX79Obt28brFMjGmjd8MQqSOYxcA82qvgmDkSAceQMBMnUMcTM8DLYAWAAiWeCujJgGUmiLnNdccGVwBsGipertNyoYD3stsPtPO9gkMZg4UC+DfVNppI249pCm68kLQay+Z7AIzBfyOIBU4myb7pTC4cTmliTpQPgCJJsYi8QQAh1g8BOAdC0hczZCiwpfGfN+kdgI8mWyV8Qa8dBIjyyauaA0aQ5Ke1NBzR8cxxZQe7j13JW9boUg9kFoLBrmH1VcL8EwR2wkk+jQLnumQLaxuTAlyU3pj529ognwSFwr5o0GGtIjnPgKIN7I9SZEmiE/qCqgTGWMHbQf5S1Q12b4UgwkdfY2q4yyEbgaCPgCNJ5C8rnrcSyMhkpsY7EqqI8OOteOTinsQmpupMtflXnKAJHqhG1SACPInDkoJ1L1YllZDWc7LUDRwJY9Ay+p4n9ExPifExHuxHfk93gqCq/NwIcaQw0f+LuqkjVFeCoyKF7UtHuc8CXczk7Z2Jhnq90qLmfcSw6g0htJrlF2AC0hc9d2ZUB57G7r1L+lQ0BmItaYffu3iVw9Pvf/Tbdv3+fNmA5n6Uffvgh/fjjD+nZTz+ln376Kb169YrA0WqzSsu0TKhyJHC3Ceji396n+Os1juIetV5vvQ+d4UjAzKToauAI52+CvYfXqCNw5G3Uyk24tAH7BM81pw9FG9ov9/cIHPXx5Q6PYvN/dgCzrt88fNwROGq2UZ+xf7h1r3ZElyDwkXG027awQqMYO7la8+98q+9esRdwZElkNXBU+zvZmod4hvutHtNmoleo43nV/d2+ZjsCR+8OHHVdH/oM3YwBHPzSewwc0d23gp/czFZZnXQSjcmT00ks8zBPFKtxhMk2nUBuAxstKxBcFcz1zUlk+fg91H/zRGswjqChLg372OnsLK9xRPZRzJctgFQGkVqCs22B+dpBjlqV+9hGvG8W5kXw0+j+BwZRd2N4BI7qpjwCRyoS/r4CRwrwlWLGthMuwJFJ0nHx5g7c0Wum6VrBa5Ok4UeyDU3gKGrYFymXkmkKkAlSLgpGuZydAgolk5NSLIMti5sjM7T7jzKQI7gRwUO8L+kjaNgrGHA5sNIuuelObgwS2HYnSBDFWkcRDFIWYUG5a5aNy7U07+06GUe5fWDLGZid9wbe2wDe2kFod+LaGUc+5PSdQq9mFnzO4FcrD441jrpPiXBk9/XvSqfv/KW+jmSXTaVvOmp/Jfo79evON9yzxlENrtYbot3n301gYLDSTB+y3v3eGWhl8pHqZTI4HeK6BOMp8TVNAwJHA5UQSsN0enor3b93P33w5MP08OGTNJ2eMXAPpsbXX32TXr1+ReksgAZuR3VtC1pTjk5QkAfOsrypBeodSvK2xa2BZYTA7piMowIcAUyJwBFTG4gpKSMfNXrANiLjiNLI1g5coww4cqm60ylr/3DtyqX6wrrlUnoAJwBqWJ0jMBXUZgYgQZ4VgJCxjzYWsF4BlDDZN9RAAZgAqboN3psv0pbMFAAXkrtTfxV5OGdWuBQcwCMFwwEymZSdMY4i68CBG5fnKIF1l6orY8fnt64lu6m5U2pySPnN5WcVhPeAtsZl0z57gocjh1ma0NgjXoeI76OGIYAjZxqPVdMQ8rRKcJuYTLfAo23Cr+6FII/J26H+Fj7XWESyxyptDDjiriMARxE0AnAEMIkqiHgMY0NT5huMFAOOsgzcdptGaZNGBDIhVSeAEIyjrsCRfBlI6loSTBJTCu8Xhlbpi8g2aia5FKZubS+KbeOo+hmBo+h7lcQluS+OJBdf0FZnMcXsx22dkpxcejCCaQKO6EeOBTZ68gze93pbLhXIq1Gi3QAjA43AOvKxTHDVgB3048lgm27fvp0++OBx+s0//ZrA0elkQsb169ev08sXz9OzZ8/S06dPyToS42id5ptZWnHcFQaL/FarLRcYR6yx5lJ1Nm7jelsAA9RUg/0AaHwEjvoG8but2ZGls5uU0XaOPvtbrX199iXliv/IwFEf/+smfdW+Y+6mgJU+Y67buNdRXf1lP+dNPd913/MRONpt0fcTONI+YB9w1BZHiHuqmvUbgaM+Y67LsUfg6G8TOELfxRqR+/vyPQSOxrd/abYumDzfqJkDykmCZHLXug47bmW1qY6R5EmQ3WfAEfWfh2nijCNm56tgLLIekYknCQBl3fMOwt0AbNFb1ILgZow640MEHAQcMXPTtJn1fcnT5UUdmyMXkAj3X4qcl8BrDCJG8MgXOj9nzM6L78VNVr6+AUcoCKztS5PREZpSz2osqcMGwzYKDKt49p1vqv1KzWCPNN/LBl2bH79SLKYJVklTWOzQ/cQsam/H+q/flbZMh3/6OmY35eTU99EWkFa3Fr34w0+nIyJo4P0fx2FbYLsN2MwBmQwcNTcj+Z65nwh1yqxwuYDUwCyyB+D3AjvJ0lMvsYGeF63rIGhTNjCx33c3Ncj1Fghj2dj2WjUGLGM0yNap0LXNJ5erc5mOIGEJ24R6Edbidi6rfZFrTIhRxCLtZBiVwtJiJjkg5fetcCQCfCVcUUBqn4nlaMQzZeMIMiBYZveIgKAXhKBtYYF5ZJN7VnhTCqJtXvjYi2Mo2qb8mkBMkaJrHhPrHAkc4fmyPJvXQoo1kby+AGyGyfYw3TGASpn5qWhZsfPhtQH+sDscuaarr2z4VdqsDDhyexVNXRiNvFfYOccUbUznLHQHFP25QmJBscWqz6efktl8PcDRPhut9z3720dS+bd6Amy/AQvHHw4L7LNbO3Yy1KrAOLxiompXk3fpcX1t/rVctOUkfdaSvvfc2ATDP8g4mmlIAAAgAElEQVRrss0Hfy/3sdm/MFbrUYRH8NoWHrfN4rzIX8E49mB1ns9m8kXLUUY9g+RuKe19rzeZ72drY8TnCOSS3LeAb+fAkTGOQgzLgXwwPwbDcUrbSVqvUcMHdnEr4Oj+w/TRh5+kDz78mPWOcOxiuUl//vNX6eXLl2m13qTlUjJxBNkhMWzBWjqfxuBRTTwDL6ztYAey/aHzo4LyAI1gh8eQlUI7MOnHGDtkHDGlQU0DUADAEWvWOHBkNXocOLLaSmAZEZBAItXpNDOOYCrj+q8kqBNEp8l0wRoENitrCI1RH0VgEoLRXEco4an6S5SVM+k8spAIGin5AIjcBsyUixlZSpC1I6gE4IjjQXJDGTSC9N1abCPYXRyH/nRwhzLWxuz12ktk5NAH13jJ7C+z43l6eSKXjFrx0aNNdx8Ef2mIlKDhbaU1U1JIfk0yh+Bn8DNfxy3pw2XnbExgLR+NT9nGhXFkfWQSdGJMoR/AKDLgM0vh6nsAjnB97GUAYAI4Wm+WnGc+vljfaG21jcg2klyd5OtM9pvsO4BGAo7ATCGwmOeggKMx2gD9BmbZCsDRLC1YzwpSdXOOQ/QTrk3gwO7X/RYxjtyPsSQYfzYMdbK3ioxgTOwrIEkMpPjr+LeNcXTYQtf2U7OyLeitmmNKjoqDpnmsWEZxhSwempY6/CcAR3Y0JQqdVmx+mkC0peoVoU7RRPW81FaSmvPaXDEYSrAOwNEA9cUGaWyMMvQvzoVzwN7gHLPZOfvu7PQ0PXzwIH322afp/r276ezsjHMetczevH6dXrx4nr777rv04rkBR4NtWqwAHK016ljfSmB9BI68LwtwpKSXnOxiTan5JH8a4CSkMLPUmCVSwZ8vNggAaKmXdKinnXQKP5HWws7pc9v3OjEJp8s6HHe58lrLO3EP2raXOnTP/LznXrjTOW2RVoxDPkCbZ1jvH+jnB9/PXzdMaE6xaptDh++uH3BkibG2lvq0c+ah2jzuRdvkK2MP+v1d7id7LGP3adq/1xV46OPL9Tn2cKs3j9Bc8XaLo2C3T7UWwp61jQwbwEHNo8+9dJl/fc7nxx6Bo/2tdll8SaatrG+KzzCCGti+eq29sPo/x1D9X/5+DgBujf1exstuNMPXTiVulc/js+zOP8ZJ3jvGkeoTZmsU98ghbofPS/KTeR0tcrEOHPUd913mFnsCKgvI8aDVOLz+1ffRNub8vZuxc2X8eH3Gtus4AEdfW4WLOvaJj9UuLXgzNdTcnz58B9X6ePgLPY9o+rs9v9x6+GB8F8BRczEq2UsChSBBNzixjvPAn8drY4DVJReGKAo8yYVDxyfQD4cEByAD03hGpiE2txQmV9Fdyp3YBoZuVK5P5FLZkjORxInkoyT1Ue6fncXNtCKQ7mh58JMOc2QkBYqhD8zoOMWFLjrbUaqOptYc8chM8ntgIVJmbWowl82Lv2PBfDPqpaivGfHKrwpmgRIqZZt1mbOFAKwtIlZA1p06ZSc13W8EKGOY/5DTHY2Mt1n8jr/GhqGE2suY3Hf+Q9etDUkcC9cxQbxv8/1X7JK2sXKVe643OG1tx9ETFrD6WYvhBShRb66tNXwxzACNY7IMOVjR5jxSHem0QKHCbg31kUZ7WLDH6kwokBNZOhVgmDfxkKCUDXBRHi9qrCnjAUydL8sPGaBVwC2vfWFgst0bNrvYqNc/tG20XyZTx3u1WgM5W9mLlxfgyOcv/jJz3tYod919yaIbb/eg1rUsVhcgtwAcNPB99sFWIBDKrPAAHNXjMC6y7ty3jSE/Ln7GLAgiNMbIzEG8JnBU9MlNgilLM3jgwYEtsx9WX4J224ovI7BA1qW5M7wsDzeQBF1ln7NkeASO2ChYH9Zpi+x5byWPzNm65Rne+ZnC5+5Y66sIynlPyBYi5FJ+tI5wjNu1FLRU7xSZGQWwMqDGYJZF5b0j4/TL62u9zceIaIL+ZTnC+y7fqpoZvCfUK4lJCJcYudoRi5vAes1kqxiAGYGjrva0zRZdxf7ejJN6lTtpZtfX889tMf0Lr2fY4TIMltkmSv1po8tqM2rI50opsodmTzF0qeimkdwIE5S1wd7HXMwIEl4rSUTfs4QRdjrmnCE7CMgTONIgxmtIzGk+FCiVG1FfBOJ9+5oDcNOlizmmCvDNHCQL2g9Oxmm7GaUVgSNtcifT03Tv3oP08Uefpk8+/SI9ePCItWfm83X66quv07PnL9J8DtaFWD4CkZbaVLhUKYP+SipC/TttogtI5v5fYvB+LVkp1rnDXwFHrABjbCMGZK3tXEoVQA3AGUqHWa0j+oTWHm4wWKsIMnXjCYGjXGckutxcI4ZpgJo5YCQxyHySxpRFA2iEGimSrCOLi+sO5Mdkw8R+3Kju0ka1bvi7AnC0SevFMs3PZ/S3yUoyxpE2vAKI5M9izQFIpLUHAXP8Ajzy2kgi/ZqEXBoo+Yu2T2tANr316MTHZudDtlIwvQ48yZ9XbkPwSUN7ZeCIbaAaS2hnJn3Y2JKs1ogMIYJE2RcBQDOVJCDbV9JzBPdYVwqsDIFD1I0zVg6nIQevJZWYHwIZRcnLGihEFh78Gby/JbgIthzGqIAjMa3wGdrMr0VGmdWzislwSAobgdmMMWwsMgJGy1lazAUa4d/qK8kKsn8IJBdfptRwlB8jGNRAMQOOPADitW1cClA2ubGgNfvNwEKtL/6RV8S9zCjqYNrPeo+TbWRzeVYwzBNfWrM+Ql2jYMNtUcvrVEt2BPq8ESwxNhz6lsmRmItjjRnsU/G+A7jabhrclX10/RtsxjGTKzGP8XuSCOJgT71ep8X8gnZkPDpJt2/dSo8eP0j3791Ld+/cSaenp5wHF+fn6eXLF+nbb79NL2EDF/O0HQ7Scr2Q/THmIPFnjn09S2RDTaZTq5cmlh9tJm9ce3CBOQ4caTxzbpsfy/OOkLgZA5OWRJQ7sO7IEsbK+wYAR5lFaKtZ3gvsMuw7LKvZvpvHGL7iCZHlr8ac284OZw9xnbYQvnt1+84UPy+vlXyhNtF6ytdhK14+l3mVL+A+agjruvnlmmULna3gHZ6u9ZC2fW3zwGZBc48lUM4034Kv+7EBq/EhC6DfHIdwH92P3Y1rxGSbEr+qW1r+tScZdGmLPv5nn2O7XDseIzl4gWzyzyT3C9CVM4pjB/6NCalyPSp7c71ufq9x/lZgfvcu456h7zNcdnzftuu6D7nKPXY9d9d79lGbR30zvHrpLdb30j4P3WaaHC/zTNyH175RPyXmV9s8xfyaieN5/RYVukrOaM7FMourOVcbLds/tMX8rtJX9Xf29UlbDC5K1dV74eY430q22sDYtn1zvX+OzJLsH4dE8rqOZ9tzdG2PtvGKfSHkvt0Vj/Ee9X1I1LIL3VRMs9tzNKWpuQZW0p91u++Lq7bPkaBI1OGG+iQWdDhdPqRWotn/3Vgaoc8VyrH7485KqLvOn8H4wa/lalgQliCH1bDA+8xesw1ruTGZRE0QbX5YCJQ1jXT8dDIl00gbYGmDEzhiFqg5cdAAZ2CRdyBAx2ScmEPqjCN3mih5cpK2JwCOigY6G4TRAQuVBNkgBnb4kRc6bWZbxY5tm0j7vhcL88ZJWb+m+SZwVBhH3tZ66rC5qUAJz8rkxDfLH/+6Iw4ddK1Nu4HI6FQ5cFQyU9z8734PBZUZYw1ttw/M6DMguZGyhS0aims5d2CZ9Lmn6z62qxGK120L+rvBj8cddnLc4dzd6OfF3rLWil6OR8UVIiw/ckaC2y/pN4bVLBDnAJRtOEuqrDH9PPgTM+UYgLHrILDHoHhKo+0wDe017y2AZIptlo1Tvk0/hjI/zboIvoNhYGliwFHYMHqR5CajyDa1tC8uZacMZJcAiVkQ2qCrZbVhKlmbnJE+p7GJt8BiBKjZnl5I3DbzCATU8yEGp9vmTSPg4YB7sHlxLCFDtl6oM+BtkkS6vstPKTCpcyggpGeQ4xnje36fsONYR5SRaiMv1xux87h9sewlBSA1tDxDiraNgVvYOGcy0apqbDacjf32rN5c6un0P3d9y9wCC8GGeGPIeaDFgKPMYPVEBVvLhJtV88iteNwEX26vdzbEBsgh8zyPt0uMV2wbd2Y1RNVubEVbK7lVYLBdwKwfF+1NdOTqMRw/a1sDL7nNxkddN2ddz/eux/nze9a2WB7MSGFwGXMX9xw3DrUDV9vsuInKn4WEnMzGiPajMZxKsgzti9kY3lrOOy2ZZwSAvAaGZaQ5AKJgpwUYMkDk9kzfk7k2cNsCGmQw5Q1JcXqx11KNuHxbgjYYnNTdKSNe9XwEGsEP1FoDJgdYRmAc/frX/5Q++uiTNJ3eSm/P5+mbv3yXfvzpWXr9+o3KD6UTBuAvLi4IJsF+sD8web2OkIEwJQu/SHKp1s+KwTYHYkYAkVjbDusckmdClZSszHfCeSPgSJJOvjHM9s/6C20xAdtoMk1nZ6dqmxO1pfxsD6wO03Bs9XXoR4NFo0AzGTAEHN3ubdPZ2TSdTgGWiJHDQBNtcylqr/op27Scr9LsfE7UUfJwDgrhvhdksOj+ATyoTo8k6gAa4bOFBcmRKCBWg8btIC3mAJrct1b/xvHvigS885UC7WZd3PkVyNfI4hymDeTcUBfUJbMjQOv1lrjvGDIIjwA76xeNrC6UsbU4zrJfiKvA5iJoP05DryVFwMjqsI6VRCIGWKaFlXNQ6kvqC6xFSMabmBezBRLhgC3peVzKcD4HQwjtDKk5MMUwFbz+EsAtrwemoDyv7+p4CUGMROBos1ql5UpA0Xx+QSYKf5cLSth5XSqMTY5bAxBcGvKEyTCRO+dyZpbMZ4Cjyxf6SuymR1Jszuew/YyBRfKlvMkgpWiMuGy3mtEzbTrt+sotKT8OAGsRKh5p3B9l36YacyGwXta8Q0EEXbwkhoSguCeQVAwZrVMYn6qLFtfXbBe1wHJuwmMejcA0OkkTyCNynPFISvFi/qH/MM8xtx89vJ8e3L+f7t27R0BpMV+kly9fpW+//Wt69eIVGWaoxYUxuFgt02KxTIvlgsFjzE/4vACgvU4Zzo9kTip7ACzeruiPcj2zpEaB4whQD2mP4SZq2+p7/SKZ6f6Rg0+l7qlYkNGPy/aAtg77/CpjPsz9OgiE+z7040PHAdc4lPZ9N8oKHjx/8DF9FLvPqNZp4D0R+8mv930PIGIrGBTOG6/R5Xp8HgLTh57sXT5vO3ncKYbXJmNb25NydR27Pz6xCxztB4tajg3JX4eeuI//2edYmbJmknP7vRS/3Pdf9djJ493HCH2DdiZaPXY8SShY1UubpNs9H2rVd/u8bzv3udp1P5/3DfdVHrfrABz1jRnpvj0xxBlntp5ktQ8HhuoRw9FYWRga/rgIXwocSe2lPkdlCQ1EQizRMoEOdk29jvoX9sVm68/j3tPXYT/Ga3D6v2Mcx8eB3Iet9gAV4yiuTXHceKJWOYfmeYwd+z47spP6xj/rtdFtiquEiHEk39Sfvd7nxw44HEssR3cdn93nalGvuYmFSv5od7Dk+p/v4FAPB/j6tyc5q+VUdd/tG0v6KvYCrrjU5772HzsYP/w1dR9i4JGD3LLdBRqpcGvZ9EkqwgOpLgXFbCRmzZ2kUweOPPMvF5m3IIVnuVlgUZspp76bLF7eTWiZg2QVgKMNGsGYDL5hcUOoTV2zhkicRHEC501+mGjeVHUg1ie8d9BVgSPPXMwLd87Wc2NeOkvB06aEnGe2WTIKD86Fmxsu626nd6OXynAqWKsUptoY1wa5z1A8AkftrdUFOOps6OkouxFqOvgu++a8CtmVvOM34MgdiBbgCIyxQTFCvCf+2nnMUHmWfN40koxUmEOcB5ZBp6ukdLI5IXDkRcsbdukS4Cgv4gZIZX1Zu54ykgE2V5spy/7X8VGOToEGSdcVxhFBcTvWHRwWtA7+Fl8GexoX+0PAUcz4jcG36IDUDkHtUMUFJLIfmzbQJdGaAFKmDDP4Fxex8m8PmLhcjICjMsbcpjbs5SHgqEW2yIEjhBkYeGFQw+W2yqa0ef02B3nPfMvAkXOhCsinYaNzNbHKXeBIwXDVsFPb2DDLgNplu4a4ye1gRTNwpADuof1IHAvRIXenFlc8BBypDXSl6Cz/IwJHSgAJNR8oaaWgobdHTkQJgHljQyGSz96fxlzSpN09NoDTeQx4vZIGMyh7M2ET2GGc5UPKxhABR/0Ye9DHfQXcYqgwaGnMFI41Z8TYsyjZCMFyAUcr7CtpmlWL5dbtO+nDJx+lX3/5m/TRx5+ms7M7aTZbpL9881368Ydn6eXL12mxgg+KjcGQLA6wOVjzaJNYNJ5ScKgpkoEjyea5cLGYnapLxLUH9wQBZLB5WBhXcJuvTWBFUirZWCJeY4mgkbF4AHRwjJgEMJ4dbQFgA0Hb09MzMY5Y9ylmAWq1Hk6maTgS4wV+tEvTkWmUl1nZmwklswCKwG4B6DaW5MDYRwQ1ZIRWi21azBD0L8x4ydkBFFoaeASpM8mjUnLNmEYAKsSqWjAIDVk8jmezPouFnpm2hkuGAUMeQzADypHkoCttqwUe+Af96LWMJGMlQM3qDHrdGfiiOZANVT8E3wdpDOBoema1DMUgQvtgs6Q1G1eHjKoUC1hbi5+B5YOENjG7mMDBtta9xZnnLGeZdwONXGWAKgeDtATBC+1icwVtTFm5+ZwMkRXlFT2RAmCg36PYT7wfjFn7Pptuu+ZYRAYs5MwI9FmNI4BGC0rWgU0GUEoSg+gjgkYug4fzGhvLA065PbgGdASOMK+yvLUDR2Vd0LnRj9A1L8BRW3VXtm0bcOTjJScklbHmiUAx6YXrru2T8oJtlsrXvJyNvd/qavxxkhU5PNri7FKYRKP5ds4w9ms4ex23za9kX0B7KdVQG1Bykqwl1P+lScXc8b5bsv/BNLp37266d/c2GUgYF8v5Mr158yZ9//3T9PYNgPM1xy2gbQCSACZni5kAXl+zMeRNhhLHQ2YP98cxApCYheVk/4i1+6weDNNyndKKgH7Ok+C+ngy9DBwXmbLMkGBflP23kjmN1WTcVaUAybK2+RZxn9OlRkDuIjOSlyyveQTEAF6XFTGuy12O73qMJ41xOrSEaiNo0PWcPA41lbs0RK+TxoPbTu7vFf+cs6FQzfb4Ifre/vjElW9S12tc//JzdQ989mfGRf95/114ENH38B2e3RJ7OhypWWdSkZ2O7wR2dTnT1Y/p0yd9r9KtT7qf1WfAzwMcmR9d9VGM1/WyW3SaD+0qvS3cdrujp73BrhXTnnlARYBuBqkNIMlXDcGWOu7gx+wDj1yqlbY2MF7r11iTARwp6bfU2Izf89da6pU4WK9l8T7cR3aQyb/X9gz7+uwIHHWfh//IwJGPrdJaNwAcTR7/ZlsHhDTIbWMwVFFQOTha1OQsY1PsTCNJRdCphEN8IuBoyszTUGDeU7rMSVAcTBtcZuJxI1Y2twrGhcEyGKYNsqEoIaHNnSOFbcEwn9wxKF8jv3Wgtc1AtX2nC3AUjYMHlmrjEw1QDQzUC2Z8jiZw1M3cx3s45LggSYh5sUfgqLu1siM7AzwtZ4593uhvZwRElKL1zsxpb0jV6cA8lSrGEb9hm/jmJr8jcISTe2SrTKAsT8a3HDjSgNdbEWBpAY5yO3r9M/sOgzjeDn6OACxl4MgCMKwXgULDtsjnW8ysxcIo0j0pU0FFtptMI69/5JnUupbOWC/s9b+jHYnP75vH6wSOaucxjiXKQhnCUevLKmBXGE+egaPjPRPX6wzsbp5agaNgxL1Noi2qHb1GPxnz8YQ1jxxIL4vCVTcVZE0Z30hyDwZk1mCRS2/wc1MQNgDHwTUETfx5PNiUY6Qd67l1MjLM3EKtCxWrP+TiXwU4qudxvbHy/vNz7zrdBUjMIEqnhysH9drs9Dx338Pdr4jjOjOOjB3gPkg+pmIMgjWhuikGiRv7uL6X+Nx+3bY1e8dPyOuOODLdtmfdW6I5BjRzNEcL8OxzFvZC9S6RWFQ2l9GndJY6ZL9WGM5gwlhsEbJiAI4++OCj9KtffZk+/vjzdOv23bRebdM3f/0+/fDDT+nF89dpvlwZ2D/mM69WG8mCLVYMoKLmEkAjpPorIG/AkSW7a/wK9KD0GwADyuhqKQMrDHWOMLfZL5zQkgaB9DJsKL7rTKNaigLfQbvBJ55Op1x/WLMEwJH5wcXuGX9ycpqGkKpDgJYMfgv+Q57OJeIsKQRAF0EGytaJLcFfro3mA2hhp/b5aiFr4fJjAjUAGgk4IquI8qiQVIP0GSTtAFKI0QIABO+BFeE/aBYxaASGKJjelD8RY8QSRmxg0o6b/y6cwFm7Lm1b1l6vNyQWkGXFEijD82N/AeBobMAR2hv7EMgDIoENIJ1qru4AR5S51pig3CwTQAIT2nc7rmJgTCr0OVQSCA7aMyO3eAOGxhb8WOuElNi2aL/5fJbmcwBwADeFrakWExQZIEE44T1TkYFzhrNJzUwWSiITCa8F+IFhAsbRLM0BHM1nabVcsP4RQSPzjxrAEdhZmXFUgLQ8tEN9o32MI/R9lmcNEq9lDfBEi4GoKs5qzfBrsPF0gFoYRw3gSHu8Nn+69m/yRjH4x9qnRqnkfTbP9rXOAHImYAXa+/mif+LPHrOXG/7LRpLfAIkwZyV1Z3ObToeAo61JRY7Gw/TowcN0+84ZQaPbZ6e0XbBtF+ez9OzZs3R+fs5AFQBmAkfLVZovFulifkHWkWqUuXcjXw7jFQA0xhXnMWUs1/RpCJRT9tGZC4M0X6E2F9wNgYp4TthIAF+0lSbHmJmkJh+o5KwgURZfc81QRV62StgHRP85vu62ZzVM2MZOl/Wvj994k/5It/FppqCq8XDpCn7jwNGO9xLeiLI7Xgkhgknxu6W3uvZ1d8+FBtSCI/uu3zxb33HRZ2zUvnT7czhwFBL3Djn6LjPdpWHAiD0CR7mluvVJl4bVMe83cESB5u4P2+nIABzR7+v0pUb/xPWgDTyJc7COmcXPWFcwyNHWe9cyFjY5eSzebSNeVQFYfp14TO2jeHwHssUNHyEkkdXv19dvXSdNVevIOCqt9f4CR9GK7J8r9TiL42Z3DbsB4Oj0yT+3AkfISsKPim1KTon7KmaLeoFPL96LDL8J6xjBMSZwBE33kQrIFiko37x6AFIbWWSKIhtPwQW9p+zepuwFGAvYmPUBjrzp4yT2CVxP7DrQ5t9tA47iObzT2s5H1yVI5/nEj5uhNmMYzxmfIQ+QkEjTNU+gm2Nmm6gjcNRvhbvi0TEQG09RL4Caix03wZma39DL0mJlC54cHNu4Cw7W541N/rsCR/ZEnoUZqL81K4ehjM0wnUCuLnoXVTAns5syiFR02f2cbFPKneiZxIgsNY68bQujyKSTjPrtMphtwJED4V67CcG7uJjvA4/ifPZ56Mb/OoCjeuxEICO+hn1FAEs/hS7stkvHSo4usm3UZn9nwBGCNpZBzkTxPO5i8XW9Zh+T8WQpuLmOXlO2zpOfFaAtc+yK5qH5tRsGjjgeD0jV1WtRdL7rMRjXw7bgX1ub9NmIX0ubdjxJAziy77g9dlCIQWUGAEu2vbdpBI42iMhd8hPb6tCanduYdm5MRkWXwFnHx86HZbDDbIBvkaNd8PdkI+UnYjxJhsaTkTzx6IT1YlYMahpwtBaL6PTW7fT4gw/TF1/8Kn3yyWfpzt0HZGf89dun6ccfn6WXL16ni/lCorfDMdkjmG/LxSpdzObp/OJcev9gyZNEAta8AXfBWcrJUVa8XiJe9svaa8ibsZoqZHLgM0gvj4kjeX+jz/cBR1h3xDiaUk7NgSP0sfuF5nGlZLV3CDQyu19Mf/ngYkJxSct1pzZ6n3JZ8tMhtedKa4LCQTsYpu16tMs4AqvIgCOvkYN6RgAlEHx2douDR/jM6+hw7YCNMx+dIEquTxprWjmzwBnGTlAWEBSD8dmWAMAjA0cbfTGLPEFD670C2cY4GrtUHQLzAo6U1KYgt84LxQSEyfFvzRONHwMmbPOd12lbBdFoAoYknQcZWdW2see1uk6A8TcQN/RarWB6EeCRrByl6rjH0RJyQtBIvw4ciY0m1k7ei2yWAo4Ashh7RIDUjDJ18wVkGi/SEsAUgKPN2gBFgQEYR5Q9BIiW/ZsCHGmvVbJmXY7O939RRmSDWoMZLG76lmrjABwxcC1LpBSHZsSInwTgKPNnA3AUWSn1+hH9lbY1ow4KXW7vrg4cxcTF1iAk+joARwKNxCwDjiOQV5Jx282SrKAPHj1Ot2+fpdu3b6W7t28p6WkLWchFevXqVXr79i1rZhG43STK1AGYfDu7EHhE+cJlWkOOzqR40Y+wHwAWMX7WRIXWtHeSwxRIDXuBnl0sIYGHcYhxp36Vogj2/AU4yolHjBe4byTf0jQZMyOdfZ7VfIOWaUi68n7q6i/YKcvwqpiCfde5fT7JTfkl3fZ0uqsu7Kt8/0fgyJriZoGjvuPr8Lg+Akd1m/YB867SH4f7pPtZ32vgSOlSnR62c1KgyyhjoeooGemJCnQRWphB/v6h/WMdQ8M66sBRDQI197Hw5FwaulxlX2xnX9y4LR6MdtPavT/5tS32F595J3Z8BI52hsL7CByp37vt3tv84bx3qcbWjUjVnX34223U9ysBEgUX4eC6PjwdRmbP6tc3xZiQ+FURYAFHE2TSZX3xUgzTz6+/2rAgkIlNP14DRHLgSNIjZRPqUnXvAhy1gUA+UesgDTonblAiWOSvY2fVhsJH8xE4Csb3H6DGUaeV98BB9cKiudhBszNnq7ZI1TVAo1LPSJDADQFHHi+wxc1BnbhB9EMgVQfgKIcYIospFp3xjWYueq7gT17Y7Xv+7wgcxXalOJFlpULWpmSNdmMcKXjVvHZ0dupNcBOcKU7RdQJHbc5KdEQcqC/Hyc43vpdlDqPu/98ncMRntznj8ksRMOMsqYEjfqRIsSAAACAASURBVMnAAcuybyzaJAW9n8CRaV9l61Q72P6Bj5c6cFY7LxEk7WIXbypA0+Xa+46Jc8OfLzry8olU6yiDAea8xQ0J2wpABGu9NJNi/Np1e+5rjzpwitk5Gk0IvOymC7zL0zeZoS4hCVZibAu91pojm2oyY5bl7uweFatWIB+oB84iOSSBEIBmpqe30sNHT9Knn32RPvn483T//qM0mZ6lp9//mJ4/f5XevL1IFxdzSikpnx/1ODZkG11czNL5bCY2OorDsOaHWCAEsfJ65A66MYPIOBJ4TNkm/DI5xwqwIGiOZJqtGEcOHEXwqAEcWv+7b+zAEXzmmnFEUAINCOCIQNiQhXm9Xih9cIJDYhfhh9J0A9RYAftGeuwno6GK+jpoZ+08SKM0TBMBJy6vxroqAIIgQ6d6RmIZAeyY6X1jJC1XMwWi7bgsBa0cgwIYkcHVLHIr2ylQQetrBIBs7UTfmGyVH4+xjF+CHsbScn/c554ASuxDwOpCjaOhBba9hoyzhQVcgNUmkBJhAWXX8pzmW7BtQpFeVZ/C8du0Yl0oAYSqa6T6ffxhsLoAR6w0tYZ8ImobFeBI+xl14MnJlIARwK3xaGpgF4AjzqTcTykCRwYwiHU0J9MIwNFsdp6WMzHDHDjytsEejOCbMY7y3DPpPu23ugFHAB0i46i2TZr31iRk6+n1IeCIU8wnpp2A/WL+WVtgr/al2u6lGQy6zAb2B478bDGYVAeWNPLFXoQpErOxCRxhHhOh5lhap+lklB4/epzu3ruTHty/l548fpTu3r2bppNTApeQq3v58mV68+ZtOj+/SOfnszQzKcS3Fxfp7fnbdDG7kDQi5Ojwv1wHDViRMQ0XAhnRymPWUvP6V6iBlNJyveUvi6gTOFLyqIAjsfio6kc/KNQus3qVNAyWZJPrYzpn2xUAK3ZYWw91CuqaTRcY2ZSY3Nfrnc4bvnwogeMqK2z0rbp8v3OwlpPupqXq6juOAa9/HMZRl36Lxxwed0fgaGdk7fGV+7b9PvtyuE+6X+l9Bo7gJ3alBHW3Rf0YR+6fRh+P/m5VR7BPn7lvAB/cYy3RN9j1E6TbsA9Cq9f5uJer43Yx9uLP5nX7LjuWXmAL49nbpeF/HIGjnQn6jwYcxfGyG1soKkrdLdnlRw5uffS7zDjyjVnJDhVwJAkFbdCwmfWsKYJF43GW4mC2n0nVsbiYZZRpollguhFcMcaRSYxo461fvl4F/XQsHszmQxYpMga7SdV5g8bgTwSP2t6vjVLZbLucXnVfNsHbgrbx+nGyx2u0bTjavheN0FGqbndg93XEr2sSxfO8S+Bz3wbZz98tO81Q6x5SdQyo2EWuk3HEUwbAJ0vM1RIVBgR5jSMGHBi9L7J2fh4FFEwWLmQJi22k4xWrsqCQM45Gqsvk/eM2ybNw6xpHHEsMLMn2OWNAfaCC255Z7xnQcVGv57Tb1tox8g0593qU7RRroc2paDKH5KLWi0S0EfXxfqxL1SlbNBa5t6CfBYXlsGlg6Lx/b4wja0MGbxQIkQ3hE1stDwsqUZolyEcYcIR2wfvF9ltWrWXgO6vvWmzNz8A4YuDFgbIwT+v1yp832tw6IL7rwFxLK/xsJ6nnoF+4ft9tQdv8b6zZGla5GHndPn4eb9M2UC7OebcX/LvdphGBh+tnHOl+wNgoGVGqW6QHirUvPQPd68Fxo0YGhWybZ1RxPEF6mAF3AzSIIA0IEt17+Dh99PEn6eOPPksPH32Q7ty5n3766UV68+YizebLdHE+TxdzgBwIoiOgD5k6/C7SYrlMA9avOUkbm8sS2CtgEYKpZtlKPRirb+SSTaqg5ImSBiAxJxNtIfU69cGaQV3WTOLfYldRWw/1jSYTMY7gQ4OBj8ePDB3GW08mKVn9TkqxkSkliSgxFIpkHeqlEEQagEngDC+xqzLQBJCGwfcRGS4eBBbwAyDEwSJJoBEQQWB5uUibrQNFVgsJn5Nto2C0y1FtUR+HYJHVd6J8m4IFgl04K/h/SsJVIJGPrbJ2a90mGwdBaqv9w7mAGHZIJPN5wjpSU9SGQgDcahaZNKFYxZ4ABpZXogSXs4qRjOY+BZlxzAkwe25gF6Tp0LesZ4U2AKsQe5SQHYh9CcLw8qUEHAE0Agg3m10YI03AKB5kMsJYmLIOE4AjsqMsIN8AjrYrsULgdxjjJwNHJlM3m71NCwOOICcHBonbkho4kk3xOlID22t1BI4soUR2q+mjmMuV2WAAXDsDRy5dFk/C1wIa/cfXoLZ9VtOva8oGt/nVzUXkeoCj2v5zfIKlCEajlREVg05z1OcwwV9+eZMm41F6cP9+evjofvr4ww/TL774PH3yySfp7p17BIgBHD19CublT/b7LJ1fAEBcpLcXb8m2BHA0m88oRSnuuAej15Sok6yh5jvhOauhxXYiUWiQVpReLCXL0A8EjjhOVXONXFKy4ExC12pQet1Hcxw1q8weyCKI1VQyxPBee6ZtAZr3L/vxm3zSJrmt9Yt99orCv9rv712dkeJvHj5TvS+49BtH4Mia58g4aoyTo1Rdozn62IHDM/T9lqqDn9iHcdQNTL854Khv30Wpuhif2d1nob570eC5rN8vi/n6Xq3+G0G3feBR3OfV/k+9F/c9+1GqrvTU+wscaU996Kce+3WcofnvGwSOPChdghm6eTq5lMw4SdOp1TEyyvpkUmQ4XKpO2UhDK3Kfh7z5kDqnJo4nJIlxtJgvLWjq4NGaus7OPuJ9YWOGjQ822B2Ao3pStgFGMUN4nyGsgaP47zjB9xmRaDh8c7Ez+Vvo+pcFhY/A0e7U6ruQHJqcV/m8zwajPrYGG+rrH94A2zesDoIMUNMIuVSdV2xxM3UTjCOOdQQ8rEZRa20i2z8yWLQ5YfHxCBzlZ66AJL4fah81QCYPeNvTkwE5RuCs2RaFceRF7j0jusjb1DWOBBYh8BfkmGogrPq3z3m3A5GFoSCZGE7vAhy1OSC1PdI1iqRQm1Sd7GwJ8P7dA0dBRUe4o4IYmWXEmKfGjULcjJbkAtAImHqNo9wHCLoYc/Z9A44swfhgva4aOIq2N467eu3rYlM727kuJ3uHY2pnLAYu87pvdQf4/CErLoJokamMsQMmSzw3Xnv7OVMg/vXPSgDcpHyDNB7AipsCjsTMkOScbIZWDdkKAcpqD0+sgVyWfEb8ZcDfgAU9q2aTMzW2kEe0ejk43Xhymu7ce5gef/AkffTRp+mDxx+mBw8fp9cAjWaQ6dqk87ez9OrNeXr7FlJdkgETgCQAZwiWymhkMmMGyFuw2wOpWjOMcYR6NwSOjL0DACaH+UNdXycHmP/q/qNLFPpft/FtUnVu7+M8IXgGcAdSg1gTQmKC/G8BR85wncAHZ9uSl2E1pXT/BJtQg5Q+MmAuAUesWul9lwwA2ahukezVOkGOTHJ0K3sNkAS1j/QZaxyRMWDjILRDBDLb/KB9MiHae2hMcKzzeSQ158AR5xYT6Z3VZDVYbf0cWz1VjTnVLnLQqPjowmzni7XJpAm8dFtvo9tqwmhs4x4IBDnjyIEjB5d8VgA48vpHCXuaVQM40rhQbSP4HdPJWZqgptXQJPlYjwk+RZhbXGdWrI/jUnWYRwL3ilRdZByhfxjUZ82awiSBVB2BO2f7YSygthiBz27AkUvYNqUni4FtJFxQ1lE/BxlHtAU6msMz160UyNa2Hvjc2Zf5HNejw+tJf+Bo3zmjrdZYlsQkJSStlpqSL9E3+IUEnOY7AKTxaJhu37qdnjx5nL744vP0+9/+c/ryyy/TB48fE1R6+3aWvv76L+mbb/6avvrqL+kvf/kmvXl7TsD8fHZOtiWAyhnrHS3TEnPbgGwyBlf4BSiMea2CW0qYEY7DeQtpS4I7Q44N6xKC0pqPJlVHf9KKdnlSgW/s85pg64MDR1ZDdHdn0g7OdN3TlTSAmwCO2tnB7+Ba5K8eHpvlKt2z/NkxXWvRX8djVPvMfwzG0TU1XHUaB3mPNY68Yeo42HW2e1f70vWaboc4V/N6dvjbvl84fKTbY62LHreNdqRt39/lvJCD9vrOh46PNd4vPRYJzACxkVHDZObLfzy2urOOmk9QgzyH+i+2i7P9a98gJmTrM8nsutRuvQ+MT1D7IfW+Lo7h+nUds6H/E0gI9J1CXbu2+CDfOzKOdgbV+wgc6SEOg0byx4pfXI+Z3fGqZJ3r/Bm4VF00QLqwF/dF5qYkIE5PUeRXuuPjsQrOZ5k6aosry5MGLdTgifHaplFTJqAXNcYkUQFZKzpsjKMceEHorgfjqJ7EbpTa/qJR92kI+/F+Hz6h46T2Y/yzy4xNbezaDIIbkb3G5VjjqMVYtG8yr3PCHDrXVZwcDxy6Qdj3t9O5LcNawbxqe7ZXqg5BK2MEXmONIzzH0OwBzWFV4ygaQJq2DQDnZoYp50bL97L0UOWctW1IseEFcBQXZl4bueMmd1MYRwWdFxsJzpSzi5x5JOAI79c1jmqjHvvSx85NAke10xjHjF6bKkoO9Ea2jAeDIzNAi5ns0N8X44isAwS1DTxykUTzxdhdrVJ1AThCg+KYvKm3dR8BbIB017pg3zDjyB4424J6Xao3Jz6e25iQcT1sCyLvs6OHNgKH7O91fl7b29ge9FvADPSiJQYcRWai2xtnEeIvhtzYZO3iXN21MQ68uIRQyaL3a8faOggOqt7P9TOOpJEscNt9wwwcZRaSAu1oj/VqQdDGZZlkQcTCaSTnMEpOKgr/wvcDowQSXrdu308PHj5KH374SfrgycfpgycfpdUSbY4abdv06tWb9NOzF+nlq9dpdoGC8AjuWxCc9ThGBPKc/cG28to0VjBbmy4BWQQZhgrQky0PeTiXrfPkBki9mTSbltYiyxZBfwZqDVggG8b85NOz00SAA8/r8nwWUJXq2whQBVn1ksvTupOTtwAGUToajBWAKmBzlcAvv5OZSXoOJjmgls9gQkDGqZUCYcAaEWNA9kuSU95XAgIBGDnDxOuQRgDR5e8czFSyl75bZqNsqidk+Fj24If7bQ4cyQfA8ahXlOuDDSRJiIB3nJvOCBYroqzpfvWyud9ynCzmK7axM1pcEIErHMcIUgSUQDGEugFrHAGQxDN6e0GsUfKF7nOsjHW2Yh2ZAhzN5zNrXxWpRTLK2entNJmcqf4rAzZKRCkEG+2/auBIcoE49wVrHIHRNJ+fp+V8QWlBgHzos8uk6pz1hIXPmXPRpmieljqIuRetRoHas01usyRcOK8J3+0DHHmhJNlaqUrUwfVoN92e+BoTj923r9pdI64GHPn5/X7833EvDRsCEHdMpp0lYhrjCOAv9tHjMea11T06GaTxaJQ++vjD9Osvf5X+v//nX9Pvfve79Nmnj9PZ6TRdXKT0pz/9Of33f//f9B//8V/pj3/87/Tq5RuCRACLZot5mi0WZBzNlyZjB4YRmEYAjTh3rO8w1n0No6+SV/RcAwxjnoE/sy1gsAmUBGUS8wLAkfe7Bdty8pHbyBAwpIRok/3v64qD2rF/uvgDGTQyW9qVcdRVlklAabeATh//wwHrrvehsd7xPo7AkXXFzTGOvK+7gn/d/OAjcFTPoU5xjz4TLxzbxb70OfU/EnDUbTz3ZxzFeRXX8Brw8T1TPf9qH8D/Hf1I+ZcFfCv/1tWpLpJlV5tJDfV4jPHkOv5Sr2Xx323nKXssXfMIHPWZfXG/IWWgrj9dgdubsUUlall8gsvvvAaOapyg+W+c6waAoxi0KBNVeswCjaRtfOvWGWU3FBAYqq6RFf/F567JXgNHmgxqiNLwJdXbgSM4tQKNrNiwgUiZKYSsVGwekQvakXEUJzKuH7N/I9sInzkVvG2jUmdTxuyfQ8HaegjUi9W+Dc6lhuUIHO3MrOt2AroancsWg0Pn2LfhbQvads44yzJ1uzBKK+PIZIM4P68ZOAKQ7MGAvKELjBz2mTXScHtCpqJrqpfMUzsgWFUUPg/FZ4II0e7W6jLgqNi+d6tx5I5HdEiiAxTHwf8EcOTjTHZYwb5DjCMc41nEOv7vEDhiPSxzFsMwa2McIQ83g2gux7QjVScB//cVOKoB3tpZ93Ecg2V+TB1Iu6qT1dWJO2Rb3/Xz+v7dVrgfQX8BSIYmvQDmkyJjGf0dB5kAUJxOUG+m1DHRPHOQwGqSWM0J+FV1+zoQ5cARA4IIFNFRNhmgd3348H0F/IvjWdsOHWqiSAiwLxdsB0qNwf5r1hBMYaAxhr+sBgvab71cJ8iCDU8m6ez0Trpz71568sFH6cmTj9NHn3xGRhWy4WfzVfrpp+fp6dOf0stXb9JqqbpJZC0xmIm4p3zEFRkaVp8GMms4yGLSCvCWQBzrCJHtA9aR1TtyRSUDimQCvLiecZfQlwDMnAFGdokzVsR2pVRdBRzlWkG27q63qE81ZHIUoTSrFQWgkYwjMhQEHFGCjAkVWLG9hpCYJl7onnVLLPkBjCNn2Go8GVuM47DYdYAlxCsoL4X+Cp8RRBIAWOY/mCsu2yf/vbDLyiCKQVKBSBVYlIsgl/UJx6imikBIPGdhHFkGBM13qTMIdnOWpwu1gkrdVCSqSfY6AyhDT6hQIJyxcvYfakg5EGvcOnt2jFPtCQw8HGzTEvsVSNpVwBEk6zRn0DdjAke3b91N0+mZ3YMkBfnkQ2cfGmsobVTbCglzmyUZIwCIABwBNOLvfEb5MbJJyCpZNIAjSvjVjCMm6PQDjjhXKLHoY0DjoPyUhMN3AY5Yi4w/h4Gjen9XB41kmg9pl10PcOTXigGpCBw5E8wZR9MxQOWTNJmOmEwwGotxhu88+fCD9OWvfpn+33/93+kPf/hD+uLzx+nunWlaLlP685+/T3/841fp3/7t3wkevXr1mjWCARotVnPK1uE1ZOvenEu67mI+T6vlkvNH9eeo+8j1C+NG9eXMliBJAMzHLRhHsm0am7A7Ajhl8gUwInEGPrah4SZLlzf8mkc2TgjuTsa0oTzCk5my/KWPJn2ffXew/wy8NQZsF+BITLZui6SSrQ5ny3c7W9tR3W6k1z0QOOoIMl39xqu57//8x2EcHbYtwTp26o8jcFQPx6vuI7oM6+uOGb3fwNG44edf1n7dY1FS5xhgfenAOKrX67b1PB7jLHa/13q/Gr9fkoRNQPkKwFEcizVwFuPJjQS5iiFSJ7uU2IxGTzxvJDO0xYl9fcSad5SqKyP2fWQclbF6eN2O47xt/Nw4cHT65J9Z46hZwyMUwxyrmCc2b3fu3GI9IweOABr5b5aHMKeS2Y45QFmAo6Yx0gYBm004vjVwBB1mr3fETRoLKQ/SAi+uABzFYE2c5P5+H+CoNiBt4FFtBNqMWzSCtRNyBI66LP3RWLxfjKN64YkLQ1vAtrPGdU/gyNIJtWhdO3CEzG9jM1XMocbzknGk4JAt66VmUdjhOfDlEnhkjFTcqiyjY0ODwJFlOcYRpYCTZyh7gNbl6uwzq3HUlJBqMo72LuiVw5C3VVHe6pqk6tqckRoYL89e6pXEIGC2YQ22Wix2/ncMHFGzv2zgPaBMXCkDS6XgM4MuWW91t8YRkh/eR8aRx8V9XarHtv+7Bj9rR6YO6PWx5H9rwJEDO63A0YoFU5Blwz81yBOdOrxGwP/22VlmqPkc9XN7kNz9sTZ5LweOPIvca69Qioy/1/0j5or7MwU4KmCyW2FKnS0WucaQgK+SMERGR4D5KUlm7CAkEK02W7IyTqe30tntu+nx4ycEjj799Bfpzu17aTAcpTdvL9K33z5N3333Q3r1+i0BMzBTYMvJ+gB4YcKSGTiC1JizKKiMJZDPSU/qY8lKMYxvxd8ZfHNWFRAFSnA5I8YB+KbMqMt44JwYy5lxxBpHY74X2xLHbcimOUlrC5bjc7GOJDeGRC3VRdF6RSZkWK3lw+sz+uusRyJ2gEADB47s+yHvotGfkL4z4KgBKBkLBewjsXJEtVHtK0ie6f3or9cpHD4XZEMc7GljIgm4wY8YGUpWw7N4ELf2nYgHNgCpkrHp95UZaRvUStU92FZdrKqNSdJZzTDWairGX8/q4owGHFHCD88OeTrWgAL4qcQ3MI2WyzlrRml8oU/0LLdv3Uunp7fYdqwTpSi6bWsU2GfiHmpYOXC0XhpoBKbRBQEjSNYtlvO0Rs0agkYAlWadpOq8GMyG1xeDUj5mO+NI2LH7A5F9VpiI3lwU5LN/HGIcEY0y+xIZR+6LxjXI+73ev9UWb1/Aqd0y9geOnFXUts75Zw52wqaAcSTgSPMU43o6GaXpZJympyOCy2MDjrbrTXr0+GH65S8+T//7D39Iv//979Mvf/FRun/vFm//669/TP/9339J/+f//Fv6z//8LzKOlstVmi8XabFapDnZR7P05vxtevn6Nesiof4RgCM86Qnm1InsMmuyAVBay7ch8DwE89EBYWNTsxaSSyDaOMB8WUsaEcCXA0fNoIW4lLQV3LYP05iJE+qJen1sfrdIuF62ouVgLdmS3aTq+qyQ9T68z3f/x44FoNcJqLiuO4xexz8WcNQVPKqDyZfZoga7rAOu2NlnPtY4ajT7ETgqzQHFAiS1dPm5KeDoUH/Ucy3uj3z/1bYPoz9tUuJtcbaybzM/jL5+SBQNpIc6UO97t0xwcBnjnCxREpvo69vn9foX/+2vj8BRl9G4e8z7Chx1TWa5DCuofSjWtg2xrau1aPNbg8nj32xdFzxS+VyjHsV8xxNl/d2+DeAIGx/JqOCzmBEojW6tcszarICj3QVWG2g4rShyrIBI2cDAGUYwwTc0yPJbbVIDOKoNTRuAsw8wOsQ4igYiGoX6e/U1fdLXm1tv+vqe2zZGbUalcV53xP1vh9Gw736aX7VN1EZhKBW2jsFjHd3tXC0TGmMj0Oau9dwtshYdmuXgIX2ftc/x8dh9wJEvhH/rwBFGTp7jZgEpXWmBMhQq5+eBccRnsx442aI4Y8kG4dvOSAoBHAR96CibtqsX3vWtS51xCOAIG2UbuLm/mzWOXBKqyDJFqbomsO41kS6XqmsDlOIcdjsQA4mR2eg3Gu1XbVva7F08Znd+lUL3Cgxqk9dwZpKxAgLLqMFOYvCogCVt14vMzrYxHjdRcWNeO2UAaCB7emKScC4Ptc8+HpzMdgADgKpc3WAcqU9ivDDUO7Iiz7HGUbPekQLL+GGtFQRjrpMiHKTqFPJsQgRtdicGay9dK3O7KPCyDzDy973PaqAkjtluG+WWNaKr92Rf7bpx7zo26nnn/46SfB5ozYyjnCUf1kYP3Li9Q5F7JOCc3doLHCkpRwyLmCHn7ewbD2cbLZcIJq8YtI7A0fW1ieg5bYyjzL4zJqJ4RZu0Xa057OEPlozAph/hkmhYGwQcnSiIuUZGPGSQb6Xp2e306OEH6cmHH6fPPvtFevToCeX4Xrx6k/7y9V/Tt99+TxBpPD5Nk+lUwJGx1VdrFHgHA8n8R4IBAgIAGg3I3EEtHATNxUpi+UzKxGEVsrlMgMT1yCDFJOCI/REGFAEVC7y7nBreQx9Cegrg0akBR94mnMHOPBsM0mozTBtm4juTSAAXatOwHorVRcF65rabktAW0MX7Lg+YgSMraD8eQqoOcnz2fGQOhMU3j1WZRK9zx/EGaSuTs5Ndl9SVr88wGHp+tXG0/UYrKOwCQUYlKYT1jCxdxNhD2bYPIFsIJsbEQDDVwhFohesbumesBUOyeH6OQzKhwARDApoxhBgPMLaNtbPPKRwLoJH3z+c2uT12tDb/IptpLK85bvz4TVqxxhEAlSJV58ARzoBxDdYc6sTcAnA0BYCM+5EEIs5LxgkZIQL4ToYAmyE2CHBuyeA/GEyQpxNwNE/L1TxtmGSH3yXfJ5DI7xuDEX9RXynUOHKNVl6/A3CkoiklI772AQh82aQoHCq82wSz2Y5sUmMWccHVvel9TwDbZRzVvkJbEGbf/mq//S/AkUBul24s62tc5+Lr2v+KPh37EFJ1YM5xHjsjEPYNwNE4Tacj/RpwhCbZrNbp4aMH6RdffJb+5fe/T7/97W/TL774ND24fych/+mbb56lP/3pGzKO/us//5hevnxNlhF+l5AxXK3SbD5Pr89fpxcvXqaXr1+lN29fpzU2z7AVkJmHZCbn0pagI9YQAkcJLD/VQ8PY5JxmvQ4wEQEeeXqNzSfYTQeOMD6I7Gos60fvOUSL759QNtpr5emY0o559eWpNJ4OR845Lx046rvQHzhebNlu6Rj7jtr7GN1O2/+JtjcHHO3f34Y+9/43KdiS3lc/SmmAq/qL0V/baahss2wsdkir6bN/r23NZR3V7fmKfc3+/eHh34FVacs1vIAtqyJ2GlN9/ci+x3e5iWjzuxzf55i+93vo+DwDsl9X7qZrPPDQ/cf1J+5J4vf8Wt3GnL45BCs9KAtcdh/d+0TymkPKAHQzdm371LZ2p49jCg9yG0rieNu+tAaO2r8jO8GaTJ4w1lDKiqpZNqcsHhXjNLF9an/BwaDL4h6x/+o9vPdLbpOfocbRoXHfNvYuH8clhlTHMQ6N/y6fv6/AkZ7t8DyJYz3GzNpjQNpjXOcPgSNlKTZBIGQtIjsSQBGAI7w+g9TGWJn5ks5QcKMATyjMa5tq6CI3nr+NDSIkDJv9xXxpz6X3uIlboggsMveQtbekQwzfdw1U3BhHbOaQWVO/9k1h3Bzuy8SvNwH7vhOP8+u3XXdfR+3b2HDjZBu4+Fyt586KK8rsu75hcfPA0ShkNewb9H2ct9jOfQxc14nUfZEsC0nXc182RurPOrUJBwI28EVmrGHUc1DWA1QyU8oK5TfDRq1k5fpUxkg7GRgIE4AiZvCGgLNHEPrUOBpsFG7wscy+NGeA8IadnwCVAdR0S3Lh3dL+9QaexaU1qUpzKEphQZpSywhyMvyEQcQSwHVb59JNCu60B9kdDNpn4P0m6vEaHYbIInJbVNubemy22aZ4Hsv7tI16lbMxvAAAIABJREFUAY4ats+Ao7KAlSxjXd+CsJVDheBDHcjZZ5v3AUc79vQGgaONL1AWQC01jsQ4wE9kHCm656yjdsbRTQNHzCJdY7bKTre1b3wvjq8225jtbx6QAI6aVP59Y3WffWqzl33scic7Zxfvs3HvY5P73q+PZ45/RtzsV4YEEUMG7eFnnU2mO5K5HGsNX0oB33oz5G2LuQafKAJHJycTMYPsPPXmKfZL9w2lrwe1RrLsqMxpyTCGXwhZNgTrMzPFanvIXg6UCMRgviT25EeeZIkwMI7Gk1P+PnzwOD158lH67Itfpk8/+TydjKasbfTnP/2FjKPzi3maTsWEh22DvwjJsOVqk5YrsUAo5cegImTwTtJgJLBCawskxhCMX9CnBcjjMnDZlsGXZf8g6DLg/FO3WgJDkED2JCeASAAfcAz6XL70NDP08V5OGLAWXG+H8m9N+m5r7Cz621a/h8wj1BmxFP5cB8mBAvfJDXjA5+PxNJ1NwVbweR2ZccbUsXHKMZOZJSYlFSRKHbQpARJbmG1y+RiLCRAKxAtE6zqvdKx5JI3aSM720vqsNcrHqIAe/ar+EMEfL1RtEnSQNrQeFNQZa1WFgDZHDAAkC4Pn/UCWqdMawGukRLYHGUhg3a3XZBqtVqo9pD0TJAtP0+gEY+EsjSG9iJ70QB6HpPw2H1sU5iYTbpi2xjjCedsYR2AbgXWEazrw5DVpABq5hB/bixtJAcIROHJgsK3GkWpiKRCkudGU75KZszFGCVdzuQKLzueNHtKBI9Wb0oIbx0g7cBT3b/v2ctH2HR5zWksBIjtwVPtR0Z+s15Ho88S1UsxA1U0bm8ykJwY4cESpurHtv5HsPdgSOPr4k4/SP/36V+lf/+Vf0m9+85v06Scfpvv3bhM4+v77V+mrr75N//Hv/5n++F9/TD/+9Dy9PT9P5xcXqum23bLm0au3r9PzFy/Tq1evyDjCU1JicbvleALLCfYQY3VxAbnDJafTaDQx8Ei2Ovc1fDELObPFMNbXazE1zWEquwrKgvjSl+Uk4/728vU4Bg8u392aGy9/qFPYpY8n4Pakm1SdbI/uPYJe+/wUHXs4UNTzjsW3vQHGUdyHNO8pPkNpqxKm2fec5Xt9/L4237N9r9GvxlG/dm4Gqw99t5vPdTXg6NC1s11ixUMpe1z3z0354n3jL9f9XNGmH1pL6pnsvgO9ZFMa4TiNczP4kYfuPfqc9d5g3/6u67zCyOia6Ng5iRniy/RflQzVxdbh3P4scd2t32tb4+v3YhtFkCnGHXFMc4xpnTNdAHZJ/PxQe+773K+zDziK93RoHDQ+/xmAo1730+lgAUfl5/AaeKjd42XfR+BI93+4HTo1b2xZmpvu9v6QjaNvA6k6d2YjeATgCFmSAI4m0zE3v3iN92W8ijRGAZAKcMSCmjlLpwSiohH2DR9YRculF2MtMh4MAiyWBI6wsWdAAPR46C8rityguvu5awfCHXt3gi8DjtxI+DHxb9wgdA58tvRyvcBGg+iOWf0MO0aFNlgZYu8XcATZhlr2Zj/413eS3MTxfR2XzrTxm7hZW5zlsDeNUP6XZ3ba0khNf7uXqwJHzv7JRseCz1cBjmiY+B+jfgS2UUlpdaALwSF7soI4SYrIsscJjN8AcOR20AM9cR7XwBE+67ZxUEe4rYpOSw0k+Wf132gr6o2emsodpf3AUbE/7uzVtTCaLEQcjwDtPgernkNtx9X3rXX05hhH+4GjInvUFzjyOMBNSdUhGKB11bPuzd2w4GccC5pCh+U7o5Vgb9s8ik54c91uGq56bWqzl11tYl9b2+X5rmJm+5x3555tY5jbJbiDCLBNR+MMHEWfwjeFnojjwV9vO/z1+czEGgOPnHGEgB+k3GAj43fjxsjvqbstsqA8WRrhJ/uhGUJQ8HUI4GhioJDYF9FXxH1JOmydVgSOVkw2wjHU6AajB8DReJpG49P04MHj9AGAo89/kT7/7JcEk54/f5W+/vqv6funPwo4Gp+l0XhM4GkxNz9xuUlL1svcEDwS2wjEhqF+bWIjGI77AAB3MhqQmYo+wv1wY2M1bAQcDRUMByvqAHAUZY8dOHLJOoBIsXYVT2kyzJCCJ3DETH8P1IOt4DWwAByJTUK/zwAjsVMka6f717+xBo5HE7JbFBSwQvce6K0Zlubb047kpCytARrnuKeyCWnbzGmMeg0gq/dk7KsumxJcG+2vYz0BprmHaAZlfU1z4MjXKmePaIwKc9+m1XJNcJzvWiCd92wJKC5Hx+e1cLQYSP5MYqgVdpW+IeBoxffFCFxyHmw2qx3gaDI+JfuI4JcxoBxLyawdAg8OHIGVBAUG1TgC42iJmjaQqlvM0mqB+ke4nsAj2hLW6rLEvmsEjso4aPqXsl+yEVyn7GPsUrLfFtckl6frKVXncyvuleI4bAswXb4GqJeV9LjLpo5rX/Troi2t54Hb8ggcYd667LuAIzARVedIDMECHH340ZP05S9/kf7lD78ncPT5p5+mBw/upskEwNHL9NVXf03/8e//lb7+6uv07NmL9Pat6hlBCBQgOYGjN2/S85cv0mtK1Z1zXWcNYbBTARBBrm5owNFsRuYR73c80bg0xp6DhQSIzKfG9wWOy2hLljCKEpZaXcops7pq5ideZU2+7Duxfup1h176+CTx2DgO3ReLf6Nvf33tYaAVYwO2q+seMzp4G3i+KJ9UeYL2zxIg7gMcHbz4ngO8zeuYiQ4/AkdNt+0IHF11nHXZE+zspcx/2NnvviNw1GZbom+1C4Z0eGr6IXWCWPv3PDHo4FnBUmXyhAFHB2xRjFfE/WfNFvJnjclIl4FGeT0OahbtsQrzBZRW00jObI1PHGyAykKaD1nb/n1xk3q9aLuc79lvssZRz8fscHgEEbut2N33rEoqU83fbj83FZ/odvX+bdHtvDpK4YjuTkCXthjc/vj3GTjyDa02upLXmJ5O0mTitYyKRJMkFWyDmmVVTHYCm1FGo31A1Js+zxDU+9hkgkYvYyC9b0wkB44AGpF1hCy+9TYtXc6jAo7aHAefkBh0fYCjuClxIxkdlPpal/277uRDwFHtqLYaLDI/rZhpJzJ/16GmQYwyOTcjVXcEjrr2xNWOs/77GYCjBuDJqWtyLuHGrwoc5QWTaazB6PnrDH6pLDsNpF2X88sCbWRI9QCOWLyX+u/dahzVjKM258Wfpc8GNDpm0Ya1ORz+3j5npAlyl2QnlzvatWte6N4ACmvdZhH1XQnLGNCJ91Tf16F/N4IwVuT3hAzLbmBJl3nDTHOLbEGyrgQ3ilSd+lKVMDjWLUjC+zPmEV4PgmyfPpNU3U3UODoCR83e7bKZ6zIe2o7pGuSOY70NbIu+BCwZEif8vXoDVvtUkXXkwJF/1+XqBMKsU2QcxY2SbyLjvKsDnfvbqLATdIxnDrqxdctrAasBMtZPDBhTYFFMKq8lJwCd/thGQXDWYiewLtQSwUxKeo0m6f79R+nxBx+mzz7/ZfrFF1+yLszLV2/Tt3/9Pj394af09mKWxqNTC4Bu0nyGYDoSkQw0Yh2OtdYI3LqDRraOsB4NAaw1GQeo1YH1QvtcZYaSqWRSZdxWk/GHZUlrhHxYeyaTqwPoQ5YNgJ3sT0+zLy3gSOwKCfwBPBokAkc4lwNHbBQlaoldpF8UqSfzyAElSpJZPSRjcOEYXGM8Gqfp+NQou0aAs4ie2z3Lw2qwqPzZ1cPeFrDBJWmjkTlrQwLN5kwfPAtknjDeXI2gy3wstrc6+rL9j0lkcT3DNR3syq+VZELgyDmbLikTACQHi/jcBBBNms72EGLMqZ6TahxpvVwsBRyxP3msQCOMBTwPxrMAI+ynpukE8oGU/iJiIJ/DMJbMOmLGroIvWH8kh7gi4wjA0Zy1ji7SEoAprr9eEWCKwJFARLDUnM1jFNut5iT7y4C+wjAJcoS2/jnjSO0RPzfL8DMBR3E/VicBHgqotY+9mwWOyO6BNObQGI1MyoQ83ShNphE4grOBmkOr9MGTx+mLzz9Lv//tPxM4+uUXkOp8mE5PB+np0xfp66+/Tf/5n39M3/7l2/T8+Yv05s3bAhxtNmmxWqdX52/TK8jUnb9N57MZ5yTWCcjCM/hPiUIlKWH8UHYV4xRScnRxNI/c/3G7I1/IpCkx3rN0pOogSXhSOnNKALNwJEA5S3joYgP6HBPldXvESDpdoo/frnhwiXuU8aiG8HntF5aP2C1w1jz35bcOP1HAka17nZ708EExsNs8Oj5DqHGUZZ/3PWe3Z7/szuL+xY8r/s37CRzlMddR3utwz7n3dgSOurZVfVzX/UAe0aghl32iog7R8L1Nj7NLsJYWxJLCDq1zPwdw1GkPYb4LOG4MKnb48fPuA4JiP/QBjvx8l8WJdXvyt/YxjnhESNTs8Ej5kNp+tsZ2c8JW8asutX+W7HkEjkorHYGj0hY3Ahzd//xfs1QdgCOARdjUAixy4EhMI+julyJfLkvghkwBDklI0WhBc8OomXlTZGivA0RZu9gc2AgcMaPWpOoycARJOzjFaxnkhupUVYcnTsg2xlHM3ndDVDsgNesoTvra+Fz277YFKBq/ehFwwxSdoB1DZcCR+4Vd8MROht4ZK0fgqGHsu7WdvtLVCeiz4HQ/9uaBo9FQUm7uyHC8KgJVpGh8rpt0JZ2pCAAFW+Djf7jRcp3HcpYTcoX0cA77vgd54vbDbZDXc8DGvSvjiPJ0Q2NV8nWRsFMAVLJKHvTLGbbOsNpTgLGvsxGZCD73r4dxhKBWtiyNWkXZ/iFv1YxrDBD5ax6X5YuKQ9yg4lfOT22/OttPZxwZy0bxXAMKq7+13bzc2QJwpIbIDJucDV0kd67EOEIQ+AgcNZq/q03sY2drG9TdRnY7svNGMWSR+eYk1osUKKLEFTgtqldSgIY6k8rBIwWbJWkWN1HRHnigFwF61P8B6OIAvn8nPm09dw63BIKE+zIRzepWdQQUVzQpAoKyLmtcWCTypVZpsZxnYqnsEthAyL4He+ok3bn7ID1+9IRSdV/+6jfp9p176fx8lr7//sf0w4/P0/n5nDYapgCJRhcXAI7AVJdUHTZTgI0EHKFYGjKeBNbgHgAcFRk7y6g34EjBegPEuPRgbXKpyMul6iLjSPVA5U/j1xO04pxQFZGUVvhFwHYlthbHBmJfBigIwEqU1MMv29aAAa+NReUAAGBcvwAmjck68vW63pDX7+N+XVZkx9Z6kLMl3hf96Og7+/j2cX14zCnYGc9X2/baTtTryb61Ukw9gXH0HTgGShKEQCAXvUppMCogL4LuzpTLEogEkVDbaMN6Q5zjnpBAiT5wyTA34TsAMDolkAdg9IS+BaxB8Sdq4AiMIwaBmSQmhrBqKEGFYUbQ6GJ2nhazeVqCebRaUkKMbW2MI17bGEfmoSqInaXqjI1lsmQad6XOoSfpas332ob/s8CR78VqnyOuCXGcXz7mDDjiYn/9jCPI9Iw5R1XjTvtr1TiiVN3khID1aCRQfrlYsMbRp598nP7XP/2awNGvv/z/2XsT5kia5EosAFQVbqDv7u/gcDhLSlxSy70kk0z3Sr9dtruSmcx2Z4aUaSmSM5z5rukbR51Ayd577hGeUZlVWf01vulvFjDrRqEqMyszDg8Pf/6e/5P0/NnTdHy8l16+vEi//e236e/+7u/Tb371m/T69Rsyjq6uJ7R0AJ/nyyXBIjCNJtNJmpoc52Q2T+MJamShPtaCIColhq3GEQwN7o8TkHLzzhxywFr7fI5D1h+ea6wY1ToDRyGz27YGqjwGwHUOK7c523HbtQqye658sNnG9D/iQ4OEcX8Ubay/3va6/XwjT/xEcsM9cPRjZRypr92/2mC9tpAkZCLlvVRd/8n/oUea/YtSdXnX3QI69N0ffSrAUT9bhCdWkpVpDOWQ77pmrWOjXf5qmz/r70VmcNc+ri0m4fNOqTz0OvV/mGM5TrLFvIvP28bYrK+/zbCjpcByLSJxVuCJzxfjSdFH2uZ7Pu6xMZGgX/LAPePow3rgToCjB3/0V2QcYTMb/zlwdADGEeTqRsiOK4oD/tonNYMbBI0sexQFkoMWfASPHCAqhdh8E7OZcTRb3KYJgnIBOIoTuTYG9QbWAzb1RPLgTnRWY4CmNha9A58tfV0HdGrgiMBbi6FqGDDtevkP+9R74OjDJlWfs7Z18Ps6AX2+e/tjfjjgqLEg18wgMxAZSMaDbACOdhCgNEkkkQ8LUM2lxd7D6xxUsiBPG3AE3RRkaQM0+hDgaFONIzlxVug7SLDUjo7f6zYL3w8BHMnGlELQ2fYZcKRx7wGizVJ1K0HGDhtWO2L+d9v5CDYgaLaL4KnVV4jntzl/feaMGEchSMisWB9vRapO2bY23hhM8yIaHkCTlnxjPVmiNsA94yj2Q1+b2H9DUq7eF+DpMy7iMX2vKxaABc9gEwJQ4JJkGSgCIDCfrzCOom2I9qNmHPnGKPomvDalwAQcRfvY9gzbtXEEjiq2UQ5suPV1ELn8Jns5yxoXho6kz27SdDbR5pI+j4w8Af/dIWu/HB+dpUePnlCq7s/+9M/T2fnDNJ7M06uXb1jb4/LqOi1vURtomWazeZpMpmmxwGuwjgSSU1IM3wckCAVjjOWjgL+zkfC9qv1BJhGAGvpVzkY02UfcoTGOfBPP7XHFOKqBI0k9g3FUgCPvZwcqwFWh1BTAC7BZblCnR4wd38B6WgXqkwA4EiighIa6TimYbQLtBpTga/rgXJAbgCTfseQIzQO7szUbZB9L0aeNvnJkh/hc6DcPi1MbbXz92q/V5rfHdSV+fnMjkM7Iodl2S47O7fqSyTB7BhxxrICZYVJx+r1Ic7DVYOshDzabil1kagwa4/gm1fES00g1jgAioRg1k1AMOBKwVsr9qIdUVw9rHxUA7Jo3N7M0AyAA4Gh8mSZjgEgTytVhXvnYdPAQjCOAR/rxOe3zEUB2U4YvrvvZ5nxiwBH6tGYc+b32B418BAHcuyPgKMEHTUy8dDWP4XAVOMLnGCuoNXR2dpKePn2SfvqTP0o/+9nP0p/+kz9Nn734LJ2fn6a3b9+n7757mX79639Mf/+f/i69eg0AfUxA/ZZdywo3aQoJzsWcSh0AkwAiXY3H6QrHXl2n8XicptMZZe0AVNvCIbCZQKMph+RMd4HnBN1xTdSOM+CIWCmyyymRqHUi72tDEI4JFKil1IMJs82+C1+vGMRuTgTqZ2c2H7XNfbT5D137/drv3XwnzQBm9/GICQBw/iGBI18vyrohUxNr7bYFCPsFDde1TVsgt/g4P17G0T1wZF7IB7I7+synuzimeMMlKTF+T73Pre3Dunv60QFHxjjatfVhE7tS/mqRGGuLjXYBS21rfzy/DZxpj1lIijpK1dXHue3edvy4z1Kf13Zvfa99DxytttQ946i0yZ0AR4/++F9kqTrf1EKmzov5Hhzss8ZRF3DktyfjV7KI4Ihi81uMYmQracPiwBHloaDNTwfVpRPgQGPz36xxNL25SeMZNvvNgmY1yBOdsggeRbm6eri1BWujU9LlQLYFL9cFZzYBRy5J4/fXull24MgKN/cBjvoFrj1j6V6qrq39+xjzvkHSPtfa/pi7B46Ge8pe9oWacy0wjtxx4qLtDEQctAE4QmTPSxLma8caLTVwhE2y04Z5Qr4pgdgIxHDT/oHAkWXkFqaRMriZJWz35cBRHaioHbxtHY27BI4QONNPM7s22zrLVPTsZtmyzcBRnC/1867bfNdBv3iuaiUs0x7tnDGEOhhHbc5d1/wRZ8qZCC6nUuoBqUg5giChPINJ1fGaVhwc39mUqlNMBG2s++mnGd1rnjOA+Idd46hXO3xiBzEYtpA8FGR+ABAcHx+nw8ND85t26MeQOT2ZpMnVdaPGUQyu13a1ZhvVQFCZs6oNlFj/8WP+1MCR7Eb5iVkrCrrLzyiAqzPRBcgUcBbB6flsLK4NMubwK/uFe+lmsUyHhyfpwcPH6csv/zj9l3/+F+nhwydpNr9Nb16/Sy9fvU0XF1eqY7S4TVMAR1MwLlKagXE0R7AfNYMEDpFZiAnN8h2qWbNAHSHMdVJH/Z7Rls7JMGaR8hhUz4PsD68ftl6qDu2kxKw24EiSeAbf5/okYK9Iqk6/ZWskgelLHFgruKazSlgjxdgMYh4N0tDYsqp95P41G8Fq0bgf7skPXrtUx/b6sQK3tU8bg/rud8bixJuuXcrcr0qi1mtJvVbG9WPVN5eCNpbAvGcgi6eARmIdGXC0t5drG2HvMEMgfj4XaGT/XK4O8xtjWTW9TIGB68eSf4txtE/gCHN1d0eMI/wGgMRzglQdXZolpOcwBm4oWedZsACOwDCaADi6vkyTa4AAYBzNyDhiAMZYRwQC+H0uVYe9kyQotddoAkeRcdSc60XC9vcpVVfv9WL/x3EYgd1N443gtSiGDRZ2PC9eT0C37GBXNi9ttwWgCBxVNY5GlIOHbdiVRKbVOAIj5+j4MD04P00vnj1LX375ZfrZT3+WPvsMdY4epOvr6/TuHcCj36Xf/MNvKFUHxhHAIwFHu+l2d5csOFpi3MfeIF1dO3B0nS4uLihvNwbgOENdLAOoHU11PyM787KJHkzjGDHwFH6iar5JvjP7xFWjw08qjKPNqxTnYJa77+5BvxKlMD8B4KhPsLP2lTePT42zzT+WZAAbAH+1B0C3+Zphte8M4lc+QfYRNgE3m8fBpvv7wwWOBLxt+lkXa6rPvWccbWrNNXamJ8Mk9hjsMdfxwMCM/ol/W/151118KsBR/1ZEDDilgUtcbwhUdgFHdRtuAo9qxhGOr9fptriD+saBI/cH1KOtcdj+DZGv0WbHoz8RL9lnbt8DR6udcA8cxTX7DmocPf7pv2zUOBJ4tAocAUhyqTrdUsmCDLdY1Oc6gKMSCCnAETdNtsk1WgEneaxxhE0ZdJvx73qG3ExJTfgkjOBQbRAiy6hoeBeJJb//GiRqMxZtE/kugKN6cWkzWqwjZcGEPsBRd1HLhqlSAOVeqi43yrqgd9u68Z8LcNTI5ggMoQZwFMCebYEjB524qDou5LWNDKjmVsqLWFfAETN4twaOEERzYAjZ56rr1vzn0jKliHdsiwgi1RkvfRyBLrvjtq7NFnSBLyWQa1abxW0jM0Cb0WbmbgkQSbLGjzd2Us6kbtf6bQNwNs2hLicOUeBd1AphsNbYPjbpuuxunzaOwBFes8+CVJ2zjISH2oimlr9t3pGZjo08Ay0F0PIAr9oYN3oPHLEVXNOxh6PddxPVp597fF3rIdtcG+MA8wegEcCi09NTBvjwGyASfhDsu7q6SpcXF+nd6zeF5WDntmXOxxtrsynZb7EXYOlYJbAVOcf6Wvi7XzvXwJGzjmJeZbkTBM7hZzCISJDI6gX53CIbw4EKJAdNUkJwHPKOS3yG6OluWt7upPlskUYHR+nBg8dkHP3FP/1n6fHjZ+lmuZPevb0gcPT+/WWaTiFNB9m7RZqywPtemk3BAEH9IhDfFwqimpSyYuYU3iKoxLVlzwPBei6yRix7XuuIsY8MyHZb4eO6jXEUAROXqsN4cKm62P43JqiHuwF7RYxF/QNz3+2Kj0uwjQAGCRSAtJ+Ahwwe7Q3oUzPpwVhJ3udlLDnjiJ/kZAjP+NT9Ne3XSgAEAUrr/hi0r4P7bgP6jTmugCaHWtnWFtkQArdACMNPu5/uiSYUfRMgZEBn3iOYxCLeJ+yPIHyuWaRENgeMwDYCgOR7CnyGbwBLSUCRMYjINhFwxNpdqKFIlpH+4X30VRtwxLkB5tnNwsly/A4BR9M0mV5n4GgyGWfgSFJ1AI/kvzQZR17jSPMTwBHaq+yNXGLPGQ42102SUn37+5Oqi/5KbTe7/LD164DtZTmQoxxfM2j74cARioMLONIcBVi0l0b2ezjCHAZrEP0hsHh/f5iOjg7S+elpevr0afryiz9Kz58957qCMYeav5cX1+ntq3cEkQACYX1ZIBkGPvLObrrh9N1Lu5BGHI3SdDZL4+k0XY/HBI7eX1ySpYSaR1zDyHJcpBskbE6naTGbF3/HQSH6SeY9LXQ8wXRLsBFYCdat1zoKPiJ9JkjVYZ70++kDlrCXuN58GsBRDFrGdbYG12nlegaj45jvNZZR5+yOgKP272+Ey3mILGiod9Sa0rIZGNk0Uv4QgSM9cz8pmU17q4bvdy9Vt2k4dX7eZ65mr5i1izT6ayD5g28gMz89AaR57RpM2WZcaLh1SVKv3nGftuBZSJqh6ovYvJt+8AySSl396fIdo12t90ltPmm897ZYCqWFbeqJMW6zMSSs9n7+6jHqeEzdZ/Hwvv13Dxy1jRUlePf96Ruf6Nsnfb832/m8Nm6eI9td24XJ+iAEunKftth5+rN/3QCOXK4u1jjCa212i8GSg90s+FayBBELQCEip6trU+qgkX77P21ekIVHO2OMI1x7FThaJEjV1cCRT8Z6sxodirix7wrStGX5R6PRZSy6AphdHVw7kPXC4h3Xdl3ad88+DVmofYbFPXC07ZQrC8Y2C0Wfifdhd9LnLG2ClbnaNEL5LwdfLCgE/LG494E2qFB6AyLGthGMoxVniHUj5Mh8FOAoAFG4Zl6+vTaSsZf0tAJQGRBk0K/Ymw8FjtwW1cCRMomL7WJmepDU03mydf7aP++zCfYejsdGu+bz38dj2+/4Xu2oKEDkWdwKkuCnYftC8KRp54s8G4Kb9b1EW5ntlL1Z2zIfP7UTt3JN1jgC46iMxHXP7s+yaaY4cISAsg3zXF1L/WeLaBvjyMAi2WEBR2Wt0X4PGez3wFHphW1sYt/g8jY2edN4qD/f5to4Fs93cHCQzs/P0+PHj9OLFy8Y5EMiDgJ9b9++Ta9fv06vX71K3339TRgvmosx8SXOHb+Pts1RvGfYPQSgWRI71Gypn6MOrG5uly7giHdZsY8s3M8rhQRzAAAgAElEQVR6S8o8V7+7ZJfNKYAyDJIu0+1iyiA0a3Pc4hkQVN+ljZpNZmkwPEin54/Sl1/8JP3FX/5VevbsBSW+3l9ep1ev3qX37y/SNWW65gSN5gswM0YCjqYI9KMg/DwtUMvIAjHIwKcqKr9VIBLVu0JAXIkCCPZa0kAAjhgorex8X+CoXapOd3KTFokAUgYzVEx+ydisQGrZlCUZJGgrggL0n5vAEYGCyDgiIKef6IuXNUoGzxMk7MisClCOC54m77MAR+7fRxseffC2wGnr+GOdGR8zxYep7b6fi7bHHGvMh5aArG+w0Xsy3ZIFbCSWkeUg6UemTwRwCf6zy9VJok5/uywhJMbwHYOhpL+xX/JxxH4icDQiiLNc7jFQgz7c20VSnmrfWIkyPgq+GzWOABqB3WEqixwLUaruenyZpmQcjQlsJZeqsxpHBK2sxpHmv9hGkipcBY46GUefEHDUtdf7VIEjzD7UOHJAEcDRcA/1hHbTcGh1ygC2GKsHIBKAR4BLSEZ49PBxevjgIdcX1b1Trc3hzjBdX03SewBB79+zltEcQCqAeIDBYB8OR2l4sE/K0OL2lvJ0rIlEuboplT3kFy7SbDpLk8kkvX/zNo0vLjmWcjFhYxOROWrsS/qpZELLpheWm4B3t/15z0175sDR5iBJG5trxWaYSfpUahw1gfdic9sCyLVfvG497tUWshwpETiCTewHPmz2A3REt190DxxtasN++7/gU+Wldv082WYM3TOONvVS9+d99gQROHJ/o9V3Cr7Y+nnVvJ82363t+ozDbCvxdxfAEWR6wbSl/7m6X6hbW35Se8B/3b6w3h/V8Zfok/p31u2j/rX4GRVO1JvrYizbjqauOIj3YX29PjbjHjha7YV7xlFpkzuRqvvsv/hvM3Ak/WVsbvAbNPpR2j8Ypf39kWUyCjjSRCqyJHFzKPVweK0Ulw9BVZd5cgBJRejxUzOOfFO3QCAAWaRTFIIF40jAUaxxFAMuERCKGwt/P8rU1U4Ynss3gLUh37RgtBmgdedsAo6igVx3bcY7tmAc9XM83XDeS9V1LTCbFottgqSbrrX953cMHO3sppFJ1TUW8qjpFWnZH8o4svMahdW0urJJAA4x/uEU4hDCzHJIocbR0DOnY0CJfoHsEaRjyry0TGxK+nidiMg8KsWsHTiKzlsbkLStIxftR7RltQO0zqmpz8O5ADSQza7rNLNrsx3PUnXFkWocG+RcuhyrNhsan6l2AtudONykM46MS9EiU1e3VT9ny4K1aAPbXPetccTvg8SVOZpe4yg/M4Ejj7fcM460xvdvh77AUT3GtreV3Wdsu+nC84FNArAIwNHnn3+eHj58mIEjgEYvX74kcPTtV1/b/NPGpM1vaXu2tsAT3zObSMYRMs1N2ixe98MCqrKPVhzIOZ+h0eqNIMWFzKdT4BPtIsnLYmsYYNwTOLu8RU2WhYFnAo7geVB67nqSdgajdHL2kMDRX/7lX6XnLz5Po+FBuhrP0ps3CJZesGYHahtNp5ADvGGAHsDRdHpDybrZfMZaNACPVKmXdCKSaVhUFkCFsUoQNMf9or08eMsgLZMntZlkkNSlmWxcbwKO1tc4ki2aL+cEjng32PRbfSNgRgTqCUYLrKbPbMxYMopM6gxsFvwTcCS5NPzmxt1qtWlpdbZRM3tVa1dJevA6SHF9i7MGNU5oPi2orC/RYuzPIcDLR0afWdqskbVyRpUlhRpj2Cc0f5hCUrT98odiY/j8vjGQjgAQAu42Tp2NlPcMNoYhbbgIgJEDTwy84x52UhrmRLvCOnIfY7A3Yt+BUYe2JdsIgBJBpT0DVHWzuCZYA7cEjuZZqo5yX7HG0eSKwNFsNmF9nFzjyIAjgYuQxCtSdT74NT+LVJ32QGIclUCKZTZ/4sCRd3HcX/Vfd1xS624YR+RRGhANuwjAaICaR7CFAwNcdjGvUYZN7CPWnzQJ1OOjk3R6ckrgCDKoJyen6fTkLB0fnFBuDnYQtY/Gs0maQkIR0oswcQCNUFvt8CDtDgZU6ljcCDwaT6y+EeXgdhL22xPUQLq8Su9ev05XFxcce6ib5WsJR63PPwfasc+HTSJwBLvjcnUGHBkQC7YRbNoOWewc4RuNQb9kR9lxXwuJiX7En218Aa0bimtEP6YrYWOba/fbv1u73s4JHv1wwFHsz+IXoGpf6eu2/t48BjZ1ZYw/+bFlT7BJKm/T1dd/3jsZIqjjrL9iaTuN583tg2fts+fhmLxnHH1wh/dtY49JcEZ4HKNiHrXtf/vc2KcCHPW2RTtIckLMCDLam4EjPF8b42hTDLZrfxPfr2Ml7mOt/jZJeE69pjJVtNeb7qmtP+P59frQZkv6rH/3wNFqS98DR6VN7gQ4+vIv/ocGcORSF8yIGgo4csYRNqjUZDfgyIMByq52GSNEzFQDwoEjZxh5NmMxfgrKYkPjgdsoVdcKHMHpXUBiwilYpk9O51TyQTHjllrx/r5tDHnf3CCWxsVzcZMY3qwNQ/23T/x14E6b8dgEHMVz2gLD8rnFsmBVGJNZ2rTwRGCs+9h74Khum22ce5zbf7O6qcc+5PMewJHnUliAiIwjmwtU0c/ATwvjCMDRQPJLdET92Aj06IN8TN7IGSspn8e4Tqkr06BKh41gvFZ+bXJHrcCR19LoAI44xS24xe9n4E3AEa7vdZaw+DBoaAXvGYizugH4zU2iAVgEoPx8LxAcnw+AO2sntCxybVvoGGizwBuDh6E2A66U7ZUfH4N01Xk83oAjDwoJEGrWkag3e63HVoxTXbu9BpE7ZjVw1Mt+knGUJFWXaePKvC/3FRdJSe5s+rFQMSWsPNlBmbSlBksTu0SEWUG1yDKyG1FgNzMC1gNHW8c18qDxGkdW9LhljMjXLUFaH5Occz1CNe6E8h69LVyMysZzo23dH7BAcTNg7EZiO5vY13427PKm/XWfhw8PpnnRs9FM6nA4GlGe7tHDh+nFZ5/x9/7BAesfvXnzJr169Sq9fvU6/e7bb4ttrFnbYS427GuxuFkazPtHhhgAwYh9xmC2s5iCzakDql0AnTelQfQBOBJ7qBnwiw1fspsHAI32JJNGm3O7yMHoDByBdUTQSPMKU2g3A0c3aXx5jchnOj57kL784o/TX/zlP0ufffZlOjw4TtP5TXr3/opSdZBpguTSeDKlZB0AtPlsmaaTmzSZLdJ0NmUBeAT8kVS5g1oYYM9jPWIheUnWqa4Q7ofFltLeAAFcZUDSFjBAavU8GEBVgNRtH+xfYaE4WKb6NkrE2k/7GVQYihlrjFncw3w5o2BdZtAa62YVOBLwQyFW8595n8YyIquBr1WRhDWOBljftN5mAAnAU5Co02s8TQ0cFVatIzG+vC+MPcD2sTXRh2r0XQWEFWBxvX2Wcy9AX+Mr33e4f78GWUCQ1Ypz3Iysn1do0LxR2z+YLKD3W9wfmJQdEtZYw8jmJYAjgkvhWO1/wJ5TbaHhSEl3rDVF1pElpwC8QX0j1CHLwBGAvmHag5wY5QcdeNPzEziCHB6Ao5ywAYbVNM2mE7KMJgCOxhNK14FdB4aSfJcdAkYEcHswjgDACQhDgF8SjnGulxpAQaouGAvt62yEcL1WD5GfF/zBbIcyCw4Ih2UZBx/KKom1Sv0oWFr2nfV4Kut48C+r52meI7tGnlnwieIxvm/laOS6p6fz/i9t5Yx3zijOJkjVAXT2sTAYIAsbIEMScESfVcARQF4AR2QATSZpPp/R5z46Os6M1idPnqSnT56lo9ExgaN37y9Y6+h6Ok0TyCnCliHTm6DRYTo4Oko7+DICyADmAbbekIGkeb9L4Oj66ipdvHufLt6+SeOrK343AEkw2bCOFXleMa01VuT7wK7r3gUeZQDZaogtYVvBRq30DbpsAZqXvlwPOTftMQAKx15YY2VqJ2yN/7DN/g82PdZyy/bHbSv3F2Fv5H5GcZVawG59uOLXNu45/gH7tCjA0Xpju92nduurzVX5AeYnaM/jfkFbjSav27bdbcSjV4EjZ+ZyZQ7gyyYncft7yLasx6WzT7n2a3z/7mvx5nvC3oO1EHv8OHDU2FP3OK/PIXGv0ef43scY63et+e59sXDglhuxrv1721dzTMok6SfUao5+OF5vZV+CcpMua156rAVt729zXVxrScZRd6PET5QotX7QyyQLONofQlFqM/uRMZXAOIoxg01ATb3m1+3s/dQVU/V4ghibzjgyNZuWhNXOIbduLfG6fTmnyeZ5i2oN7qcrllF/BRPgLDThMaHY/21AX9f+70Om0vbnxH1kD+PZG3j36XbXUnX97rnZLuuCEPW+evsW7TrDhXH6XbGohKw7fucn//x/WTIDyqQStNnZS9BQB/vINdkBJBEAkoVRNlQl8+DgkWn1KEPTMhijTF0BkBw4Eu1ehlDGC9dGFiGc2cg4gkMM4IjTmpnd5T60mSgb9vpvBQaKFEgMsOG7fYMYG6wLPKonXW3g1hm5LuCoawFqNXhmgx046uNc98sSMMdlTY2j2vDGBWzT4MT4GQTtyTq4UD/rNtfe9N0f+vm2C3DfwOeH3s/689zxrKXqioScb8g9JMPZbFFSAUf4hsIQsCvm+QlAmf0SAjqtzCDzNOjSGhCUza2iWAp8ZWel0tgNQYT8zJ7uaOfLHBWRTAX7KchuNSp20wAZnAaS+Z6VGYrMlFYq6B4KVfPavrHT5h9BN37uGdwIwljADt+B64r9ZHCTOQAAw0uGNwKUVsTDcvLLEuLBQ1vwPEvJgGHW5fDAlANHngVDicFS50yv9Q/QiZ8HcETJPtpQgXFUxnR5nYEfYxzFILGOFyBDO98iVVfbl3rexL/bsmtabYFJ1YlZacGdioKfnXR7H8Evu9ENU+w2LSwrsxA3bNzkOiwhaOrAkbTorA2NuYU207Jo9TM85lbVCNnoO5ujGu487z2cSm91p7Qz0YzSR5JXKu87mNnX0lgLi4xhkwPVOMDKKDODc8fmLAM2toHIAW8bn+gzn/vb2MS+x+bxZEZld7mbblGcz2axvAS1Xttrh9d2lrtp6eeh3gdu3IOHOelTQakcDEUbmTwm5w3aYG83HR4cpLOT0/T42dP06PxBOjg8oG29eH+R3r19m969e5fevH6dO8TjqQUIbRbBZluwBknZtpUYrDYdPpcIulgR2NoPclsvsAJByhJQ3bj9o64bDWUBjlr2lxa7Ux0Pk1CDGUQ/LcD4ISgjWT+CRyBIgWFj9VLQBgig47sYxIRU0u4gHZ8+TH/05U/Tn//Tv0yff/5lOjk5Z52ji8sxgSOCR1YcHqyj3b1Rmk9v02QC6aV5GiPAPptRzozA0WCPQVRuUPcAItySkSR2iYHDsO0OHNHvBcgl4IisI6/5YW1C+TAyQRyAwmvZCDEMhmLwj4ZpRFb/kG1Q1q9lmgNc0wzOfjZ9WAddzH5zjbZOw6rj/rSSHKzekUnsiXEkKTsEprW8OziupAglS5QEJIAaJYmigOnui0XA35ORfB33tVBz39cjvV6iPVpSJzjdfDzxtRlSPC9tkfkk7iuYVJYHZQEIzmezFSPnn7M9vVFtfSb0bgFtgkHs+2VagKlhSWhYR7D3IFDkdY4ymCeZO9kgfTWAI/gDZBwRILS6RWx7tK/2Ofh3C4O6RJBEEnX5n401KTogaI6gIO5vzrGnYAKAJDDsINE4TtPJdZpNAI5OxQ4hcKSEPNXOUS2lYle1x6Ln5dLgeG7UrMlsI++rYh0gLUlzz/WvJNn5vPc5we4y/0W29+MAR3UHa3+Hfmyvt9TmY6yVy+GD9AGOgm9cAf3uxbEt0JdIekEWNW2GCoVLjgcAkWoB0QzZmCZwRNB9h0DNhGzKCf3Pw4NDMlo//+zz9MUXX6TPX3yRsOZdXFxzXXn99k26ns7IOFpgqgOwPjhMo8OjdHRyQuk6r3mk/TN6Ej6ufF/Y3MvL6/T+3Zs0u75KiwnG1jiNJ9f8PZ1MaUPxD2OSEopehw29DNCUoJGpi9hy4TUAWS+TbE4DRfnta3441jFTQ1C88p/i2sUpFa/YWNjCHwpirHz3OnJHYz8fLlWAKnn0BI6sPd0PifsALRflqRmMtj9lo1pWY2dvmr3xFrPHsD9D4AntS5BO9UmDaV3B1v3bfD9SH+seZgx58ZyVjjM/NH8kEJYsWfPAaoaZTPI6wEPr7KaUJ/cD3f80C1X84B5Mh74ecn0cbYw1RmyjtvbknsE8qLZj45MqDLbeM3NHgetYL+BI+1vypzuSjbPvsWWD4DxPYN50jfx5rF281gwE1odNFvgIO9FpaIxyNJ6Pq2ZPNM7b1L7VPW0DHK2kiAZgJ+5vHDjqYjPVcUZPXoiAUe2X+d/r4lat8UmLvfoa1oTgPRFEmyD6ttjzROctvKavwKDHkskwIB/0+amBI/eP42+/TnyGGkDrThwpd5HtxgpZoMRRYMO42nvCrm5kjWSnxcXy1A2GMsthR5/KrIePjxAXw1d1JfvLjviuTqP9lvvEprRefMa6z78vcNQV4+5/XbeG9SrUPlIEVLbZxNqaFhyh75jbLuZgibu8eG3p8Zn7h27pms+n4Vbfc6wF2Oeutzum9JXfW/d9qjZUW5/I++eO7Cf/6t8sXVeSgNFQG9sRKO74zUw4Za0pa1GpVnTaudm65YawADgs70unEpsLOi4mkeAbXOk8YyPj8lCEPywAIjCJGyRmRS0oU4eMJxY/Xtyk6WyhSWIZ9IVlZBs5C7RiYiGzSuwi1zPXPfMf2Uglu9En44blemOPrQONstMXMvA2XtAOWJn4ATzy3WsMvva97upxkBPwQG1hEbQxCvB97Ru09m/H0JPwi366jbctX1UmxYc/04efuW4BbrtqXyP04Xe07kxbTJjlqhXP10Uf1yyG7KbBX3N9Q05rCRjHLF/Iu/gGCMEON4l5kXAgxx1pl9GPpt6j8/RfFYhVSM4HAwyW76KM+eQ4lju6VYaN942HOTxApMAoIZ5cHJqPtpSjv7TraV9S2EL604NlytpFJjVqSsBeIYs+M1MY5DEnvBGQC4E3D7Iju92LnEen3QAnvx/2GO1zkPdxe2uZMAJKFJXX1l/3zHczyGRSR56t5QxLBiFzgzeya8sGTAujAjMK9mquFtmJLKcUnK5a6rPNFrU5e24HWkc1Qa9SS6hh5xwwjBmpITut1RZmNg5XD3smbVAV3POi4l7Y3ILsTGawAJW3h27cAru2FiIAF5lA8aE6QCMFpc3hi0Hi7BgaQODTxIEjA4nKhlkAMEeCBWMRkHJL7mF/jnFzAfRpsbX+F90a27TX53GTaMGh0p9iAWdZKt6Hb+EF5Pb96Ws/+d2l+BnndnGmMccxduz5saAZtkefxAEi2oQO4Ajti+ltUlwedM/Bd8twRoAPgeu94SDtj/YJHh0eH9GHwrMAUEDQjQkwU/yeNQAfa/2yHjIYWkLsspC5lyzLMLLj9JlnOmsea2PB1xiTtcNtNlgrRPMnuoy6KdCxdYw1Z76HfKbZaXQzQIrIgnZ75e42wQXmCIDhAIbQ0kCaIQPvOB61NsZX12k4OmB9j5/+9J+kP/7pz8g4evz4adob7KfL6wnlmb57+Sa9ev02XVxcUa5uNDogaDQZT5lVT5lj8x8hTca2JHglyTrMGQZDDRx3XgzrjfCfsVKtMPwOotXYGPMxNDscNBebvQRUMTYYwB+Y9PPI5aAhUWZ9aH1L2bQ4F60fmVFMQMPZDZYwxc+1WdTSKpAgghH6DlwUbBhL1LC56/JlOanL1lZXkjKIsayHmZGkNZM2Iu7lnHVodlHmwPzrAMDGeURbZCCTS/NBOhCTlV4KDaMlg9g6LVBLazl+k12HQHYGzW1TbQOZv3yNYLB+j2ChGGJKHsA+AQAUJBIJAOIzBNZvwEbT3sHl7LJagbW5728wz2BvXe57D0l4AG04H8A22qNcGPpHSWwCUTFfClMD+yAPCPgapd8OIoHltZhP0tyBo/E17cpiPiPYQJDJ+9olCSlbaFmYFiAiIEebaEAk1y4HwxwYUgdzXN4sZFNiwNfHgbmNOa8nmhT6joXF5smEuZAgfRfbE3gwkb+j3SsXbGRQ0ubXwec4KNs+a1+JtFS6rxOtYtmv8BgP0ITNtdto+cMlKYoSbiy2jfnXAhyx7pGY6+h3AUd73O9CdtBZbAAjsJ4cHh0SOPryiy/Tl59/Qdno16/epm++/S599c03aQqpQkhTHhwSNBrsH6S9/X1K1i3BMISM5VA1teDXul+PFqF9wTxazNP48l2aXr9Pi5kASoBXArHGaTIFs3OWFjOwOFFLR+C0gxSyCwZSF9Kg9ZNWAfyP44pbENrbHdQsweV7dAcky7EN34e1UK2v3BdxA9McNGa7fU21+caBXa2G2C+QDcaieDkwV55AGSQIx3vXM13FVA8odc01RHGNEmi1RD63S7YX4nWDXyubqN1NZnuFxJyyvzOf3ecm2zA8l63dMfHFTCsng/t79ee+5vv7AucK9lX8SJs3wVNR34i5LZthPo09s2fG+25UCQ12z2Eb6Akr+kwfNIvWl4QE+aOyYXJWwgDs6YD2D3xmbm5pQ1+/rfXjCGP/tbxvd9m4BlshA17xKvVrV4uInlz07v19t2G217V9d9uRXd/WtX+ov8ETrPQMYcjb/scTz7RnLZ5t/TqnKdkAks0wf57+gY0F+vNy1HGN3YZvv8Nksq7zkLuz7j45fGy8EyixZJY8dzqer7IijZFXj686vhQ/7wKI+gJH8Yvj3rveG7NPrPa8zmmOSvZUaCi2BYcz2lZKVOoNW/v4Sj0oH7qs/zwqxHEarkKoD+3vx/apn6ErnhCBI/++tnaXLYlAUKmvqWtLhjXPLj/W1hdvqfIMGmmSvS+f+kstQwXUVLvlIBcVEHRs+e0+V4y5RFUtfwbF7wqDrS22Gtu+pzlcOWxTXKfv/r3sPH22tFlCb0P4y94LnOVh51qft9or6561DazsOl5tKlyjbZ74SqfPhH34ayV/RqWzyIxdZzE+tKe6zvP2Wl1LdEZsW2/z5rE7f/Rf/29Ll2Li5tZAI5enI3BkGXNgJXE4W9adgy9LZsQpU4sbZzTOYkb9em9cR8ozSAUHFtczRpIDR2Ie6Sa5mWOdI2jXo8bRDYsfQ7seE6QhSZez/5qySwwIhM9inSN/7UGa7BB5G33s/vqY16vqG2VnfcUQFgS6H8BjxtJ0q7kYe+A6SFHVxqOvscB9OnC0bkHwpup3zx+zYVevVS/sm76tb1tsus73+VzBLp/0mYgip99slOeicbHJQKYBNuagabPT/BepxI3F2DZLikMIGGr8BHApU+V94eStMprIU7QJa8qMxLEQvzfP72DKHTjiIm4SPtEW1c6ZL9Y0m/a8DZtlmcICjsQyYiDG2UcGmDUcFgve5MxnB28iGFYDYmb7PIDDZjGJHw8CuwMhX842WrYti84CglNiBxVAibFwz9rqUeMI2c0OInmUXt9fAGXvYweOVpzSDDx9wOJoEnAM1uZF1xfcKFnnd6Hgqn6ax8W/FQXANRXQcTCQgEiWTy3MDPRrG2PT25vP7gkJLcARx1f1+D49ONQ9owl97ZmlOahg2x5FraztLYrRJVdoLdBHqs7vIzPp6mm7eus5q5iPFAG8Khsr0+bdvvRYW3vbT8UIchSDgPAKDFIepksqa/W8fGHfB2XQnLaJjn4BvBFohp8ipvYwDYZgEAxzko1qooAlUJJWop3IwUZfu10N0UAO/7w4oWILxAA83lHwsbSBbL0GXe6H0ELF5svl6pqdlGizvU7WbM87xSKpQluL7HoPEkff2tcQr03H2kII0M8TEpyQnIQ2c3k1Jg1NZ5RnevrkafqTn/4s/fRP/jR98eVP0rNnn6XR/mF6f3GdvvnuZfr7X/1j+u1vv06vX78jcLR/cJjm89s0m6HNUeNoTikz1MhEfQ858AKPKFcHFqaBwoLYbKvGzbTWIgGltjqZLcrtb4Esn7dImnJfGMFftslgz3xrAUcYJ14DSmvdLuXLijyXrdkMGOL+BDTcWGIA/G2+JlO+bETBOiMQARYLA8QWjNsRcES/wDbnBI4MRHLAnNPZQMIMHHkgNGz48zywgaM9trVc43WOGpYUEU/ayD5HAMLwnAhGGLuFAJ2+THsFu5eysdYY51qXl4ASoMxbfr8NXGcA+UQHjgAYLbivEHCkvQzbmvsZa3swygAicZzIBog5Z4AQ5O9ubsS6oGoD2t5BIwXp0TcEk1BrxvoR44+sIJOzI1vDFgt5Qh42EHAEYIjA0QxsIzGOZpNrzhUE8wEaMWnP+kr+G9pOMmXaXzGdXe1q9tPXpxXgyIInHGe4tgdTspsYEn9a8gNkjzy5pgK7gzydA0eKTWmRaAOOGHihzF/9E7Myim8Sk13yGR2Z5g62rV47gBH2YZ5y/NuTHmkBCwOBz4HkhZu0uwQLDH6GElQcLAJ2rb7H3NQz4ArY72I8AUin6gf34WItPn/+QqyjF5+n/cEovXz5Kn319TfpN7/9Kk1vbtLO3igdHJ+k0dFRGuwfph0oBDDZy4CjkaQRd5AIavLRvk7glvd2lmk+vkiLyVVa3mBczZn0ANBoPB6n8bXYRwCUsO4xgRSMB2Oi0w56klTezfs6AX9UIG+jFyMC7XLAZDGhNWwOZPCn+D7Z16QbgMCZxrbcEu1l8z9HMBjsjLWa1KkFwIgjwBLQdge8TI45xMCRA8jeljaEIYkqhqEzsKLHZ9+R10ifRw7cWg1pZvabnLJpEeXAY97IOdjkfgv8yRowbZkyH/AWJZGMgb7+9GiDPehs+5Wcve/vq4+knqKZby5WDr5m99Ga0OUkdXRJdHP/2Jum26vpvvveMQerddi3GbdhrKhFbHBs8Jn7xyd0ofx8H7Ad6/usm47r3cYWr4iM+03X7v05gPoe+xG/Xj+pQTt6q+s2GSwrsYkKZHahXLAAACAASURBVGmLg9Tt2QWSuF2Me/RsgphIVZIkmlaw1FPPttUmmfHxQ0jHwSMHP5pS5V1xHL9n3/9tiiPQ77OFuG+b0R9piUc055B8Q7cdPN739NnmFileBxe1hsizUvhqFQTyRFNvW4875fiTJVTneYrkDrME3JmEWKyvRfnebO2Lx0Rgza8Zf/eeK75chf19WzvisN779/zlcaPYbZS2YRxt81zopxjT7D63gIp91xUla62ywIpN+T0a4W0aqTqWwJE3HDabZBmNRtzkZsYRpQ4kyxSNRpZDCQERDVoU9ZwacISGKZvVAhyJcaRsR2lwy6AUx28BDWZk8xpwNIckxeI2zWfKs/fAiBuQ+NsnD+VJ4mQLG8Yo5+JmwmMK36NNf5hTA9vIwiAN+mTtTJSNwaYVTS6L9PyFTt0DR+upqXWHb284P/6QKcBRZbRM4lF7KBsLXKxKRlL2AAIoYishN/WtwJFWSgUu7XU0iXxtXhoX+eCx5UU/AEcNB9d9sQAktQFHDUcnZK4IOCpU6S4nq3ZcPMBWpICiLJAFX2i32gqMNyV+osPm39P124+N9PXoJEVwqB45ta2rzyNwhAClB4Q6ahy5vfgQ4CivESFw3X9zUz+RNsUCjootigtvdI667N7K93NjjQACBFwU0PHMe+/3+Bvf58BRHHttawvbvMEYKVl10VeKYQSGRzwA2iK1p++07WQIsjQ2AGW3nNeCbTZoAPQJNPX48bZqc4BiW7sN8PBNM1rU/kX1pqf7dnbSzo276ZtvuksOonmm32nUxm8e0bUpywGiYHsiEyUmsHi/uGMZg105bmagd96OuI2WMV15YAYgLfDiCbel/XMIPScOKkhbLlO7sPLcJMmXwWbH6Uye0+20XwrjWBWBykaTmYyoK2S/sRECqwT1fG6Wcz4KAPnhLhjvYsywntwypfPTs/Ts6dP0kz/+afqzP/vz9JOf/El69uLzdLB/kF69eZ9+9Y9fpZ//4m/S3/5/f5e+++5lmkzm6eDwEIK4DPqDQSL/cS7p4xtnY+EGLQvcmHEct15jCL+ZCOHAkb0WyqSIu4EZtHdW64PXAIjsjJYF2GU7BHNGxuh3GWix7gu7NS09aap0Cr6OyZ1Wt0r3D0k1gRt4DQCJTEOujwIyKBc4AEPW5bBcKssDoap/4/MYTJm8YTfgSAEBzyYNoE0ceQY8cOw0AoKF9daMsZbglSda6hklfeIyqGoX80XjBnwl0UJWca1MagPIBz3CWErGIqL8FphHAI4YBFfyAZlGeC8zvRxSlOwc+49tLSlbgDp4uuHeIO1SihBsA8wGSdWR7eGAUggGUbKMEleqCSZslalxbGmOSpOtI6NojmC+AUczAEfjtFgHHBGXVG0bgEfKBPYILOa2sylCtm2uYWjZ+2xjZx/XgV3NfseGfXi4nXTgKGYdywcsdY22A47agluaj/rpAI7y53k1atjQ7rUyAke6yNbA0a0BR0a+Qn/nfgemR/KjsbwNxMRafDAapePjY7KNABwBgAbj8vnT5+n5s+dptDdMr16+Tl9/80366qtv0vTmNu0MRmn/SMDR3ugw7Q5GoDGlG8xl7LkBHA2HZL+RdZQD1Ap07YFBs5iknZspQS/WELM9OJhHBI7G43Q9HpN1RFBpPFbdLyRJIB7AhE0HfDz3TOwwyqh57RlPfvJsfpdVNjAAcyknwJEdZ3UenVUtoyMoCOBoiB+I8dJIj1N/GxvHxbsLjqioQrC+BgpiTg6s38sKkQeP70tCDVdKZZtMJG2s1X/j/iiMOrlsSl1x10sBaiQiGZPV6wRZIligThsbfxU40nN/3KAUZ00EjnoAGmzuyi9dCTiaP1uAI19ba2ZC3Ub+fJbswesUe1V/94rD1PFGb5/ZgKN+HnNTgrjrXuo9c+2jtZ237d6q9/P1bbAPOG6be5A/3A5ofMBX2ymKbek++s2TfvuH7e+o7r+4v4jtFOMFbbGD+rx4J+vmYBM4aloN207wUh5nlA0tYLCnoeR7CglGdUyF1+mI48RjaxvR9Xfsk01xlTou1xYrqOMiNXjkNoXtYgmqsY08bYTP2NIO8h0KqJ/7LLRJTM5T+QTZUK86mevXWly79K16IsYkYr97228/QosdbuztWwA4XPuu4p93Nf/QB/2Ao7i29LMZ3uab4jQf0ie/z3PEODIHR0V8m8ARNrmQUeBgsMx1DmTLimZnBqk6zwS5WUzS8gaMowIceSDOperEOPIC9L6J18aWm+PAOILjCuBoscBmzhLlbKPakAnxotA2qWIWvAdRI+son+thuYZ1/H12zfrv1m1ajRU35L4k9kCFu69+DxzVbbOtY3ZXhnOb0Sh5hLLoKCim5d8T9+KWqmSaeCopl4Bc6+AeOCqgkTs+6mdnTRZ2lNu52knqmx3jjkKUhvQxGH/7cdEhiMHp2i5y8ULcDNJcBvB79mIMvNFFyWC7spe18JVA1jrGkY/TPk7G5jFtAHZmHFkAPDgtXU5xbJ+2zaoCc5CSUuZZCeZr0x//xutNwJGvL/wdJPPatjxtzibbi9IkBlTbMxaHmE8UHM8CaLc51rUjvamtf3TAEfZ+tw2xy7WP2M/xtKBilgkpDmI9zvzL3G/y/o9zsG3tKP0im1I7l0ws5qYETBVjLpnd1ncGHdDwxBjPuQ5YZgTZARxwQaK0BvdrxpH9TeDoVjaDo49fbZTJzES1TSVsy85uGiG73bMRnd1CEAMZ7xBuQvDtljV95mCmsyj8LutjHB4epMPDw3RydMLfTx8/Ts+ePmNNj5/97M/Sl3/0x+n5ixfp8HCQfvfyIv2/f/uP6d/+u/8z/fyXvyTraHw9TUdHp2kwPKBtpg+5gNwxgKN5WkBB2STgkCzBvghtRQDDJSyNHeVJGMJugUZtAxxJNgzgwsiZQEjQsro2uLYAx73AuG2GopjMT79WNXi4iUSQ1gKLDhyppxWkdJ8efsBgsJOGI0mgxbXLZVy5XoWNrrTpDTTMbCNjuflwYuamjdOwh2rbjNeTUptqG0MWOK7nDJqeJaCydJG1SQtbaWVNlOGvJEgMLELAeSdKV1uwm8ARZOsMODL7DalD1TjyFpGkC5LevC6RAMBdAkc4EOMYIJHAGnrpqrmIfZQBR34OroqaNgB9CRwxgGAzNUjDqjYrgvIFOJqCbQTWkQFHqG+kGkcYcwWg0xh3xIIz2pQjrJ9df8rWeYF3pZ6hz2VPIlllBFjrtDDE1WzWDvZ5mXOafzFcr0Cp+a3NUJXsD8dcf+AoB5LjgssrrTIyuoOZ3xM4ur1JO8u5ElQMJGRtI/a5/HT5H5jjN2k6nrAJABadnpyk8/Nz1jcCcIR7PD09S48ePEqPHz1mbc7Xr96kb7/9Ln39zXdpfgvgaJj2D4/TkMDRARlIaThk3SOAdXujURoMR5RWJaAh3NDWIdReSmm0c5sGkB0lmGWBqxvUG54RJMK/6/E1gaPry6v07v17gkWws2BZgqVUasbZ1e0ZwfKWj2n1pKi5bHUC2TUO+CzJ3jUVPAHT0Ez1DYwlEuU1sQEc1Xy1MspYY8lAalrMDGwUQNFHoABRxCYEHFFONAAh3mgc0wE4EtvI/pl98DnpSgz8tgwceSqIwHOukC5TZ/eqmIuYXXk4u1/uyUTGNJK0VP/gVm2j2/7+2MCR5nO5T+pNKCIbGEfFjjHV0ZaByDiSILL7wurDFX+/zwOGtS0G4TtPvQeOtmjV5qHdtnb1kncCHGVbJLvb56ff/qHPlZrH1D5TDQC1ASLr3tMS2vQhu/bIJS7EjIGGL6wFt5n0mFferOpR+Mv5nu4IOGp7hvhe2343jrN1wFHTXrQwjtz5CDYrD5vQRtm7avFT6etUihy5n4K/loEjLk6+Ehmv0mMLLepP3hMldtME0dvGRd/RmteuHrHlu4p/3tX8w7PdA0d9R4J5Wz/5b/73zDjKwJGBR2QgVcBRzip0+bdQ48gDJwxuLabp9gYFa5vAkXeS1ziic0XwyOon2WaBm2Nu+qVRT+aRbe6gxBCl6hrMIWMU1ZOnEdRzSaFw7KfEOOrrtMCkMEMx1IlpC9a6g9Zv4t0DR/UUagv+rZtmd2U4t5naHivIznlOEglUXWiiklUWsj9dI4Bfdg8c5YxsY102AQXZLWdU+sIcg3NxsY5OjvelH1s7i3UgzfsxBslqp2mTzcPncHaQYaxzbZMagmxyJAu7B1nGZQytB47iPfvzddmj/mPZJOWY5V829uvsXL1pbPu7yJIgS9wkZEJgqwaOcL9twF+0rY01ZhPjqMREteJ5tr5JvPC7AnBUxkeRqtv0nHGM9WnvbYAjBpuRrdwSnFhx8GPP9UjP7LX++abmBwKO2tra34OfBDkh+ixW97GrqGlznncAR4yNyW8aWp0kjTO33Tu5Tlmj/Y1Fp2B7AXcUqFVANm+RDUgiBpUHShklHiRifadbMY6YF+2YVQRcMBbsIioEj3GhglLcSIGVAeBoAObFLtklkAFbLG/IPCLbaDhIBwcH6fzsND08P2dQ9OHDh+n502fp6ZMn6enTZ+nhw0fMtn/27Fk6PBqkl68v03/629+k/+Pf/vv0H//jzynVRODo+DTtDQ6gSZZuFksyjZh4ZMCRAwHOcuCGzsalZJQsoGntBgkpSZNqEd3ZgnGEID5X0t2dNEQ9G/jTlqCF15Krw1yCFJIYRy5JqI2mx1GdWSQ7BLCIzxHYR8rwb8qBETgaQu4Kwc8CHHHdoTSQqQGETNBdAB2WmMQcRpeIyzKyZRJL9z8OoKZudzEPvg+wjUdD+xvNatJMFiR11g1ZoeHYpm1Qn8ju+nqm65fEBhkK5UwY6IZxRxaPQHi2p0n/af4ayIS29TqovIorJ4BptAocsR4NfXIxjbTp5zt8jffazityZWj5wLQyZoSz1zA2UccI/1TfCHWOAB6JcQQJO6zXCOBHv0M+htWz4Qc5L1Z1ouyfr/1aW4tklq+7aCNL2ctsO8U7uoEjzS2pSjT8I6ABrmAReB4fHzgqPkOpXxPeqxbG9rXnYwBH5mdkqUjF6RrA0S7Wj0UaX41pE44OD9LD84fp4aNH6ejwkOMKbLiDg8N0enKazk/PE0bMm9dv03e/e5m+ffkyzVE3i4yj4zQ4EHAEsHI5GIiVA/sD4Gg0ok0mE9SnswHIuKfh7jINCRypvg/78faW+/E56x7NCHBhzF1fXaeL9+8F0OdafhNJhUKiFZmeDmywzhNmHxhJVn+YLCRjlueuEdBD0N4NDD8z8CTK19kIlGqJszYLyOBsHv7mfscSXy34ZpVd8zgu1gz3ZGN3R3VdY0JQAdtMQcGBU7aZJwS4TF1JROJ0sy+JwFEBe+SD05+OJQCEmnJu+nrrQJIZvcxS3JZx1ObH1T7jhwJHm/YCvhcpQuV9gKOwF2hI1ZVgae2H9vGBo43aePw9cLSxiboO2A44gh/UY+MQvmzzHqLUvroHjqzhOoAj+YL6+SGAIwdY+tiNmr3TBR7x3n0dq5gyq/E9s72+ZkXWZABOYIPdxjiI1GAcrUlyqv0zc45kxmPSXwaODB73hN7WxNntGEd9bL73QVYjuAeOfOXubfvieK7H2jZ90PsLf4ADM+MIA8Ol6lxKgzWPsLk1xpHvEfiwgdnjjKNGUPNmFTjyyVso3AKLvAaJJr1tln0zB0eVG/4CHC3m2iC7xqMHaXwT2JZ1H++tBpq48fyEGEebF72SCUA2mMt35IxBuaV1sCuyCrrH1j1wtOIwV1kCm+blpwIcxUKvZSy4xKMCIRwnCFbsmWzIPXDUYAG4s+HZgxHoEVtSwFHccHQBR3FO1o5D7fA4COHnNGxrlU1dZ4M0AIyq9ptL1em6FiCtgCPP4MMxHwIcRYcv3v+medP+uWWiel2Ryq61bQ7bFufV4yQF5FJ1DHBbMJxrUngd25f9ps7LzjS3+VabyNckSdVZQC043vkZYyaX14BvMI4UeG8mXujvkm1Z7Lz8yKbd37a9twWO+qxTCkYayyM33rZ31nX8Ttq9Q+DIN5Rl7nn7l9pZeId+0kjAUfFBPGNf967gnNlbBIQ9GO/Mtgzsq6aN4lsAjvYZPPMC9p6gqz1NqSOgeYYAHVCe0l60RdgQ2k2UGL8XWiuFrssI0uFe5Jj1jXjZJnDkGxwBC7pffBMljb2GC4rDR+DIGUcA2fDZcC8NR8O0f3CQzk5O0+PHD9OzJ0/SZ89fpGfPn6UXz56lRw8fpbOzMwb3Dw+O0qNHj9PRySi9fXed/u4ffpv+3b//v9J//PkvDDiapIPDk7Q3kFwdYpaUqDPJ48UNarWoQKnlbednZf8x29uy4S3uT8DFgCMGM4mf95Oqo/3EcwJQs2BiBI4gPSXwCOuIZMQawJEBhhxXQbbOWUYRRPJjHKwRYLhMQwBHB7i+A0cai27z2H/MHxEwAgk7/DRlN4psnQ0my3p3G6dcy8LkkCyVvgef4bWDB3Z1K2aNgUbAjiCOtW0uQFvOc1sY+BE20LuAoyjJqkPRv2AVSf7NpMEye8vZXPoGfO41pQS6FnYY6xWZJKCzhyDvTF/cQBHODzbPKnAEOXDYDbZ3rnPjSWDOjvD1GUAhAC0DjlDvdTomeCTgaJIWrG+kujj4Z16dL1aWgQzwSG3vwjNFps6XG2Xvl72CZ++HLNzAAlsFjtzUhEB5a42jUk8hzsWPCRzFRBPZvxyuXwEJisVse/WxgCPNPw4PMOoMOKI6gPA8A46uaROOj47Sk0dP0pMnj9PR4RETLAHGYLyBgXR8dIxCcent6/fp5es36XevX4OPY8DRSRocHIpxNBympTHgdlB/bzQkcASpOtboMuzQ/R4yoYzxB+AIyiCsNcRprOQI1toCMHS7SJPxJF1eXBJEApg0hZzd+Jr15uYAOheou+UJSYt0u0StLPwTMOJzH/bXoVaNX409FSe3vrPFUf6cJzipzwjYZqk6BzO1qllkIYNQDlTJEvpKkFfHbFcIrFJLFcAb/GFjMoZhQjtr0q2+3qqfC/tTr31BKRbMVYtkqsv4xFouxpHXvLRaRy6zZ+s/r2Qgb6PN6hpSawb4auC0/WAHjtjypaPWTx1vydZAZ5SxWxIM0+50M3AUshVyoof7xuzxkNDU9/n8QXqDGvfAUa++bzuodxtjRFBavf9X9dmXKKvJbUS/i/dLvO5/n35kPT7j/cd2ijGCOl5Qt2fdBl3zwfdnvBfqta8KXPqy2ZjyYf/6saXqYrvEuVzHM+nPWXyjrW1o2wPzqgaO/Nqr1zXJ5FDnKN+HD0RLwuW9Vowj96U9KaseEbjnuo89ewPv58SCACDJKpa1p60tsE5pf1j82hqYqGNFfUarr2Vd7VV/x13FP+9q/tEHz/HPdS0SWer9bEbbWG6LWfXph0/pmJ0v//W/oVSdgzks3Mvivcqoc8aRnEpsJbMnUDYXoaC3GgXFaqcp3SrbUj8luOrSHKVwJGqQiAreAI6McUQN8qxDvkyzGTZ+5mKYrnLJHIwyS1HrukhXrARWzS3VlqktyvfDdlmviWfGyoEjX1lrgxIHaVcWdPPp7oGjure3dTx79d8dDykGPUNRNhl920qbOkCscQRplTxP82J7zziKwJE7Z/H3LmsnNWXq4kJbO3TcCAdnpsvhicCRL9i+cEYAuL5edBr8uAikM4xnNSwcOIoOgb4jW0IFo/NGbDPjKA7rOG/aHJ1+Dr7LmMQCuPqWEtAvi3iX/VuZw7nGEXgHChzEvogSYvVUrZ12fF4zxMCo8Luyqbgy4+Na6nrJDam6IAfAZYnxK3MhN2RN1c5cH3PDsHUlcbDuvLr/uvrTs3T7rK3b3DdD2Uvm6Pd5vIa2dPcJFqRqBBnLWIvjzq/hTG3/e90zMBjNwG5TGlHyvP49TeBI7epJNUU6qMxLjTSBFNiUFFOOP/J6FBlHlvnuI8qZR3UfsRkwDs1m8DgDVfOxzAoXKwlSWyNkuBeqjHzLIeq7iHW0BFNNqEUa7h+wJtHJ8Ul6/OhRevb0SXrx/Fn68vMv0mefv0hPnzxOp8cn9EW//fZbZryfnZ6no9PTdH09Sb/96qv0f/+H/5B+8cu/YY2P6+txGg6PDDgaEjhyuTr8xt9g6mhMqqEEEOgBEcQkeERWioLNzt5lfBBwFCdiP+AI9TzMWGFbx7YAcJSTtNAuBCAGECa0enmFnaFQmmQyHThC27Yxjpw107C76TYNBmAcDS1Q4sESgUU+Dj2DHWMN98f3HTwKwKCO908BErrMHQYGIuICi4Q6wq46aIkvc4k6QjAljRVMOlS8gvSeBZjJnGGf6DxrRHNzs2U1IN3nRNnYqQ3y6M6BJ/T1/GahzXkjYaIwuyj4mIlUkjLUWJc/pH1LLHqv9yFRB9CUwBFWFX4HbpEFbLJUnYDmEfdZUlxw5gmAIwueMohu49BZUbcLMY5m0zSbXKXZdCrwaDZJN3PJ1C1vFhk4cpah9bJCycSyoE1mQCBfN5PMSrs460i0Q8lnxoBbVpWzcVT+dgly9YCQErdD7lN5jSMf18UWGcAeYIRiW/tL1XlwOYNbZcFtBY667fbHAI7ERhPrrwBHqq1owAbqx9zcpPEYNmyXNhHA0dOnTwkc4XzYPNwnJEz3R/vpZr5M795epjdv36XX796R3QWwCDWOBgf7BhyhxtEg7cLWDIdpMBxSrm5v5DWGEazSPM61Hg1eZIWuXSSPihkJUNnbE6AKfEhI003GU4JEAI0AJF1fX6bJBADnLM3m03S7gP2CjOI0zaZXBI5oa8nwE0iSGdbZ9vhaaeOO5jjU83Efi0NStjXuvegby/gG8MhshGdgrABHscaRZU9sAI6k2GBMTzILC8soJ5x5jT9bnN0+FZC/2CpljgiovUWSgwUwHRDW57KKlpZTJN+yVF1Mi/DZ0/677/7WytlpnSxLwPqLV5+2+ex5nqKucm/gKLRXQ6puVZ6pX8JsudHeoMY9cFT1bn80sXcbY4wX09BrrPW7dlnH2mRL277orgLX9fyr4wPrQKI+gAlnSgeQyu9278qkmWNIPC6ZsXf1Wp9+TOCoXoPjfr5+BtqhZrHBhrx87MMYkym+RJfUezM5cyV2YWtHBNS8Eb0t2C4d0r01S8qdpwzqyFEIK5d6xGsc8blbkdR74KiXgait1pbAkfppM3DUNl7rub5NvONDnu2uztn54l/9rw3gKLKOXFYD4AQ3lPZbI9qAGDp8peaRGgKpkfOUmFUUN36FLtjYfFnmvhrVioQDEArAkYrUQod8meYzKOTLz5TMhBxPZkKxMHFBXGsj0dwsFjCpES7tF4e6qz7pVVzMDTc2qgz2bczoQTab2mb9zz1wVLdPX8faz/sUgCMPeNWLngfLFBixgc6s9HvgyBfuCBrUkmXRKVVwRLrz8f14DsaEfxbnXhv4EK9Rg0Ntdis6hDi3PiYyK/MYxmaH6YLdjKPAvwySPwIseJ6xXtY5pPGzLuevP3BEQ58DAPWYbluMV5y9ADRpniKTFUF2BeicpNHmiHcBJPH9uu0BHLlzl/GeYFjiEsPXnskakjAU7wiBXnNYvAaVMiyboFmbs9J3odoWOPKx7ddv7U8bl7lOyIa1dfP61HyavSUC7v0W7H4bv7yNagTau8YT7saTbqId6ATRbm/TfIFC6brnMucjMFSeR3UtfHR6bbLSBqW9kJmMQPttWnJMF0YRbYO+rICZDhw5KcJ+194Br4OpB5kqZ4Qbk0USVB7XF0SA1KIh60F4gBT1W3YZrByORml0MEqD/f0cwDw5f5COT04pvfT40cP05PEjgkVgGj179iSdn5wSyEDw8Ve/+lWaTKbp5OQsnZ2epfntTfrdy1fp57/4Zfrl3/w/6auvvk6Xl+O0t7ef9gZHaWdnlG5ud8wvlMwSHqNmHAE0Qp+gLSPjyConKPTNgCBC4JCcA7DSEzgiC8xqdtDeqJaN+9kjZP8zSWu4FjiSfUGNDQUBnHGE1/CLAbrgufg7skxZVwUlTlBnpiRScfxFnfoAIiFZjMPF+lOvjVVmCJP+FlDIMZyP8PTLMr6jX6Tx7leMmfcuVSc7j0Qx1tShhqdbbLz2cGl4nUEiXMM/R8DVN3jaV8jMqr38AfNsN4JnDDFz58K+9rkk1oCkuwQcxTnv6gwuCydWk4AjSleBpTQU08iBI44HggcWaGgBjrJU3Q0kFwUWkXE0AePIgCPUN7oBcKQ9UG60gCI3aloaKIN6VhQDs4aITCNKifl+zupCiQppIKDVBczrafgb+7tst6y+0op9ZNtqGPpQdDtlK/RKFh+nUs8aR58OcHSbdlDnyEA34gxgG3l5tVxjUXu0KYCj0YD1jZ49kTQngCMEUC8vL1lHSHZkmGbTRXr//iq9e3eZ3l1eph1K0R2k/WNI1R3y9c5wRNYRmEYA8Hfxen9oUnWuNKC1SIw51c6lhLzV0XUABDEAAt2wYVbDC2MONY0WN5KqA6AJ8Gsy1WtIzWMvf3s7S/P5OF29f51ul2DIeUKowE6xgArgwRqUHBAWOSYrMgADlOb0ekhah0nqaSTVFEaOrbABRJJ90OpaZr6/1rgm3M86XbRMALejz8VDgjwo57kkWQnEWV0/B5NqX0wMJo8TBt/D5p4DR0zyMrtOrqwh2w4c8QkwQMy2eeWwPr5f3/3thwBHORja4qc2fb1lAmNzG+BIYQ+3Rx7LWU0wuweOmqMg7jP7jI/+x3wawFGv+Is2XfZokUnQ/bT99g/9W8uPrOdf3Ds04w31nqGZ7FifF++ka5/I77YDG/VLw8ltjKMfAjhq2+fLzumO6a+7vauScesxXsdo1sUMvC5irOOc28/t2BrGkdMrhP80k4rX9TVVKFBLGQ9n4JHq3dmKZNtChQXa4rj3wNH2s099tA3jSPNsUxx9Faz1Mft9YjQf8nx3cc7O5//yf2GNIw9+eMHXzDjCZsc2SNjA5yCNy3e5A9Mo1gXHBprO2sDEhnomJwAAIABJREFUMe7fpU2Xb75YpteMgejgBIIq4AjSJpIewWSSVF0EjCKIVBv5dYFXGqCYZ98vDnUX/cFr9hvE2r/Jubfsow36k/0cqHvgqO7Yvo61n9fLcbmz0ZPdkUzFLgutLUAeJLBgCgMh98BRDubG+VcHO5qOgICjCDS1HU8/wALo/nrd79op2mS7osPox0bQqME46lXjKALMJdjYBziKznDt5MW/+w9/bfyxqcyFrivnsQ94sjKHuSgBMHJZoMIEW+eA145g3BjHforA0WbGEWK6JREj32sI7JaAKwIXJTAYneg2h6TdwWxvfYSQtmEcxau0Oer+uRgdxsDqARz1vWcGrk3eq8942m7jl931zZdmwrEYFJL0UfAtgzdWX8XH/wJOjAfP88YiAkc59lVqP9JmBw26FbAMX+LjwjZWvgEJbq67u16DoVGou61vwEzIsWK7RyEKzG6XHdMX8VP4UrMbK/wOZg0Y7HtpdCBm0fHpcTo6OU0HR0f8/fzF5+ns7EE6OTlJDx6cp9OT43R2cpwenJ2mB+dnZHGAZfH27Zv0q1/9A4Gjs7Pz9PjxY9buePvuXfrFX/91+uXf/E366rdfp4vLq7S3d5B2dg7SMg3Tze1urmEjUMXlhopUHfpjzvowAHuLVJ0y/MwfImlie+DIa1Ig6MdseQMaXQ4awBHqOw0Go7S7A8ZRCbhrTpmFqoAjMaa0OXHgiP5vBpCMLWJUMbAaHGjOoYIcrXc5KM1/yOf50PFNcJZDtjHioJLet773zXsAEHwOkN8CST6bH8JiKEalPDMGRgXcYcNA4IhsrbJ/UD0PO4fnSQ6vkAcsiY13L+BIz+rHqjc9TFQSZ3BIGNvGkCE8Atk+o4jw3hkkFuOoETAm40j1qwTQot8KcMRnH4DtUYAjl7gzhZgsOa2AueazgheSrJM8GGrHQA5MwBH+Rs2Z2wVk6sTSEjNBPyUUXYJ6Cjx46GevgHEcT4VlBNadAkvNViuAjIOA+i41kwaIJwbyHqzGUSN4YzQ+Bkq4PoT7zdm2q4HIbYGjEE/aKFXXve58H8YRAuICjpSqBdlLtdUuASMB7PjNUXtzkybjcRrtj9L56Wl68fx5evHiBWXpACK8e/eOrKObBRpslzXd3l9cpYvL63Q5nnCMjQ4O0/7xSRoeHKS9/YO0C7lTytMBOBoKOALbCFKJZMcpGcj7DzZnwH2/9vuEFglUGWBkddpwjPu+lJlEcifm7XxBsAhsI7CQAHRh7EJKcT67ThfvXpJ5BAm7Gep1zXAc2EihHpL5ZxrA5gP6vPYJXyY+54jq/VrAJtbo8gBjlr27zeCXp895zUvZvTJrrNJSWqY9zYJaqs4CfHnNB7vW6qESLIIUYGQbZeDcE19bgKPAOBID3SQrrf6bgCMPTBW7rrpG0bptDm6xdS3eko1Gxwt+k9n/voyj6EvzuzpjFNsBR415vYZxFPdDm57PP+8NrNwzjqomzQUwNzZ17zbOY2bjJfMB/eJncmpl8++BI649DkxU+4B24KioU9wF46gPaMR7DowjtzVdv+u4XLctCkzrmJzZSEjQnj3bDHvZlHduAnt+bOc9u99jawqfLyiXeP9Ev645K7YDjvruhyOw0t1m5U7uKv7Z9377WwodeVfAka939e8/CODoxT//nzYAR3AWxTiSI2k/GThSsKA5oBCQQ4ZVN3DkUga+OYZ7qmsU4GgxV/YcnNG8KWbGqGepNYEjZxw1AqWBGh4dlzrg9qkAR70HsQVzfGtFDHQD66jfxLsHjmrD8+MEjpQRveKsuwxLg3GEoMY948gdjk3AkS82AsHFCIjOShd4VI+rRiDFPoxAhM/XNuCodqz8vGj7/HV8D7vfmnHkDli+Jmt8NAPn0cHuYhyVpcEC11VtsL6AQLOdtqtx1AUirS7WDhhRVKgRhq83u21/q+9Lv9d9tBE4atQ4Uso1rxHYAp6GXcaWXMYsHxic2i7QaJs2F3DUz+3y665z1vGZgi0IaH984Ah3OoC8VwNQ6b7/fuuf20xlrsa+73qdNw8rLKKycShzC6wRs82BqSj/pylVJztT6pF40o7uo4BI+loP/pvMJGPlIZswZhYirI2AFiTj3J0LQSF50+UDpvUA0LCQGqXqeFuWMm8nsFbGzW2aj6eUOB4Nh2kfUnQH++nw6Cgdn56k84cP0vmjh+n0/EF68PBR+vLLn6az8wcs/n5yepJGQ9TV3Ev7A9TxgBTTPF1evE/ffPN1+u1vf8MA46OHD9PnX3xB8On9xWX6xV//Mv3yr/86/fa3X6XLy+u0NzhIt7fDtLjZSze3eznYp4Qkq43JTZkeEn7jDDJfrLsE22fySV6APQd7xeQa9pSqk8SQSQ4hcGwBfbQ72wcMrAgcIQkhAEfcgFlf496iVJ1eW00eBkb1D/NMzCMr8BvkzgRAuA1Rpj7HpaLxWdlsWANH7G61VcCGDCh0EUWBCBqb8bUGE95GUlq0mVlsKQAWmqNih0mqTiwiX498jgi8kFRWAziiH8wVrXGeh4P50Q6CwAEBI/hl88wADR7PQ4pcb5SnY00qgkjOuhNwhOC110NiOIpfqODxHoCj0X5mm3mAuQaOSC1hcFhSdaZ3Ryk6yNIROBpfs77RfDpNC0qBzck4jDWO/Ot9JRfQlq2VRYHFqCr+hDO/FFDjmmRpdWYZ7aG8j4u9lT+jv9E+Yh0JRPNs2obPExhHADxzc3004CiaqKqoYEvGaPf68H2AIwSYtGklaBSkL+l3BPAIgwUsnMn1OO3v76cHDx6kLz77LH3++ecZOHrz5k26uIBMIYCWZbq4HKeLi+t0dT1O19NZ2hvtp9HhYTo8Pk1D1Dg6OEi7qGdE0GhE4CjKhgLcYB836lYBPB5l+XjZf0nVYxwDHIW0Jn6L5SMZO44h+DE3pv4BoHO+ICjPPfxCjKPryzfpZj4he47SdhjTE0nd4XiMY9b2IfjrLBobuV7Px2xWYQfdSjaTg0h+lPxeqxNkNdTIyEHdN5PirxlHZXb4rNH4ZYqR2VzVr6zHveTqMvvY6hsx6XYgBhJtYwBXud6AQprtanhGu3/cr3xL1YPKagBCf3Pg2+1jWdH7S9X5WhEeqfVlw1eIPsKaE32+1/uV5t925RuKhAY2bx14Fbjp7ZX3Sgas+1io9+t9ny/3fSUx1fl498BRs2ksGaGZ4NTeetsDR/1A0Hpf1j00zb7cA0fZllFat57X1uy+HcjKHEHW/GMDR7WtkElvl5Wr97eb9qP0Ryr2Y31999k9Qaa2J0VBwEZXVeMoJlvJVrnvXFRhoq0JC4D8JQOO6PP7Ht+EH+Kxq2O7P3DUj0TgtrYwcrr6Id7LHzpwpOfbbI/6jNlt4jOb1ucf8vOd53/1P2bgiBtaZCNZRhFfW5YRHcQYXlsDHNEZ27mhu1UzjvBw2jzC2dTGgsER2xw6cCTACEU4BR5l4IgO0x4lO9whiICRH1ujutEY1R2qCRoqe/QMnt1FR20LHLE9Zfl4O10OGj7rFzi7B47qfl1ZODZ0/F0Zzu3G2ypwZORACxR4rh31WO6Bo7DA18CRL/7ulJZFH9mFRUqqBozieTX40PVZDQBFp8bHYduC1AUcxU2TgoTrper4fR8ROGqzSVuPY0ZJ26XqupzAVWewto13BxzhuxnAdYaBGrXxY7F+vSd0hS/p0LkkifVX0xl24EiZ4Ns8/6Z2/z7AUdt4duAI9whWx8qmpOWGtrW1PxRwFDe66za9ax3BXPhU2jRNe1JqjcSEajWRy4E5w0f+U7FDluXPbQZkfBVUl++lwDqZHDnnHfJlCGYjgG4B+DwgdZ4zomgvdvfSgDUoPVW+1DmK94AzIXG0Pximg9EoHewfpCMwiwAKnZ2m0wfn6cnTp+np82fp4ZMn6eEj/Huajo6OGSg9OBgp+xnsn/mMIOb46jK9fv0y/ebXv07ffvM17+358+fpT372s3R2dpYur67Tz3/5y/TzX/6CwNH11TgNhodpMk38d5sGDeCITBDDSjy05owj+oGsceTAkTLxWavHwTmClfhjs1RdF3CEfnfG0f6+at0Mh844KuCKAo0CCXVvRdIrMo4cRJKPLCCMrwlU4T1IQqHeqNcCgi0UIOFBSQa3bQ0cDmyc5RpHPgqj9IaASjGpSo2WGjiK655q+qhGSnzf53yd9EDgCOCnM4c4lsUy0r3bGMdz4fYpY+W4xup5ekCxhJUxH2VEJLRIMCgwjjQ98L6xB1i/RIFz7mMMPMKt5HqjBEss9z8CR8NRGhpwhD3WWuCIQB6C385UuVXgncDRlKyUBVhHM7GOnG2E/sCeKQc9bIJanLkAZnlNotUPUnViOcmOmVhjI7iWYaiGDIsC4qHuAUAFA0HvgSNMSihwFCBLspcaJXgtuBXr5CJdX16mw8NDAuRffvFF+vLLLynlCcbRq1ev0rt3F6wjhFq/AI3eX16n6/EkTWcLApOjo+N0eHKahoeHabB/wHpGOyMwjfbp5+MfWIW7mOdWDJ1zMM8JqF4MOcYxNlyCNMqvOfsI8xgAEpIEuJ6FGIEDSGQhATi6UY2jxewqLeaTNJ2O03h8ncZj1EUapykkGGfTtDTQGHZ4Pp3lGj+0N87Gy0CjAQ3L2zSwfAavDyQACnNI9f8yCLW8yVKRzgIrjpj6oUCsSivSv1WpOp7XkKqTDKlUHKzWkf8OAUROPwL++l0YNAbom1Rdg3FE4MifNwJHNidpM9zRvBvgqMz+kFyyxrGsgSN/7tXgMHRYPxw40tpmNqtKWLsHjpodtA1os2nPUD63Gofmr246b5t72GZPcA8cma/WpOSt7BMb8VDrrD8E4CjuQ/11fG8zcCQLp1hpiakqdhI28XcoVReBI48h8K48Ll31bZlr98DRJrvT9nnvmLsxE++Bo5R2PvsX/zOBI/+nQr17llW0l7PouEkKkhQ5IdWCenJ+/DpwvhZpxwqra5wHHeB8nGWkKeHRNrGlxlFkHMH5lCQHPt+1TbRlXNpG2R2EiKbWgbU2YMWBIxU0t1BK5eTFAIk7Px8ySPuc0wd48DiPyyBxC70BPKo36/Femucu0y6KjbLbQh2ohhxhE6iq26f+O3/3EvmXGj1tAfC7bts+7f9jOCb2Zetry2yM7angU0FF82tmkLvWeckiz9nulinnuxuXt2iAISbPxLazzSi/uwwE1cv2YFjOHIsorcumxABVO923BmJ8/MYge3lNpXa5tNW8bvvbgaP6WtFO+rX29kY5iBs/j45xvXmKzm39HHV/xXnSBRy1BeG0KY2yM85oWablvMjPZfZKzOgxwL9kc7pt8YCSW8lic9rsY5c9arMVqxtJP0qMI8k81czWVRuE6yhgqp/OezBZDyVEWLCg0yGLFgFZpSXo720fM/k9UO9a+AoK6Sf3Sa5lJMau7HcJBnA9bWRGYezqeaUu48BRSBrQA5dnbjNk8ZoNNEttzCBRYFLV468e4/VX1PNJj6SxqGLxTQStu997WGGsJUurQdLj8C6b0TZOoi+jSzdlmeLfmpfqEz+WZzRsnBWmz9FDXbOUIiqVFpRE4wPY66tk70ssBwa3C76D70LwWJrYJunVAIPcpuI8K6pAPW1G3BVE5yV1XQ8040aQUY56GpTpwaGYM8ZK8dvc2wOLZsgA4sFwlM6OT9P5+Vl69OhROj8/T2fn5+n07CydgXH08EE6OTtPJ6dn6eT0QRoOD6z4OuKr87SYTdNsMiaANJtcp8n4Ol1dXpB5hDuDrB2uC8bO9Xic/uFXv07/6W//Nn319dfp7bv3aZkGaTxpAkfyDbX+ZXaOM7woKaYxisDtzS3qxSw8bC64jXNe83QXPi/nYmGkeX0OAb8KWHIOqyXZLwBnfLwjg1+AEZhH+L2f9nZHxtRQwNETrNAxWrsFHOm1yaAZGCj2kTHxLVvdM+5hD+eLWcN+sn6NZ+UDnDCJOIwjZxxJ+sjGtQ0IB9A4eq2mhgLgllVpw7rMj1KBjMAR5a6roKNJOeY5tExpNgdLQWBXg/4WqXASprLnMjAv+5Y2rnNAEXOKg5fAEVhzSl5TwRkxhwrDy+cAmDN8n2wCr11iSW/WR/5AsRgyGQoGpOzsIFi/R8YR/+3t5QQ9blqtvhFvJbOoIKvgIA76SoF31TeCVB0YR9O0mE7SDRhH7E9jHKFeV7DtMQyemVbsVrDvnNFoxDND3gQklDW3yMSWcS9yWdjzBd9KkoTGZvK2Nf9LdtgK/VgP5tqbwXA6nNIw7bSNUbLTTW4MaUdwKxvS0Caaj/5Tr0mrS8kq40hjNUdytD4Y/FPe1yuuqUFGTH1zo3UfoDSVOcTnRJ2q66urdHp6mp48fkzgCEA5QHiwcV6/fk3gaHwNkGWe3l8ANJqmyQyybwtKTgMsOjg6SaPjk7R/dMS/ARztQA4zA0cYkwJEs5yj+eZizQxYk0vAkfs8mi/OMOInOymNhiMmB8hUFCYjWUOU/3RmI8b0PC0XADrBLpql6XSaJtNJmkzGaToRAwnSdZRl5HgHo071k7A23GJsC23Jc5+26xbyc1Y3KnesjiNwhLUR84P2eSGpOoCbTHIFAAzTUHpQSDROdw6MAUcOtptdEkGx1DqDfYOdo03J9Y7ERDJkteEr0PT6vt0YfpQ3ddaVs6aUUWvW3mexA+e2rjSOdZnLzY6R7HHYh1WMqjqGEou0b7p6V8yhAQZYXyqWIVZeBqKDTYlrj+7J5ratxQU8avqY2wJHm57JP+fcbn7V2lMbz7zmSK54NhcbZqbjnL7Xzffdl1HVtyF4HFrDWOnmC0dXv3vfEKVo2xtTz1fsdb3H0PA1/6NilHQ+Ag/3a/aTqtu8TmzVYI31p050b+urtjhPW7u2tcW62KC3Oub1Svwz+HUc724nShaypEx9bW+s8XoKZ2F6P8XYSGwxH8feFn3iHXWL19duGyttvdTs28DyrJlOLYQJphr5+At1QfN7HbHkxn0E+9tgHNEWq4eyVF1HnELMfF21jq12jd11+++2sVVf178rPkuf+HXdB133Ud93W7zsw2ZdOauO1UV7Eueh7zVq4GjdvddjuOt5cA93ZV+2bZ8+bZxrHMVJjYYRHV0AEjLpGOw0PXPR0wPtDpkwBhwhgMAN73KREuocNeQrYpatyzzYRt4o2zkbFJv4uWTqIE/iwBEyKlEc1WsccROdaekdwdJGAK6F8mguCDJPma0bAj61sfa/+7F3tu2yYmg3numxiy0YR3UAO076YhDkkMEh+hDgqJ50K5OSNVbajZs/86cygTb2we/5gHpRbLa1EmXjIlLWei0wISyU61XkICIXpyDF5QFPJuCuZrt7OiUNoB0b3UC+Nh0s3nfQxMpzjAGB5rW7HIE2hyEa+cZ5vKHV63aN1S7gKAbUPfgh4KiA4tGO1u/H+/NrxfusNwBxQepagNzuxrmz7lhkrd5MUTsCzoWkPOrFH4wjGzl5c6Z7WQ8c1fal63liGzXHZxkxxQasAkdtzxrfc+CozcnJz8r1apkGtpZF+HLTtPa+i30Y2xznK7Cr53HgKK5VDGCYpJTNNH2tSdZZp1R9o8zUPVTVrpzD2IfrnK12J8c24ZDT2VkqoGLBkHjPsd88sL2prRRvVltYiDefUrfZpmutfM61JNRd3HCB2qFtc669ffo+Xxx3cX57W8XfHjhSsK7O2PVRooAuQyiNfbQxsy3EGG2zx2HJ1DGAtTgxBYTPBbotcs9iuDn4YlI7rKmj9xVkwyphLA2wS6zg92B/xMCYPx+CZQcHB+n44DCdHp+kh+fnBHeePXvOzHkAR0cnx+noGNnwx5SZ2z84Sru0n0gYgF93Q9mt2XScZpDiQvb5zZy1XhhUBZCwxPgUMx59BeDod9+9TL/+7W/St99+m169ep2m82W6Gi/TZIbpJMZRBo5ud8gGxHsLn2sGlOGY+Q1AI4EWnkik4CA2wAru7tBX7cE4MuCI/cNEHMtktI7FPHOpOgBHgwHAI0l8+WZbAce9DBy5pBd+Y05xvY155kHq2eduAY703HofIIMYLWh3BylwrwMgGQamZyC6Eaj17MvbtGtgc5v9LJCRZsZgWGqibJrrqo8yJ0CXpSjtddk3wz/RJCnArUNdAk/1w1Cc+Ttg2o0M8BCLyOcF60mZ38Oz2BYY5wr6OpDHQDF8IwJHMdGmtAJ7m2As9kqDtMeAPb5bNRFd2YH9vCvwiHML38sAsPcJgt2Q+QJbY07QSP+uWePoZoZaMbO0BKOTgfEbBtcj46j4ebGXjBV1a4C1++SciKWukeyh/mHsCCx1xqTds/mDzb2e1621yZProeXNVXZQC/dXAexi9orwVhkvGFUuqxxHUWHYxypWpR3MqmVgbNXv6R6Tq8BRWdXdkEedn+ZsAHymO66k/25h13Afxd+SVN012ZRPnzxJX3z+Oe0oQHnMCUrVvb9M4/E0TWezdHkJps48zRaQ27xJS4L6ozQ6PE4HAI5Y6+hQwBHY8WC6gXFkIC79cBmoLLWGMQuAUyCvASAOtOYx7bWPABztp+OjQ+0pTFqOvo+NFweRNeJu0s4t7DiAUDAhF6xzBMAIwJEDSACVAHaDcQQWEtYC1E3C+xjrDQk3IUMJddz4OASDTErRgXYmlzpwJEYe5fewM2DMQuAY57OcFkvCKelThG1sbvgYpc/rPiRZiZjbI7KNvI4g2YrWzn6e+xkkFObr6v74bJFx5HOQhcCsFlUIlru0kmT5JDONtnUW+yZbi2fwPU+bzx79SbzeBjhq848a3xEAIIew+wFHJQnD1+KY6NawDC77t6khtv38DqXquL90W7hhc1L32abH6Arcbzpv/eeqOOrsaB/Tfk69Z4qfb9oHFAasrhbjHm1B336xuRBA61nj6Pu1T/fZNbDZFXOsA7rx2evYhB9b7/da57fdGuXVfTnLQFATFHIwROC9TnSpOu8bB5H8b8aTrRRC3DN3jQFPrqwTX2MLto3hOh6W76cDaGnvEfd1QqwjM/Ob8s5eZ06AWs3Sr+p+hnHbBqzErZ73Ae24s558W1jg8pXbV15/Hym+JuM/Ei38ovRFs18X/NoOycB4M98XOKrXm3hP9Rz4WHMy3nObTdFYUi85cNQ2t7rGdJeNi/Ohn936WE/cfZ0+/UfGUW2MHTjiBgcAkm1kvUhmG3Dk11DQCSATpOrcIW7KspTGslxvbuyb1G1u4ufSSM7gkUlxOHDE7btlcdZso7agkDdVW0CR7jscjHvg6B44uvu5+VG+4U6AI4tC6tpF398Dne7QRmPOuR8CKG3AEZ3gAMg2QCRbVDGvG9maFSAT7VTdgG3OVgGk+gNHuG4EjiL40wYQOeOozZntcm78/ejsRdtULz7+d1x81m0Wuo7ThrIJHOXAygbGUcnsdqbLasbupwgcddp8yw8Y7OXqFv3mJBOlNS/yOmZF3ulImAeooLN+OOyD88m1CkFbY8rWwFG+kXwOL6BrETjCPPGsqPJZOyiU78Au20AjmlkulNNZpr2Bsx0K+9edmnVjt6sBuU5/QsBRm2Nazyc9Z0tme+tDNtu03fE0ehA7ezvgCMNKex9jTZL9ZBsVCzDgU2cciYlU6ikIfDBw275bBbtDkDbYZwELBi4wVoWxDubFDoOJCHrvHx6oXsZgQNYMpOaQdf7g9Cx9/uKzdH56lh4+eEBpuvOz83R8csxzRvv7aXiwnwb7+8xov7yasM4D+wS1hli3ZUzGEYqpAyMFAwZ1j4amLY1AOXxCZKuPx+P09s379LuXL9PLVy/Ty5ev0sXVLF1c3xA4ulkCdHFZ436MI2S6AzyKwJETJDJwFBi9HBKW7R0ZR24zff6rZo2eFe+JeYL2k1TdEMARgYUCHCmbvR04ykFIS8/2WG298WYNp/mMrCJl/1sNJNgfAg5wvpWhzvlvwLTuWyLOlmlCGVP+kBFJXo2xKcocaM6GMmHa1rsum0F5q8wcjZtwY/5hPOOLPKZPgpEAIplKZxy5fTQfYAfgzUEBfizRTRJ6DhwZyAQZLshOGRMJx5S6RpZMF5gEss9ycigUleu/KAjPQLxJ3DWBI2XyKjFPAGoGjhjsBtMCLAxI1QFYVY2jBdkYE75PJobVRLqdKzGkrAwMkzfZ31pNyMAjE4vMCgGixRZGsKUEat0slrXAAWR//gAacWySzpHvKfuQ+T1JgfkCtw44Ilyx82MCjpbMw5flZtZjqRlFQFzvabwCHL+hbBsYR48fPUovnj9nraPB3oDA0bt3bylPB6AFjCPIvM2RYHm7TDP4FGgf1NLaP0z7h8dpdHSSBgeHaRdAP6QDMf4gQQ/pOo7HUMPLahgBxRyMRgSPol8b9//ZF06wz8N0uL8vUNrYQAJYnHFlIA6XvmUa7MFPAtUGsqB45kWagzE1naTxBEkDEwJEqI2UgaP5jM+Pukg4HuAR7FyWqUeCwS1UTmTDlFpafjSnLNjJekcmc2L+nGIWJaOeNpqHazQip014kv1tl2aQ1JmHSCwwUJjvcY11tmLTl8jX4XeQik3bqvVDQBjbMLNUgyyouxI5IBrrORXgSFKpm39oe0DXMrvufRf/dlsSg5mbr7x6RGsAzcAj1dKyeeLSl1W2fkkU0DPLZshOFYu36uPeSVDuHjgKHRyBI42W4md3qTTYXKqkBVf983Kttft8HwHNjKuOYfqfJ3CkKd5MnvfYTq5DWyX10saZYpRbsTbgiGtCBezh+9qAo9gpdbwiAkbxtZ+zDjSiOWhIEG9AXVtHh0t8F/8nt1lmHMH/VVtuCxx1gR/ZgrkL62LB3ACWdBi3xfWtS7r5Hjj6kHVpW+BINqq97pbPsTjXWte9oO6CMXEna9QHNEYv4Ag1juK1PSCGoo5kHMUaR3AsLWDmjKOsjxEoiQhs7e3cpt2sDd8mU1d0+pWp5Jt7K6YNeY1ZYBuRuo66Ee2MIwU7WqSZ3NFb89vdjnvgyFvinnH0AfPtBz/9HK9uAAAgAElEQVTl4wFHAHXKxr0ETANwFEGfFuptG3DUWOAsMKmggUXAKyfjxwIcRecEsjeSuYn1ElbtXZuNrQNpbYH/esGpnaxV56EsZjGTJJ+HAuqZcaRAUe1MhmpvOdtY3+MZs+2L5qcGHLUt4Lm9PHiLgEFN/uicyV4QXBmkWaLEt63mSDI7G8Fq28yaspw57F68Xhn/DGAw0GFZv3kPzAsocGFSThp3zjjyeiVl0+xZ93HjtckolUx9BO4/PnDkwZaysoQAc8zk2nSjbZ9vyTiqx+e68eFzuv9tleBpQ6aLbxfbQN9+rz2Tvil9pFAICqDrJwJZxtb265ptZiY2E18kJ0TpHZNV9GvkuLpJizK454wb21SCtYRxyY0kE9HBPFcgcf/ggPU3js9O0+HRIV8fHh2lY/47TudnZ+mLF5+lk6PjdHZ6ms4fPGCdI2W4m1wPgIndPQaLr64AEFkx9JsFg4cOHCGwuD8apMN9SCHtp7PjYwYFLy4u0/t3b9P7i4t0fY2M+1m6vr5Ob9+9Tb/73cv0u1fv07vLWZrMARwNLHncwDCXqjPZVvqN/KdAVJSqWzgjkwXsTcqPAJcKrDcSGdlmFszKkkEuLVSAFm4OAuMoStUN9gAcCajIUkqUR1sFjqJUHaXsbJRIObpIOONtT7wiYGTBSNZx2gAcSarOWalW04j177SyI0i7ByZVluTTTdjHK1NHMor9fkrA1GQUs1RkkXeUn2Kh3caXYkJE4EjzR4w/MC4OOaYdoFMtErWzOtWBI9V6kc9SwHQH82hPctH7AtRmi875h1o/xjbCdxhwFGscDYzpwK8x5l0DOKKsFwCieQaOIOGIebKgrJeAoyxxZeOzhL1XQ+m8R25W9bxxjSmBpZJ1GzfJBThyxpHbPrdzfk3t8ZxR1Aj4OI1PI6mw38OkapOqc/bj6ij6VBlHkn91xpEAArcLLhG5ChwdHx+lBw/O09PHj9PZ2TmTNwUcvUtXV9cEjQCg8DcAo2VKc7oMACr20s4A4PxhGh0eCTgaHaQdgP8Yf6ORgCOw4MhwNNlG7Nup97ZLYH8wHBWVAJPg8fUkyvPg3oZ7sLPORJRv4kFEAk7mZ+Hy+yNjbppDA1CH0nTzOZMBZpNpmjvjaAKmEQBSMI/EPkIyKSVNMR+gRjJHWwBcBUMV4FEFJIS/lTSspB0BK8u0Z2uh2Eryw8qzmNkw4Cj7yr4qhwQiylmaUgvtAue1ah154ka2fy4H58E+fqcBRwyGCFSTzp4la2WpOsvyd6AZz2Prj58nab6ewJHJcMp2F6aVW3PZA59xhUnfz5I3j6qD1low1F+oj+iwu6+vzT1uWXO1twlSYzk+vPrMHhv6kPtddw4Dxn0XtCpgv+668sl+jIwjSVuu7kOaUpd53bY1O46tcq6NxiBRLnNRgIAMXsc1oxdoZF6KMQiaIfmPPUo2X++HYBy53cr2K7RT5hc7wyXEd7y13d7n1qcfqcHfR6rOGUd1n/letSt22wYc+TioAZhoK+pxsrkX4hHN5JlGDOaOgKNoRjLjiAmXFp9R/p7MZcfD3ANH2/WyH10DkV3AY2Qc1Uo9dewu/r0uZvejZRw9/a/++5Vx6OAQN68AkGzTFAtiFsqiHA0/RxsiSN3BETBadWAxFMPRBRxB5xlsIziFykTCawQXUOOoTaoudkwdLI0o3rrOpeveRtVsWajoevZ0yj5kKPdB/Bgfsp5TYFJ/dD1jNLarGR0xC8G2vfdSdR/SdT/oOR8TOLLCKTlwomtbrglAn5iF0ipVFwInFojENbJxYVJrAacUxykBVY7dT4xxFOdMdHhKu0vCqf2zwkiJg8KPjQsG2ynM3zrwXy88bdkLfo1NCxaLz8+UldhgETUcSW2oyz+3K/1qHHU9S3yu2Pdtz1OO3V6qzm3zpvuA/WR9iVyhY/30jfONrNuqFlB0yr2MMceQBVF8A+sbBZeqk/Nt2Us2YXLgIoNRvtlxxlGz3tMm2+9jufsJb9NyAeDothfjqJ67Xdf1+f+pAEfxPtvWwfL5Noyj1Q1tbO+8iTHQfLkROOLZJjljQThjgOq6xXdqbJCssfEex6axQBVGN6DRazhasDAzNpwVFuyA+hjjHD7dfjo4OEwnp6fp9PwsPXz0iL9Zt+jsjHWHABydHZ+kJ48epYMRjj9IhwcHZCXBt4IUMGrXzBEoRKb5cskgoIAO1Z4AowJ1XOaTMTPIDw/208nRYTo7PU5PHz1iiPnly5fpm6+/ZqH48WRqDFGAUFfp22+/S7/5+rv0+t04jWcI0ULSrvg3qOmi7xMrxIGjG5MxurlFjSOwXRZkHEluEgXsTaoAIAnAPKSjh0CGiph7lnipcWTck8zQcf+UQafd3TQaOeNon+Ac1hOXiuRvsAJYK0bKTy5Vx4R5+/5YBt2Bo8g6olTdHIwUT66SRB0l0AheK/tfm6ElbSKO5eqdGUf6rATrBBwNjHnUyPjOdYSbWwsChK2BHQPN1aKVKSlghNwHrzXm76+vLxbnM8GfnUEajI7IWnHgSFJVJqMH34bsGzGkHcgrUnUCgzgHA2jEeRhA2qV/zsQ7yITheIFT6HfvY762cj+cbxybktUi64BB9WlazMYGHJlUHYGjCeuB3cxnDIR7H3pAPD67gzORh+HAUeO9kEnp4yH6Cu63aezrX5E0cTtoDKal7JTGZ1POVyebTN42wBHrrY1alptPGTgC66jUO7OUAKvbaAFwA6lhd6bjSTo82k9nJ6fp0cNHtK0I3AE4ev/+gixLzWcDQAhC7KSbJYTg0N67aYnxPAJ4hBpHh2kPwNFA4P8e2ESoqWaMUYColKdz4GiwR+Bob4RaPQYKmo/krCMtZQJuWfPIQFztSTXvc5a6+Uq4FGzLwQjzR3XjFEewWkgL1GIDEGTA0HyWJlbziAwkso5U84ivZ5Drg4ydJOwg2wjgKNeYizV/DJrU0+D7CnBkozPXsCvjXftqmASxvIvPFYP7eg4xi9SOxkx04CiCyzZyix1U0pl84AIc+Vriknz87iBVl+Wh+EDGOAprUGYfdzt8+RN8/zZSdT0u2XqI+/ltvqoDeG4R6vXV7Y2PrQZw1GActQNHH3rPa8+7Q8aROReaSfWSWN1UbNc+z9nXd+9zrbjGSELUgaMSi8IxtUpD27Xb965xL6qzvh8o4N/8nwfjKD/tpgT6HSRZmX3L5UXMhjuLJ9Q4EmPTgSMH3MXYrPvH/R3vOx9/sb9rgKiNdRT7fh1otO64fmO6JNM2bL4lRvje/EMZR61jP7wpCXH9bCNVdw8cNVu2HiPr+r4es3VsVWPK/Jocrysx9zruXq9xbTGuaBfxfXeJKfQb9zqqD/6w8/gv/rsV4IiBBws+OHCE95BVlANmxSJxlON4L/rK3wPUj/CGLhn5MchadCYssYbU89u0gAMJ59AYRxE4QoYc/mU3PGQt+8Y4dloEkurOjH/DaOZgX45vrxpBH1B32cl9Ou4eONpmKvxhHlsbt+gQhn15piZz3ZPr1ahxpN2/SRV4Zq5MSAZFXH5Op5cM07xIK72Qx2ed3Eb2aKlxpEs3GTpcJG8crFJ/NW1Fea+tN9sMf35vixpH0XDWQEH82+8Ngb7IKKgBoTYHJx4T53rbxqqYWauPEeQ53X7F76gXqBWbiDEwj/q96xlHWCxXQKYMKjU3B/Fe/d66gvNxrH5s4KjeSLUu2gbmqCD5xr3Zynj0wurN5+BTK0BbcuE3AEeCVHLAxREWtLEFuH3Wsi0bUnXe/u7AlO9X+/vfPmV93npPeRCWsy/dzud/0MDRdqtA0xatP7cURy2KSx4sjRtdBaOXewLUm45X/L6SWgZ/iCfxLUGcnO+enRtsrDJ2VbCcn1ugHd9E/8ZlypABD1BiYAyLUNZB9m/HJOiGaUDpNPwepaOTk/Tg4aP08PEjSdA9epjOH5ynB+eQojtJx4dH6Wj/IJ0gy93qYyI4D19piiDgdMqaRFNIboHtAqkzrjue4a0aRwvUcJmMCWQeHozS6fFROj87TV+8eM5B/fXXX6d//PWvyC5Cxj3qJgHUQo2Mr7/5Jv39r36Tfvf6Kl3PIN1UGEds86UCG5JOxGvZ1TkCjgCzEKgHoALwyNgBDKBbcIrZ7Nswjjwr2gCW7I8yIAngCDJ1gzQYjKzGkYCjwjhSjSPNZEiLeZ0N/a311sOh+EwbkCZwJNlnt4P63IvFF5ACtVZwzC5tviwYwtCSeCrMI82FABxBvi4DQs6ElE2J2cQYy2UtqcEinw1uo3IeawCLXILRmZ/23Fl6xaoqhcBHAZo0fzCWR6MTtilAHOxvxBIYGLDjsm1iYTOg6lJ1mcUn+UCXgCwykMaO4vw0GTBnHBlwRDaIqzZYQD0DR+hPrz91ixolBTiaTa5Y52g+AyNvkiaQqiP7AsCRBcy9j0JSW7ExhXWkYKTZILJaIwPSg+PuF3jgTn0e3UMBR1YXJgNJhESz/B1fY4Vtk48xn9NS1WxUFf+yi3EEeeDVn08YOKKkoyTU1GZm/SnXFufXDQFryNAdADA/Pk4PzsDYPKb5ARvn4uIqTadgnxm7FNJs5nvfLHfTAuARwHHYDEjWjQ7T3r4YRwCP9oajNEA9tdEBGUVgHaGumgMekMTbGe6SlbQ7HFCizWuMCSwyScUIHGU2rPkxJL3iWQUoAZhl8qkBpMMh5gBsv61oXH8k1+a111ivazHnmgFQyMEiJBYsIGtH4GiSJsZI4vvTqdUCQ00wA/8dIKIN88wKC3pyQ2TWMwNescYXzL6A9MEAgLInEtjo8z2PAUNi+CqhyEEktxHZVphjlq0dATd7dkroaTzEGkdiqRn7iHXtQl2RNcCRZ6tv8ns2StVl1ruutAHHaP26GhRo7hXUGqyoZc+Ts2JXrlbsUl+puk3P/30+R4irb3v0jRllm/2jq3G0PXDUFtyNfor7Ie5zxL7Cue2JKE1wqb1///CBI2/beg9eB7l9vLXVOPJdh1wGU+dAu4caR54YmeM1FbjXBhzF+d/s72Ywvkuqzu+n7ttmDKzMzHVjZXV8xN1ZSBb4gYCjzDiK8u49pOp8VWiLudQxkTjv6hh57usfeY2jNtvSZevb4of1GHPgyG3RpnnVNsZre/WjZRwBOGrLWHDkWA6fMlgdOHJgyRsBi6frWLp292ggh6tkCbbL1XkQ+2ZhUiGLmxXgyPXOoePMjMqbZkHgGBisHZQ+QUQP9N0DR24w76Xqvo8z+UOde9fAETXRPUteVrQdNKJ3UcCknDERgprcGwXGkRdWj8aZsim5oPXvHzjye4sA1ip4JGmh2mEpWbhVpm1L9pU7NV0gS3SstO9c1VaNTmJtDxusSxjQRQGDSgZ5uG7O4HOX0o8PIFOQuKvH+/pNom0+QyDproGj2Gaxjf9/9t60O67sSBK8CMSClUsyU1JKVV2nus+Z6ao/MDMfZqZr/v9f6K6SUiXlnkySAGLHHDNzu9ffwwtEgEmKZApIQQhGvHjLXfz6dXMzx2O6QPIhmz8t8q2vLfGSn9/nZ2A6Tpql6hzUdY0jHu9f3mhjj/p1u+cIsbEGSZaq0xfvyjxkYKmfqd/6Qa+2rKNxdLv51TKOHmaXa6nmvV8TmENrEf9rf20/qxOJTdfxUaFCVOcnpZkFDQi9jfo/6liG7GoAtn69yruUMmYdolxLRF9FMesKJDBQWViTaDKVFBFtV7CT6OdNp+Xk9ITyc9PpSZlMTspkfFIuL5+Wzz5/UZ6/eFE+++IFZejAOLq8vCBwM2OdnnGZIkjORUDXBbiDAOANa1jMCSIROAp2Gwc9AAvcJ2S5lvOyvIYc07LMJsfl/PSkPL28LP/w5e8YpPn6r1+XP/3pj+XHH35iotHTp0/L5eUTXuc///KX8j//1x/L19+/Lm/ma2bga/7Hb2TEsl3CvCHAtoLUF+tcAtBS0JHVSBJgQjgYX1xvgiyRoL8IQrIuTwQpZXcdsETNDNXk8JxnW6caR5aqA5hmKbMqoZaAI85WDglnOCnw78SQLFVHMCySsfi9CEzi+RicjV/VHHEQ20FpSdUJAMrgkewFbAVDRVVORu+b4ZVtEtu2AkcDY7/CqHomMRFawWECD/G1utb6+QMUjRlYZX4U17XUHT4FWASg7jwYRgLojhJwpCmseQZ/hcBmPUewTMnmE3Dk87M7guWnv8EuAkB7pMA8I+WxfjgBD3clqboIQIZUnaSm1EcAhpbzN1HjCIwj/Bu1wFALBoH0RYBMkqtTU8ZanVg93GvFOKrycMG8U9P2giSxLrTe2gUc6YhuEgUC7ei/R+AI8wP1fhtwpLYGP0h1fras2cMaNwSOlmU2m0j68/JpOTs75dgH4+jNm2sCSDguKgTTFqFfARqtt7BruNpxuT0GuwiAEYCj0zKZnRIwwnvjyUkZT1VTzcxGgP0EUJFQMBkju6BsR7hPgbiKI2EOqK+Pg3EkMAngdrAweTQA6ABmkYhAoBZrDe4UYBd+BTQdpWsIcPJcV/0j2mJI2ZGNpPp2SCYVcKT5gPdZ9wvSjWQn4XMBTjwHgdhmiynlyiUqgNFg+tmItoD1thyPkDSLHsgSRrHn6UnVGRS+Dziy/HBOBiE0NMA4EpM19uVJqs62TTZRMqmqXffwGkfoF6jJhAVowfiQSK7+p3G3vvk+4N+HBNnG7neyeXPw1hdo7/k59YlB46HvHHBzb3lIXaGSG3DfqYbibLuOz+D+PmTqIeft2+m3fPSBr2HOHg4c5bWinyjNeFxNfgkgNSWm+OKPwFFLvs3qFzlewTndY3kPxQ+41xhSXAqmqW1yX2lKK0Jjl1afK42QXcBRHzDyv3GtnPiU77cffxkav0Pg0eHAUd+GfFjg6CGMo0fgqI2Gh4BGtonZrvRjqzomG/qu4suu2J3n31CMi3PHSSefGuPos3/5Pwgc5QesTomZR5HZWBlHDiCbqgjJnyiaPJ1OlUGZpOqyTEE3CBuu7/a2rHcAR3ASDRxho0+5DuyPmG2grs733//3IYwjm4pH4OgROHp3jtT7P9O7BI6gfa4fBRc0T5OcZGTX6ZAGElWjmz7Psnb5eARLHWjJkic+BxVzPgLgqJ99kEGg/JohphHabQgUv8uoyravz0zK9tcjZxcIPgTM3AccdeyjIgxxiSY91LWhWWit2YTKDGD+YwOv+s7pxwAc9dvwTvtGlFXAUQtK3jdr+0yxIQe9PjvWJQNHaZ1qwFHUOBL9IWXsZ+Ao6hvV9VnMh+q87+iD3P4ZNBzarLWxDsbRgoGs43GT4cubOM/TfJ59Vq66Ws5wTzybXc7UvnPWzx9Y46i/gaq2y5YvA90cFYdy0dodD21sahsHeL4F4yjjRGF3W9M08IfAUXzeMr8zE7pJeQE4QkBM7apxpDAdZ249D2VhUCB9MhbbgvLC+HtckPhzghpG52fl8snTcnZ6Xs7PLsrl5bNyfvGkPH3+vDx59qxcsMbRGesczU5mZQJmkgM/0ktTzZ/1tizXyBBf8S9AI9WqRMB0wyIBrOeCejms8bJl4G9+c8VAIIJJp9Mp6xv97rdf8Bo/fP9D+ebrb1jrCLYXxeNxnwCl/vPPfyn/89//VP76/cvy+mZF4MhABptkOwrmVZaqgwSyEpcoV8wAXhc4Ih89wBNEZxHs7PwM1jiKIvAyPgzuq56TApANOBpmHAE8Qv9ojWmMI7/2OgxZNL0XtUI7gRfVPDJo0+ZzBo4UVFU/6NmjdegN6H2NpBZQRdB3I6m6YFOonR1c9et6Z4zb6oceRuLc9V9jHNCh6LB5h/ydvl3v2+QayOV1kQgzKePxKeu9ABSqzC7UMqIsoPyeKt8WDCExZmwXBQLl9UAgU8jXkXmAejKSGuwDR7iTqtyAAHwwMXiLCGCHjCBkt8h8Wy3Kan5V1pCsW0jKcbm4Zj0wBMoRNAfIhPFFBkVHF9/AabRnsDus2JDVGxwYd5tqvY9OqzIdCa/cyTgirZLsvtqWMUabLRyWqjMTSqOk2UGPHNb/+sSk6tAfo9t11Px13TnNH8sSVpBwuymrBYCjYBw9BXB0Rg8Fsu1v3oBxtCTQhBrCYgmKCQMSEn8pWQfGEeToQqZuclqmJ+fBOkLSAECkAI4Ago4FGmEtgKzidjxWgsMIvWCWHPoe9igUSZJUnYAH3A9Yc+hb2HOMffSXAFgBT1AUWTbWlVlYBeCF5hBZgL7GaBS14wAeiZEFWUbUosN5AA5Jqm5Vbt681pygpB0YrnN9Dhk7/K4tTwfQKny+AMtVnw7ykGZ0BsjE57gtEz6e5TojXhJ7ns68x3lTTaP2mZHhtmrIH7lfqm4QOAoCMhNWZDSGgaNaA6i7VPX/RRAQzMpeUtrQv/FeWOX7T9r7dChG0/XHVGuqrWR5D5IToByrMntVz6+G2A0cPTSQeMjDETg6EDTa1ZZD12m7s8gBuJNk1P3Wpwgc5fWvv2bXPVLMSQGimfkaXkSKW+YWOWx/8vfDOMptM7Q3d40jMewbpdA20laGvpRP1qtx5D2p/+b5loEjnj72WX05Ou9VDfL0957NB+jGn/rv+xpDwf/98/r9AkdDe1Bbrtq0aW8IMK9atmQHhs1O+FsJKNwVi8n982tkHB1mA4ZHQ/5uNxaYY15dzMT2Pf/tz7shO/3JA0fd4KIaRYbC1HRlpcCpq05XjGgW/xxLq52ZrACO4HAyq0iWKC8O7bUCM9jYrlfaVANAckYR3jNopE29skQJHEWAe1eH+XmGqI79DqSBstvh/Wovg65vjA6lHe83VHeP6GdgDJ7jscbR2zTtr+o7Q4GU9l6VkD9Iqq4CR9K9iMU9ZdQ6uTmxjrIToKxc2Ywsa9cJHGcJmcRQ8nk4r9OK2HcoO9fr9WTXwPdYPg+UqsuOyLDdao4LaiU4y/++Y3HOPliUs4SaPzYMyOQg+76A+73HbpH5rvvv1jBIAHy1hjjK0b4EMnVqXdwP3GdHKb/Oi/PQ87RjH17jKLflULvy3C7enIp77jMO7q/+3+zo1usl4EgELg1sb4oYQEZR68iCrckseTPk4H8n204ZuYICdo8Vr4te//rOUJcRp4V8s5wfDBzta6vO52Ez5JK3Cb5vHO+9xlsAR0NjsG875LEgkHI3cLn3nnp+Q7bRfH5khyMw1w8G5B1bhGYq4MGxqvzWvkOs88uPIuOoyq+hrR301ffIkGNwHEpaAozgq01nJ2U6m5bZdMrX5xdnrKvx9Onzcn5+UZ48eVaeP/+8nJ1flIvLJ+X0/LxMTiCthiD8uBxDegh1YbDBB2N8uVIgC+MbbBcE+baqUbmmDBzuDP7cumyPMAdWGncRRGfW/c1VmV+9IUtndjwuF6en5YvPX7DWxOtXr8url68ZFASoghpLuBcEVf/81Z/L//rjn8tfv/upvLpZdoAjBFcldSxgLTOOABzJDxSAgiCi5P307z5w5OLddTwk4KjW2GAHgr3TBY4858XSB1i3GzgiI4ZMMrHsox5xsGAizBZrNqGdCHy24EtiWwVT1VJ1Ta6uAUcIYG82KwZ+eUWayliYzUiSuLtqHLGiioAlJH2wrQK41GsT5hDcNECkgGmExQZApAwcNcnFRli2j9Ka1gCH5ofnSU6AiflTAMadKgCOQDkkFQnQSapOdrFKJRSCcsGOVW0jyVGRjZ1qm9QaSCFXBX+KoBH+mnFE30h91geO5D4picD1pwgcbVYCjhbXZbPB30VZk2UB4OiGQfPNaiWwL4Aj/uWPWFOxm6tJQbqS3t+6nlP1BxLzOAKxtJlmgjTS+XCNo2ClADjC7zsHjkJu8K4d/nil6gAQHW0FHBEQ4RjR/KGtCYBQMm1rgiCoD3d5cVGeP3tGGwwABtLtb968ISgC8ESMpVXUZEP9uNuy2twSOLo9mgg4mp4RPDoCa3R2RvYR6hsROJrMKFUHZhDnAhMIxDjaHo/KZgR2LDlGMV7FLKKUKcCdkEVlYJCMo+ZXMcElfY8gEplRkKFf0L7YF8DYJ2gAkAn1kSkfKcAJDFauZLGeNPuC9yKpdCU20vWbV2Uxv2H7gbU1n99Q1g91kCTriPkkVh7tOo1lqw8kll8A3uFbsWLU0baMYQ9t22LwER+zbQDL1rbBr+PfBo/6zBH5IrJlspl3axw9BDjSMyXG0XsCjhATetufHHvpgkm3ZRxyhvJbcp2RbJOytHYGte/ALfUW5fu8nS+37znfl1Qd28kr5CcFHCFhoCUt8R+JlcfkoqgDRt8mfUZfNtjDsG9K5kms6FjJdgXD8f5QzGC4D/8+gKO8txkEjbzfRI0j2Fg6J23AOdZrkHqYcaTdST12ILHYwHTuC9uCDBTSa0nA0i6puvxcPmfea/VjY/vmcfdzyYGGd5niZyFjGk7t29Q4ug/krRYs1ziyTCks4h7gSApBShysd98jhfTbCv/+tQJHh9r8PpjXj5W0Nusr/dxV/umuaW0s74p1fLLA0Yt/+T81NNOmMovvcxsVG1M6dNg0VWkWrWw4BqAR2EYIQExRdBNO8pE2MFnep2vY5WwhGxJOsYEjFfMFLV1gkuU9DBytIbUUdVo6hsg3HhRr7sNoDCNzmwf3s7jbAs317hE4Uq5f9Cs2AJ2x0ctK6k+6bPj9umPEGewLkzwgucUe6lFrH2b0/36O7i+OXYP3EOBoxA2kfpJOf2xqDApVptGAE14LsR9S4yhApv74+FiBI/pSiVLave8olJ2cpbxRaX3U7GADHjJI15ce6wIy2eHIC72d5ewoeP70nS4DJiNGryPPyBktaS4OZfDpnJFNHtJSsqa1cBY343n+9p2koaC9j9997MOAo856cJ99Sdrkh2YNKhPWQfjQss8slXy9vI7EDtDPiPXMgRAHkVtE2O1JDaFUEyTWrgy8ZODI2WKWrIt/UzqrOvUN3LVTpfUcB9yW9eLmnQNHdmGxWXxfwJHtlsPSu1YAMT1yxvzdgu32zRnsjdoy+1YUb9CxA04AACAASURBVPLDetaNT9++Sf5qB3BUL9IGjgLx+elCuiuC4/6KwaPjIuAIY4piY1EPQXJEIzKMJqhrgcBWAEenpzMCQshqhyTS7BSg0Xm5uLwozwI4gkTd02cvyunpWZmdnDLAuIFf4BVjdFS2m1vJCS0RtFtEnQbJ7IiFokKvyKAzILMt63J7BP9uQcYEZJFZSwL+3/yGgUDUOZqMjsv5bMYg6mQ84TUQBIQfiufBfaEu5sufXpY//emr8sc//6X85XsARwtm3hOoYhACNYzEwAGIxFrjDJ43UFyAlrL4Kd1h+R+zbRBs5BcVqK6iSq5PEYyRmiVLtk7M3WAcVbD46KgCRxPXOGJNKYAZwQAIAMLrMgL9mtAhfRZrNmVgg7woYCwYVPGMZG+4zlUNxgDEA4DtYKrk0RhADTBI8AIy8Z3h7RQrMVsIHAVjjG1ZJZP4L7Z1tHIAS+by5Nnaf41vCMCpEpApMCEgp47++lyyY5rT/SQN+UYIbqPm1YxgTmXbsa0ntcYRj6tgXPOHBBjplxKCEQRjoCUxjjS/BEbxGqiDGMeYRZOBI9Z+CTCOfRhAwhBwJMbRoizmVyFVJ7YFjjVjDGyUzjrIfU0EqGO8MGEPtXBiualBC0X9KtNIa7Yl6lxbKoZggEhcSwgsZYAbtug4WEPdGke2i6j31MK9jWtQmXT2P+NhFGbHc9hXzU95FzjKleT8HPJXnGPdTbzYbecj6DwA7ts6c37Wz3Okd1uOtptydLtiH4OYI/BI9EAxXTDnlmKXYb+L2m6np+XpkyflxfPPyuXlJZM2YfMAHM3nAI7WBDK2G8kVgtE5X6zLMqTqyjFqFJ2U49k5gaPRGL+ocRS/Ue9IwKZYjWIcTbg+rDNwFJJzXEPwmoBoyM9x7ELOXsBRU3MB8CwGHplEloYDcLRdBqPRwAsUS4JlNDqqAAJMHGouCZQWA8hSdvZfkJxAht5mXebXV2W5XJBhtAzgCFJ2+EUNJLyPRFQAqwBcEWMAsE9/rP4a0Aq49XZD+zYqWG8oXhpzJipw1bpnjXEoNmKrd1QBpQjItuBSgOpVEm4IOAID0XJ6+uvtU+PJa50Sy7cBR2T0eo3eObhlLwcZR/W+Yv0KnIsRoA47e/fM8Sf9gFofNMJxAI4Czr6TGCXfOddmrbBKJ7mtZoSlW8rPt/9OH3CEYyTRPPu+aT9o33FcOfGs7xU4Snkbh9zQvcd4H4t6v8cEX9kkzXmN+d/W5TEY70yKEcPQSRj4Tk6uo00EQIxkFp20ozA0FIgfSsiML/eews51pUL/4pZ4mxP4eetcTXNrVxAbx+bP8jPnGKtfD4FG7iOvwXek6pL0NtNugkig71kSN9VbMwxeZegDUAomqe8530uXXaZ+wLPkmONQH+dn77dbtk1Dx93fR5p17Ry7peo0Qds6wHuPRFT6g3rgBrMnYHToHjrQN11ipqslHylG8Q4g+RE4aq1q//qQ+dgfX/uAo+pLel93JybeFgSPo18hcPR/BXAEP9Yb/bYo52KYLL4c2XycE9E+mA8GjpApNYMECkAjOFzcXIQKprNezWqITFk4bsgeJfOINY6USWTgyAFQuKLY6KzWMaEqypMQVkbbPLOgmZ83CXBL5IBKEsvFe3X8I3Dkfn8Ejg4xOB/6mL8FcGQ2TWYRUa+//sAmRDQ2AjoEdWv804GuXONIgS9phrZNyIa1d9qZuyCz3t+1YRlyFup7v5BxlJ20zNTQ+1EHKgoEi1zhrGc8jLOfVSy4PVNsLmsQ2LUh2vP3nb28+PQ3Yv0FCmfZBRwdsfaAi37cBXvuA47cQdwEyYOsjs3HDBzZSa5/E3DUka69Z1IruOHAYTezXePWTmbFX6OdY33h5h79EoEKBpkDjAMTzCAcz6V1zIGuGnzuuJGK+iHY7TWP61v49PguGB8GEBjcicxxvmYNZ+WSYS6uFjcMPh4iVXeo7WvgwvsAjiSLE9uTjvjV0P0pYG9nPuwOA19hrBIQgPah7aMDH9ow7J/+6y7g68y7CioYUI5NmIGjTgyyc7P2RQAa5R1CsD/xvPafKoMzNu7YtN/KRwIYws0eWS3jMp5OxCqanVCSDjWJCBZdgFH0pFxcXpaz83MGLM8vLpjtjtpBZBcxM33G76KgOq6/wmaeQSr5d5KlQ9ATNVkEvNTM0zA1BI4QtAOznAGBFdkskOACswKydCycDmbSfB7Akd4/P5mxzhFYUaxNNjou08mUyUq4v6vrm/L99z+UP/7pq/LVn/9avv7hx/Lqeo4qSmVDwEgBCQFH+Kv3RD50YhFnTA1QSU4vABgGDKNAeQrMq3sxjyO4GaAMN9Yhf6d6QJFRHgFKtBeCJWLqjwmIjcezMiJwBAaSfl1/xCyYu8BRAAIBHKH/DXjhnpo8nLPaZXM2t2vKXYl11EAHMq3WCuyKVYQ2QdDU2ZbayiKIitotx+R0CXgCo8iMAINXWrNkz9h+tLsRgWzQY4pi6Xkkj+Xc9lYAiGO/sxkPQAz2U5NPwE4ARTw+ArkMalFCTZJ1BHUYLBf7Du2uAvdiG1a5Op8jwDoGwQM4EmgS94S1gaARgmFicDAwPxoXyfdyRnK2k6UR8lAMrMdaSgaEGShkpYJxhMA3GEdLgkX4XcyvxT5CjSNI1VECUdJnXeAoGEfBWItwOO+F8Ge4/H4/B2fbmtlqG9m/ke+j3+YT2T+DrZo04KjuGQPwq/ZWa4JmkOxqhGHae4nd0FxDyWp1fzJw5ApOaV9YE19ivjqNoZOklpzPzsnfBXAExlEDjUbHIecZ0pBg+cEGav6tKRUK4OiLFy/EqDyeJOBowWMKarGtb1jrB/J11/NlWa0B8x6XI7KNzst4dlZGYBwdn5SjY9lxgkeQqaO9wfgUEGrwSIyjo7KBpCp8HgD6AI0wV8wWSOojAo6iUH0KphDADSaR6huJBbu+XcfYAWCh7x4fC1wCuKYVPQZmyIe6dhfZTphflPAMwBm2l4DbqtZBWi5WZXFzQ7m6WgdpDZAV9m5bbiCFOp/LFjI5VXWUqt2KkQnG0dEtwKaVGEdaIWoCikEhMykECiogzteViaR12z6zRiEwLI25Gih1AkKAiq5dFI4jj23AkQepmLGWh4UNQLAd9sA/O2KNdf/VBY6SOe7VOQoT+9bAUX7WZl/UGgKOtFYozWQXSNAAJFuPNl2zHdC7lLeEfOCd9SbGj44a+HzX+3FsMMGr377nHN0A5f3XUwJLPNXuzuuMnQGjOPiW9qDyZXUXsQ+P1559ssZmrPp191hB+WKwQn2D62bUt8zyyAKOXSMQfh78HSRrSMnIwIf3LKw1Gawj2Mb1ZhnU6ZZMZ98i1+nFA+8CjloiQYsPyg83cLRvDOz7fM942THOnNgUm5OqKNGUmvhUqcaK7l/rr/0J+T163wlxTlatghc1EbHtVz0rkNQl2+Y5w6tEzUfVrJNn5n2u96RBJWjX7n2PoGDEjGgDY811fKImUgYoCFtkANF/+wP5PuDIbZDb4tC54dZo2F3b08unT0ofXKI0L6pEX0rSFMAeNsj+TSdBt92VI694x9u+SujoYbydbWF6sEfgqDXG+wGOvE5bspa9lWyw/u255XnU4kJ3E5U+WcbRb/71/479fWwMuQHuPqDNrKml/NxBmJgoBI4sVTc+Rl1NagMrm04ZBdWg1c2AzgyQiMARaPaRcSXwKLKBYvdr4GiJYJjmbGw0FBCKLoyZpwmurzoFwsCRDTzOw8ID6nwPA0/2ipzH5E//fp9SdUO0zjuGj0zbJA2QKIl8lt6//f1suPM5a3ZItMIRNuL0EVpB0PuzhtrZdiH+fP8BjKN2T92n74MHOWh++ALx6R95H3CUpXQ6GW6djXhsiLn7j814DUo6MO5C0W0ORGXwBPo4jR9BF3SxAj12SJ04qvcjmyN2Pw764uxiFnbHUd9BeCvgiEt7N9gwdJ7+uM2OBzfBg6yj7KwhIGW6/LATp3NmFqbAJ2W54FN9zxnynst90GjX/M5zxjbqrj2PtnDNjhQ8Vetrwyk7b8aK7KjipN0snOoIRo97w7DLXrhd+/Zn+JnuMo7yMw5lI/m8+bP+dyoQsytWNGAeFKzI4F+j6Ndrxgs53VpRxGx3YFkJGpIVwccx5iOgqvcU+PL3YqGrK1SMEF2pAkfGqIKpxH+qxgwDtpSOEXDEoGUARy0fCiDTkva+OV3qZ49FBwnxedvs3GWIas7GpiY8Z6+tWre7Ab07fXOwac6QEUCk5nRTOq32RQDZBOlik8v+0f/VzDCDuJTOUfCHS2DNyrd0lxoe19i2D8ttDXrBnrqouO4Jsj1k76JXCLRry23Qgn3EH9uZLqNEIJZ8lW4bNgAToAOD3vC1DFgDnDgel+npCYGii4tL1jCCFB0AIrCNABBdPn1SLp88Ya0gHIcEIPyiFhKMOuJbYCnROmy3ZQV5IG7sY5wSBNUvNBUcPzRhgYBWBIJY44hScMiwR52KOYOmOPvJdFzGeMzVotxcvSrr+TW1iSejUTk/PSmns1k5O5mVJ7jnyydlOj1hzaQfX74s33zzbfnjn/5c/vMvX5dvf/ipvLkBcISC8fArIYEM2TwECiPwVAPaiVVNoEQJVADGVPMomEr2e1nI3s4iw3+VPUAABZneVQZJdWcoWYdnRnA/PoNv3GrsQLIOoJ5q7UgGMKQAkXXP/sd4VBJW/XckZWltDQmysDe02HwdLKqaNIVAowAGZ+urvgdskeWc4r7pQMcaEEwUshj5POtyDFDpdhVsF4CWyniXTy1A2941Aadsbz3m63t24oM1VKUi4wyusxObcM2XVsPKbeIglTbSmsdkRPN8x+WW70W2M2w6ATqw8o5Vl4i2Ue2t4I1eew6adVR9kwCYuccxm4/AkcApsI8MiBgM1j1qriuTNwA1Ju8FqMf+WREcWCzeCDhaGji6Ub2j1YL1W5QgIMA2O1EGvwylcCeUbCOCcy2girsYyL5OgcsWUGnAUfbR5EMJOCoRSMzJQWaEuV11NY1b2+P82ky7Ot2G7zAJl9uKZjHz2CzWQHQCiqvdjXk8mEXyS4AjJOHpV7tVXwcsJM0t2ov6V6yRi4uz8uzp0/L5CzGOsH6gxtHrN6/5F2syJNSWq6tyc31Vrq/n5c3VvKxRw41sutNyBFk6SNWhptfkrByNYFsEHI2n0zIaTwMwEjNINb/GZTQeUaoOoFEJnweBd9U4dl0wgKMhNcWAcAKmYz5zJNQgZgTRQv6uMQMRdAvpRs8DrqNqL8qeQuovZpDrJQHI0txxAmsk4QT7aLPCGrUsS7CxFqh5hHpHKzKNMOZvrq8pZYfXXMvARlqttDZQpSSy36m4gSA2WLEhm+VFLZLekrIT2wGJALw3sg3NPgobRn9KzCKBti32wAxz2mAnL2D+Y6wG4yhqzVXgKLEUmQhAOT/VDiRjFOsYJUcjuaba2Qg8x8ZMYFBKBoz7yv5Jc8ms8fwAxzn5c7v2LejrY3tE8bz0mSOwQ2DM+xQyWbOdyptGm5EGDgjAtAVp78eRYf8CFIg9WPYeHdCvDnfdQyd1APqJ8DN1L/W1wZnwEzl0ML6Hjk3fE+PosDa+bw805EormftdA0fqQa1vwR7tMI6ijmbYlzEZ1krUoM2J+oD0L0ORwWpDAMmx9nFe1OR2zKHYizpTLvbWLqfR1jV18RBwFCHg6nsPg4u7xk7z2X/J9yihbBZ7lcl1ommQn4N9rbnaEgDpXfWSVelNxB5MzOi4f/aNRpWmk9pQcxLJRPEUnH8ZJBNoJSBE+5js1znBp8YvaL9jzwO7jWUkgKM8/yshIBKs/JljlBk8yuO4AWPJMekN9KFYDudldmDu/bdj4C2hV+NP++pKPkBNyXoeTu6qyKU9WOwVHROjjQ8fwHYZfRL3pT+RROMYbu212C/anekA4S2mNDTn+0nE2Wez/fAx/szx/txm/ThU/1q74nND97Rr378r7jvUf0Pn5a4g1GF2fZ7f3yXVN/xsnvOZdKL3MmCU14ocf+3YpDpuBOTf99yHPMdhx9y3/ukMsBmuVzm45mHc/u5f/y32Mk0apy1EOUAIVpEKwTMrKhwsTprRiBmTzJwkBXVUZpPjMmUWkYEjOVCaWDZQMmJYGBaLRRTxda2joO3HIoIHoJt9W8rSWpw0gA0MUvcpOGQYSBP9PgMfE9XZdymwPhS09sR4X8ARzn8ocCT9l9gaHggc7R9cctiRmktgKknV3TfR82fvEjgaOu+u87+vPtnfZh/miHuBo1owtN1buLQOUTQHj/sXAx1J0z8FS2J1DC/Gmwxnv2vBtLOiugA94MjX6LGTvNDiLi1J6TsechDeFjiCNM2hP7ldfQ9D0jdeyNp9ZrBITkOzIXIE9R2a55Sxq4BsyyCSfCd+tSC1AH7+t1/n5xoKyncXJOnU6z0HPds1ZA1b8AlZmAa1vGEVkKGAKu8t7DGd8NrvseQku7TLRtz/TO8JODKAwQyiw34gH6XMqQiGmqESGfAcN7Euy/8zgwHNFVIbDrAHI4MBEU4f6XvLprNFKkBXmTKRB6/REmOjOrJ2SRwUk4O7WTcGhaRjItudAIM7TAGLEcAOfh7Zsb1x50An1ifJymJsCOTMP54r3gxqmRJPgaNuD3D0EAeqzq+IZ7SVPrLZg5FEopABoBj62StQYouyq9EIDvjwGDO46EzYedfmyQEmBlkScKTXkUGLNiWDweNhrUSaGCwCJhqYAaBH9VECUAakEswGt6WP9z1T3myGoOCkHKNmDpkrCq6BUQGACMDQ8+cvyuWTSwJHpwCITs+Z0Q7gCGAMgKMZs9Hl6+GOwWBZkaUC8AX9vikrZnfrvsnq5sSPwugO86F9NH3VVjV7WZMEAS7Uplgsbxj8RgudTcdlgi7YLMv8zc9lnsCjk+mknJ+dlGdPn5Tf//735bMXn5fJdFbeXN2Ub777rvz166/LV1/9Z/nL19+UH378uVzPIVWHdWVbVuttWazWZblGEFDjVUCwNtbsGwbzklSKmUkBHHFjjYdBkfUIaPHflHXTPNPO0r8I/IEZEMFhs0IIZwkCUrdqzZ1QPioBR5NpGR9PBUBI4wroXZL/QpCYZxHrK84TW/wAktDO67JaLygL2GEO1TpUIU/nLHWCW2IRMbIQ9Y5kkjTvt2vUsVqV0S3knpANLABcAb5gDYR97GZe2lJEZl6wmmriV9iGwFbjYAdXY8ameAFtCseW6gcJ1BH4w/qDBIiCFWx5P8yrkJJitjNrHU045gkcjRTIQltX0IgbfwRsZKsriFSBPGJSCsCTEQEgCsARzgngCM2SWIQRUDQjg/skrgUK/pI9hHF2i3l2TeBovUGtFtQ3AsNkTuBIAe8lAcmIpNnBiKQCB6yV9hGxNvlrsMmUuFMt2m4QqjXy7mBAyGbVZCP3rRhdkpQLtlgNjBj4VBvKFGtfyFUvGLBBH0volHd0Ytj21+x2Bt0D9y5xlONmYs/VLACFY+pxCN5orPc397XWHS/qdslXjNf1884A5SqAoLiCnhHYv12xN/g7QrIGgCBLsW0pF/rs6SWBIwD56KvlYlFevwaAuGHzYBij1tXr16/K6zdX5fXreVnfwg4AFDottwSJwDiK39G0HI2nrHGE+kYc7wGgOiucDCBkfcL+Z+AI6wsZeiFVFwBSJ5kk/BcHUPJ4YkY25iaAVcQRnDhWA5KOFbBKX6w8t5SYw7hWHEEmkLWQvLZVHxtdF/6TsmkiTrEmMLScL3gugEeIN4CFBElVxh4gY7cQm8/Jqq1mmnwjsGLBkGUQ23Up49p0o0LWFM85nUoaFrZFPmPsk2JtAbuJQXHs3Z2wx7GTgSPV1WOGewR2YY81ZpxkFqBSrYsWTHbYZPpy23I7SsARLxE+Ce1PAou4JCb2dkhG1JFM+ypnSODIXWbPYV700FGazZSM9jqa9j32MfNcVeJVsgKJfV1tWfjgNXBO67cncGZWhQFkO447vidZNluxFtitoFuNd2lN1NG7mDzqAXqJBJMP25kcDhxFQL9tU96+ywa+uWEszv5Ik1lm39JuTMoEc4N1Madi+3K9FCBNibKotUO2UbCzMefgJ6p2pNUaAHrE3IjgPbv7qLBGGtestAZ4lVGbuh+0L2m7lxqZTMDJvkCrz9ePMR7+PSbhOYEj1lJhB66b5rkJEwqGFmS0dV3vObkPMispmHt0d+gD+Yn1fPTTuO9VDVIDGfYNrBbQklCcCChWKO7NiS9qzwBIAvTwNtjJcrLdvnZK0rLaRi8RlXNk4D31byIg9ECgfYP5vnhuPnfX3vSAo0jEki3Smt7GlP3eAPPs+9BeG0xFXKd5PY6ZNcBJ7akhmsdqXK+WAwhbnHySfrws+20ZpMO9ey9vkC5LBnK+hlJFBmAykJdtTj8Oeej+/XC7ta9n737+UODoIbFjPe9h872BSdGv1dr4HNlOHGbvH94afb+1O7byOFPfGzjy99o49LECjnyeHfJGHgjMEEANk6B3+/0qh0LZjUmZHI8IGiEAwG3CQLZ+Ng6uaeTzYmPqbIOs/ymN/FKWEYiKVbhDafZ5898D118Wim2ORQ76qquy4XnIQHtIRz8CR1221CNwtHv0fDjgyOydRsXtAkeWHYl7twSJF/oIvvTn1KcPHGkR6Ds39wGpto132+I2HIz3CxxVt7luUBtwxIUd9S/CIXdmpYMy2ZEgMBAy/zms07IteizWntPXdyLavB+ucbTrvHm25HMOgd718wPXawTgCYYkdEgOux3FQCe8MCnNrSMBW4E2RdElIxeZufxa3QzRe+ZvXWtuUYge8Ul8w1lPunme1w/v1wh4k8XXnBxJqTh7XtdQO2zKeJLkX+JcfQfRoFCuPdjvuwwcCUCOwK632O8JOOpaSmeJx5pOPy0BV7WxgrVUJQgV2JTj2YKubKfUJs7ql+/UCidp75TsQP43xwO21ggURgCa/2rAEdlJEbgmW6GCAXoOzjn+6mYcyCNLZTork9m0TGaSlTuZnZTpbFZOTk8IDj17/rw8f/E5M9ghVQfQZTpFjaNzgkhnp2dk8DBxBX5eXGuJ+hFgNRBIEaDNekEEjJS8w80jRiek0gIc9TGsf0QZM7eLWXuIxY/ImgCT4na9KtPRbRltV2W7vCk3r34qN69/KqubKzKSIFf35OK8fP7Fi/KP//iPBI4QjPjx5c/l62+/LV9/803561+/Kd9+/0N5+fOrcn2zENtouy1LBggRRNQzoPkEGgTjg3EGy9ltyEzCfa8AOgHEj/pB7Op4bs0dbBwDaGfQa6UAptKcyJZiEAhyR5yLAGQwBiJcbpeTmeqQkgoJNUq5ICtXwJECvKq7xVAgQYzjAI6iKG6ASEoCUWB+e4R7XxJ0qIkCBqUJHAVoRIA55I1Cwg4BW7EiGlPCMpuQj7ndLMtxAXAkVoACELInjrtxVHg+NIc99sVpTUg2C7fH8FPS5NDLkAmp0czYjDPe6ISXYBkhUSTqlHEjFKARJONujxWF1hxHQBxA7SSYR7CB0d6MgGjPI/8GLJrI7KzM02CCKW8mSE8AawM4Qp/dBxwBVHB2MCdTgEYANznPFmW9gRyZgSO8Ro0jBcLXS9RtWYbcoAPnOTDWwCKzjxQgAsgb6/tbAkfN/6SRS9m8eD1F5VtvnAJsk51QrKMBRwKoo1OTFLpZdGp+sTv5n2Vye66xhwUPT2uMYzCSi9Q4sjFvwWgExDfvBzi6PdJYrkEngEfrMoJ9AJhLQHcjAOnoljWBzi9Oy5MnF+XF86eUD8W9Q5Xj+hqShVo/IO+2Wt2U169fl1evr8rrVzfBOJqUcnxaymhGphGk6sZTMI5gX1D7aEZbIynFYORF7aUKHB3jHJANSSBNBzhqUoti/igxov1gfqmPq8QvGbxHZa2IJg+1T1mBoWAdEYwpG8kwRq0++j4RhEQb0XcONgnnnskwGIvBeBQzGswlsPMkgQ+bJ/YRauWB8bpi4iqk7fg+mUeIQeB5VGMFjAfUWVFsQnZS124JIARgy62YWUiaRfCNdsKBUzp4CohH4pXnA8dhrCeypZFskNcYBikB8maotUmiVkYUageONJ7g38eqKz+ebaN1ugJFMtv6N2WsA0SubFEzneW/UIWEIGtvAr71PzVuDgeOIvDtYjopgF6fse41Bca2QN8eZ98A+gGBweZXH7iBOLh9QnowAKl9Xzs8AKuxwP3DO+u7dnf08TgRER+wvdPn9LPAoEYyDOOETojxWik7xBGO+pL0v0KujoxA1yNTXUbVZgzwMIH/lL1MQG3rd8+Ddr/00siE/7A/DThy+PFuHCGWzLCnZhG1Ndd7Lh3Xvt8SXtNzu/Z7SpIyoOSxVP/W5Iuwt8Ec0nl9znY9X1+fySjDv8GvrtFVMLLPzVV5QMmkP7bfNXDUby+3XWOhZMWQrtKK77knk6P4T3RYZz8Yz8iEYE/BvFfMEsy9IZktzK64xscAHOU4y75Zdbjd2nemu59/DMDR3fVBc2D4J69RD3/e+7/hTeYh57Ws5P1r2tFv/+XfIvbRnRT9wYl/AxSSTI0L7wad2zr6WBAo+zAiaESpOuQg1KKyLdAsW6+NACYSsxiT3nAXOIoA2pECJigAmoM4u4KC1awdiExj4fvQwBHu+SDGETdHCjRqY9QCiNWghaE6ZLh0l9NHxtHD2uzDHP1hgCOFrgfnVmSDaE+izKkWn1XQtoIosWPMz/AxA0dDDksGxJvDFBtiZz31AOf8vLvOifeRze/C4rbFQ9Jz/YW6bwuHFmfL9ql3gukQ9pj9GhtggRwIasgqsoC3f8IBrJksBo5cIzo5gkP2KIPwvuf8tz1HZLC7GEPNEu4CzPka9RbDEe1/Nnyd/XPYUnV57N+dg7xak3tFsCsyYTv96PUPQeQIQPC8CcALnanE6EFdkd3AUX5uPzNlpdIYzBsMH2NplOlMmbLZuc/fzc/q9dqOf38c1v7lRlLb1QgrOum7WQAAIABJREFUv1PGkRhg/Z8mP6uR6x1Ok9DIyYit9phrWDVZyvvGTv+zXQCx29CBewTozTTBdyoYhCAXs9MEBGCzLR34kKlz0JUn1L1OptOCQsNgGc1OTssMEnMAgc7Oy/l5/EYdoyfPnpVnzz8j2wigETI+Vf8IdYJCOoSMFs0tScoBdFmV6+VClW0qyzCHaQUa4b4RkEbWNkAX+XUOAiDY07WNDKxNxqpNsZyXzfKGhchv14uyvnmTgKM3ZbtelNPZtDx9clm+/O1vyz/98z8TOAKg8t33P5a/fvNN+fa778q33/1Qfvrp5/Lz69dkHK0B/gA0QpY5g4WSq4Ptq4wstHMU5FUmOI5B/RC1AaSREUMU46iUUZX3iBUupOeULb2WLJXlgsjoUBDwiBJ3Ao4QCFZmZo12kgnA7NvIzmW/AoBAsBfMlQCOyKwxiESQqA8cRVCwAkcIdi6qdGZdmV0QHuyiHcARwaMkHSUffSXGEeQFjwI4IpPCGcDy172BdvJYzc4MmWXbDG6nqq3WdxFoV5ATMc627lDmsf4oQ1mAcGNemW0E+V2yjph1qzm0zcAR55DluVSPSPI5k1qPwUEwArh8PzJemSEddZhwTs5jBARugy0oFhNAYMkAG7SOTGy2gQIqltuSH2/gaMM+EXA0L6vVVdlsUesIvwsGuivjiNnYCGa39ncShyQiDdzHim8AlwCvJK3ksnUDVnmdG1od8xpev2t7C+CILG/bfwPqtmUBHEWAqQJHPj7AuiqhFSYdY4E+R09STm2nu+ysCK5lGGBmXac6+6VYmY7W7wU4OtoekcjUpJKYKkCwSGxFJOfg2mD9FtYIPj2blYvzU9o7SIbiuwieot/xDFobjsp2vaR83c+v3pRXP1+X1RZnnZTbo1m5BXA0PiX76BiydXgNwGiiunCSxQQLqCVKNOAIjCOMXX/mukLtb4dZnMYO+8CMoAQ2OTC8WAMZ9liL7OdgFGEcpdnCtcEdS9iJ8veWl20F22UBDCYJyJLrIYfUQWhKOsK+AwBiTb4VwSKwueY3N2UxX5YFWH0AlQgSrcg0IttvtaT8Hd8HcMTrBWDMsSeQnZweA1wGhRN47l0R1/1s+5ioEawK1ytTZobWENhis9RqslIsSsF4IiujrMuWIKjmdvaBak3IBBxJYpZORdjc6Bsmguh91XYUcHQ0MjtvyCq8zXsPAY50/r680JAtCjdJiQ+1js399yf87mFA0IHhpQMbRrZI9WIPCyYeHoBVAgglAd8hcNRicVqDnbhS9xd0VwEQjcl0xBo7nZ3Q56SdYMxQLF8CR8GgE3i0LpuQkmxJKyEZyUScqOEaICKeiyAF5l1IfseIac8cN9yAo3fYGAf2cj6M8VTXzezZ0TyubVdzfND7nz5w5PW4AUftGfOeLSfmDwE3+T4d7/B+Zv9+B90gew2p6Zr4cw9A1N9P9uf50PM8pMnvj5k1H2go/t1vH4/v/vV32qLY6+U9udtyqE2Hnqt/X/ke/lbA0aHSbvv65XC7te9Mdz/PY3Xftz3m9h23q7/3fS/Pk+Fjs51/2Nqz79r6nNG7ww4N323fwUe/+e//owMc5UW5H2BDIeIa6Eg0QzOOYNAYiICuPpOKMnCUM9LyRlESVXd0TdN7NWAabtAqUgQc4LgPOOob3vsa5GMBjoaDYd07rxulyM58BI7uSibtG/yf+uf3L4J3M8JkkhRUCled73AeHSxV95bAkbcwdaeVQKQIWuzaDPQdlKF+G3Ji2nsIzry9VF1e1PtOQXbi+kBQ/9hd99j/Hq6HbEcrgL1T4Igd70VEdHUNgsyASXUSUo0jZHvWYymrIaedf71tjjh93yno/7u/mO4Cc5jFyV+uTHdqtw2BTh4fQ05WXvwfukHc5Zz352HLrAqd8tS22fmURL0CJ8rIevfAkddOB3J8r/k+fL+nZ2CbQCZRGvz+6X8X76sGYZOq6/eD54zAYgW6DwWOHmKXB9f3DnM4A0dNPkOKWry7kLfq1jCzvnNnvMQ8GfI3ZForFy0kJHr/JqAIYGLFdrZzK3m0YLuEzBdlfUajAp/LMmWqvaLi29hoAzRCUBGsIjCNzs8vy+n5WTk9P2f9H0jTASRSPaPzcn5xWS6fPOV3uGln7RzUpRNDhXOYRAdlRbOPzdZBYo/HKINIURKXgbFgeVDjvpT1SuALZBJdVwhmxG1uoE6FzsdkE21Wi7JdoJ4RXs/L8vp1mb9+WRZvXpbV/Kps1/MyHR+XZ08uyx++/LL883/9b+Wzz7/gfXz73fflr998W77/4Yfyw48/lZcIor6+KvPFoiwpUQc5vFW5WSK73BnfTa4BEkwTFISPhCg+O+WJcP+3IdOnOkdiHIUZNPAe0kV6QNT8sVSdMtNZw6QCR2oIywBX9iYCjQSIJFFIGRfInRHQg/QUAisCQW4ZlAWgOI4+Uftbqq4GCkcAAQF6IdCJ+mUtPE+77xpH6BzKoimILYk0BTDNnnLQm8ARxgJqDrAuFYCwxjhyIMfAkUcWxjqCIxUsigz7nK1pAFvMAbEGpMjSUlAMiNRnDEYjw80hU2epugwciXEkgGdrxhGBI9VeIGCHvUsfOKrnxffR/lFbJcnrWHaLcnEIUkb/SYIHc0yJNgJevdbq2Wp9I8ZlI0gccjy3K4BxkKG7oVwdwD8ArBU4AuMI7Ig12ICQqkuStonpWTljVPCSUFKNSQI0rOy3w4Cj+32t8C+OsFd0bSeDRgK8ZScjM923QpsSa6ADf1UGMBjsrhFn1D/H+wwQ5TB5rLv2WbzeNh/Ga8D7Bo6ksW6JMWFiqHEUNcXIQsQcWpPkc3YKmz7m34uz0zKdTYmzYP7AJnPdCOAIdckMHP388k1ZbVGPDnZhSvCojE/K0RgSmKfxC+DIjKOowTW+HzjyOuU10Qk0OYiXfaMh0Ehz7Jjjf75aBzMhZgX9n8CSAjhyTRrKNoaPKl5aAO4k+YY0UA2NSEoJ1yebNMAr+ggGpmnDBR7R3kN2dSX2EeQf5/MFax+hLhLqIYlltCirNcBbSN2BuYT3YCs1bsR2iuBPlVCLe42hb2BWf0NKi4mwOWFX9yTbK2YF5Q2D1Yq2EBAE5rmAHLeJfWPZ13XZ8jfLnWmicd4FGCRWlpVVwxeqbC0ca+AIB0VtEwLj2C9+KMZRuMmx99gVvK7vh/zj7kzvrrf5kCBiuHx36qY8xH+9e+zbAUeHXVMJAiEWethXDjiqhTpVi1FJHE0FQXsA+XryZ8blhOx2JC/F2hsAM6HR5IexLAbnJ1i1Sb6O8cGYI0wK8CpnGTXZluC3KpHFmQWeAmSRC4r9kD8ZvPG+Kf/1vXmv45hDjhtkW5z3o30wwf2S9+79hNTu3rC1TA7G75p3d+4/GEdIzLLTsQuAyXGOoWN87vxMD93DD7Xv3f17+PcpuWQXqDZ0/X7cJ/df374MxfCG+n5XnKN//V3X7sRqHihV148Z+Fz52oP78D2T6n0DR/0Y067bech9POTYPF7vb4pPFDjqB9jy4M6fZcZRfl+LgrSPoemLIBiAo2MWiO4WyHQD5onoIAXe64NIHaMK5xlU9yQ5MxSwetsB/bEAR4cMeDqgsWLTiXxkHN2ptfEhnYG/xbWHFp02dj4C4CjkZ2qGXQoMqFi1fnzPffnHIadn19y4P5jxMOAoA7d9J6zveAw5cf3Fe5dz0N9s52dALPJ9AEfa31YEKAFHwQClg+06FXK+Y3vJzT2fn4cm0CgkrVTmpOl89xfZISenvx7YsW3va4Pe5J/uZxoNrWV3z/l2WR33z7cMhIqSL0CtFsjpgl6uyfNA4Ag2X0WED5Oqwz3k9bm/cQgXmcGP01MwHkbUE3dWFIMwUSCb84IZvLfMfIb0i85n+QGNF/aBXuoHmfmsmdPGWO2BJB/k9x6yjWOf9NMnO+BoAo6IjbagaQ1iE/hoQI7bCzaqPUeryUKYNPovv64SdXzmkMBLGfcBzUimiACQAnaU5qD0G5guCPaE5hUScCh5JRYKXlvmA1Jzs9PTqFUkptHTZ8/LxeVlObu4IHCEmkVgHREoms0YgLREkf8SOoaUD+sAub5kgEYAjsA8gl9G5kdIoOH+MCYoQybZQwLzAC+2RcXbA4TaAnwJ2TeCYzBASRuEcwRsCchtrSBXtyhbBMdv3pTF9euyunldNotrfoYlA1J1f/j9l+Wf//m/ls8+/5xFL3744afyzbfflx9++qn8+PJl+fn1m/L6zU25uVmKabRYEDS6niMYKBk6r0nqaxR+V903AiMAjcjGAZ4C4AjPL7a7ShpZ6srSGwrai6lphEwgEhkdDAyH7Fu8FvsmonZRswWSZmBQCTiChFowjizrkhgso+NpSKBhfEu2rgFHERpifxE6KpuykmwRjXfMS4INyt6VjJ4Arttg/xPsCnmkNneRpa8aR2DDVOCIwR7V6Ij09bpWWFCOjGJmzRs8iRupvmsAbiFT58CmM1Xr1OUzxLzmn1abjHWJimomCOhRvSMGtPibgSOxhmjfyOwSWKeaSK5nBwBX/4YdUzBa7KROYProqKzAxEKwivJeIX8HKbACeUG56BWPD/esMiU46/X8yLJGH4ARsS1o53nZbK4pSbemrOOiLOdzvgZjAr+U7YkgtGSutFI3kUEN0dCIiBiOmHEC+SKoHCyNjhyrA2tDn4Xd1NVUB4WciwCOWpKSdckcNI8QZgK4gvYUYL4+532Er6jaRmJl3gkEf6zAERqGsoN5LxzAERNhEPxcEojd3iqhgGDRdFxm00k5mYFRilog9rvAlDwux2Osywjtb1nf6BVs3qurslwfETjajKZlC6nA45NSWOsIwBEAJMjVnTAhgUzG8TEZR17jx2PVISqWqrMkXAJh+uPePgLHQFpHW0wgwNlgFMAmU3TXbJ1g3TmgbelG28cQW4wulz9lILsmUMbwUv0jzX/WGYItzez/JA8MX0oyUZDCgowp2EdL1j8ScAS2H6TrUFPsKgDbeVksBSppzoUcnGtYBijleneqw6NZx8Br1BCgDK7VdJNcsNZD2FIHxWUzCQxhnax1jhQAaDM8+7SwG6qlVWthht/fbK9mLF0ZGqcAjYPpqbYPgLfaErGNBBylCRfLydv/0b0fJlWnq+S94iH7YLmI+/1+x6AOfZbKajv0C3uP+3SBI9a1qzUY0x7RDEQAR2P4oONyenpGhjznKZjVscfg+uwkqkhgQ3IEmLaYb5yrAI1CMtLgqhwzLaq5pqKr6DVHvo0Bwkpdd3Rv77yPA4YSZvN18r7ZtjbHRgzo9N8bil3I9eomfb4NcGR75vvsAwc1lhHSqxMmzzS/O8dt+68zMLEvJvQ2wNHQPffjSvh3/7764JHbsj8m+vGffL1+TGQobpWP719jX0wl90s3ntSN1+Qx4/GQY+0mgzhG5bbIAJTvbVd8a99ceSgIs+98+fNdccJd5zh0HD30nvvzYvj6f+fAkYzaiMDR5PiooMZmHzjKDe9BeB9wlCcrTqateSwHe6SIPIkOHUSfEnCUFE6UffQIHD0CR2kTP1S8VC6TAi7hqvMd7SlC29oZoaFB7xobdVMf0jj9xU2nVvC1StVRikFX0t4jIQ854BDv73MS+s7KroUiO1A65pcDR0MLcg0wp4KN2ebcvY+2sd51nG0V4sdWTGgBIW1A++BIboe8AHZsZxy0GzgaZhy5+gC6SFIh0Yc94IgFgyPQ3q9xNATu921y/5j27ygGHBtzb/6GHM+hthm69qFOwtAiP+Qg9x0nlu+OrDlpLTXApJ4zZUN7jeRne6TqmKVu4Ii7/tBgDjBDcy36Eq+2CDQhQ1kBFF0CwZKQeMBnzGA+KicnM8boIO1l2UhqhuO7qO8UtgHnYHBludTjGCAOFoHqUDSAD4yWozHqXYQzztsLu+C2SZv6xtMZ6oHuewKOesftYhxFwonazF+KorJRj4E1C9gerVhvPEzde0alDcoPJQy23ofuSYwCZZdb8xovUZ8CfSI5HxWIF2hkpo9srhgS+A+SQigqPJuFFN3paTk/uyBA9OTJJWsUnZydlufPX5SLJ08oUwcACUwj1McASFSlqwLHxDmVAR7XZi0f9HvItLmOEUAthLTBXvEawd05St/q/vA+/qsbcciehTwWiS2MTwugWgE8CG16ZNAjWFe2YOlALm1Ztqt52Sxuynp+VdaL67JdXPE9AEeQPkZQ9Te//U35p//yT5SqA0vkp5evyvc//lR++ull+ennn8vL12AcXZfr60WZr1blZj6nbN01wM4kVedR4zoZnBuRybwh8FtjvqG9r6DGZmXKkYGjVuOIzxGMI3iqCPYxOA/PlUBygDO2ZwEoCevUeABQoSQs1QForCPVzSGAcS9wZFAlgKMjhNwhXWQPIP7W7HYgZGuF5AkiKWipGkcpaz1qoUE6xjWORmRKqHC1kh0U3KzZ+InfimBPLTpvxlFELrXWRY0el9JwkkKa3pSqk35dBUZgX8TswYh0jaOoCRXgkZkuGKsbtDPmFto5AUcAgxTAkrSdASMy6giaC2iSbTBwFLKSo1KWGL8IidPWClziOQI4CmxRAYmQTgvzIFkdS1Kx7tSmbFeojyWAbru5IbNI9cAgVTcvm9WS77HmioPYtU5KMIssbsUAmYHwGB+8jwCOqnyRi0+70ZusUbVr4VNpLWx+nWv9CThCEFFSdbKRYRMJGBjsDyYR9y/Nb1Q/ChDUOSN1JRhHmJux8NSR0QEQ8nLgYnAfSqoO9xLAkSQbxZQhbTFqom1R0w3A0XZNdbiLs7NyPD4iC3JKQBN1O7R+MzGzJnJgKmzKm+trgkdXb1TjaFPASpyVbZmW7WhaCm3FSdQ3mhJAmhJEUl0v1h+JBBEARxi/Bes1wHSaetek6yZX2Bey0kgdMQk88nnJVgpmKy2KtwI+NpZx+tQeV2EPusBRrlMVgExcmAzF2LegrfxcLuTOoRpx41aZqPlmmHMAa8koQrB6hbmHekhIQnhDtt9ifiMm63JZtgGwS0LLICDqxpk1pPcpP1drWbbC8rRBxG4seSqmN5OOLFnJ7wZAVevlqdZlaNW3CmGWPqUll62Vr2t/B5KJEaTyH8es9gJHAosoPXWMufphgaO8BxoK1ObAdcsrGgCc+65jJC/v9zx1xKcFHAlofG+MI9j8YOhqWxAM2KgZSmlkSCuPIcWJhKbTSDiXL4r5SjnZzMDnnBRQS/YREyqkdpDBIwNHThNzn98FjlrPykft5DEd2u3v9DgH7rP9zBfI+9WhmMMQkH8fIPGugCON/7b5GgRMzDjinqYphuTx4WfNcY4hkCbvs/36l+zlff939+96rr8lcDQUV9g1Bu6L/+Q+yX3zSxlHuT92MY767blvkjwUhNl3vv7nh8b9HzKGHnrPv3rgKE/koUmL98A48oTqL9w2Xvx7VMoUji/kWFLh7/53fY4MHDHjM8nUdTqqBxz1jc+uAOWhA+gROGKL6nfT5FSGA9ApcyMBeHsXEwQ+46u7DOCuoPAuA+/3+8DDQw3Np3Z8vz26RurjYBwhm94jhYUzq7fdBVE8l3Mf+Hn6zslQPw05MO29dwMc9e8N/4YTbIZSvt/77r3/WV8CDedVMXldMTtUu2xedr76jlheGA0ceUNJGaAqGxTSaZGnjPdVtNh2vEGPzGRPUnWU3AjQMGu4DzmIvr++89e3375HyhCkzM3h41o7DdmPbhvszzy8zxbcP+9kQ5X1HXMwwJHOOTPjKAKk/HwfcFTzsO8yjvpjwOMms4a8aTCjiNKyY0nMzmaQF0IMWfr+7t/+xgTXAeOoAkfpwbJNF+MK8T9l9GssNEBp19g4dL3urzXtNrx9TMwEGZ40n3rAEcAiZyYHWIaNrGpsG/xOgFzUaXEFAfV62DT8A0EhAkcKiCoE6qxI1LJA4FqMHXV7MLV4HxGcDtYJpOhmpyfl/PyCINHZ+UW5vLgs55eX5fLyspyfnfPzJ8+el/OLC27IyTQ6hcyRahlBWgeA4BJ68RswxZTRTyiDoM6WsnQEPENuB33lCiibChxZZkpSYm1oRx2VAIkU9NUvA9bM7Fa9oVr0eK3i56hrRNmm9bIsEaCbX5XNHLJ181LWi3K0WVLCbnx0S/mmzz9/Uf7wh38oz59/Rlmwn1+9Lj/89HN5+fOr8pKF4t+UV6+uypvreblZrsr1zU25CvAIwBHYXZ1C7knGhPMjam/CBqPrAZyx5yBrAjAJUktVmkjgEYPAzAyPGkZ46so4IvQWckZgITWpJAXuY0PNMaFaURgDZJsBNGRdEtU6Oh7PgpUkqToxPMU4EjgS4iy02QIlWRcGTlctqh52nFGTxjhyLQ2ASA5cmnHk2QJWErLzVeNoWcp2UW63AI7EOEIhebYH21hQhYVRkS0sHw01jGLdqcBRsslRtzNgg5p6omfJaJKe1QCQnn9MhhFk0iRVB8Abr6P2Auo+ITAe88y1FRrjKFhflXUUbCMCuWYchbxOrd2KwPtRA46i/lEFoI4E0IpxJOaawegq5Yc1l+MCwWYACajtgL5B2y7IOmKdFUhlUXIRjKMEHIVcYsen5mXa2JX16dV/sxRtCgLtCmL0A0O7/PEtWYgtiJhBAlpCA0ceq4k30WTsZJ8sAyiAWvO21f9IFj8Nn2T9GcT3wvNBpOrQrjQiMQ9YayV+OVcgI6kaVWQcjSRVh+A8irxD4gcMjzGkSblGy56TsQLrvVmVq5ubcg1bdwPgErWJxDQCcLShtCVqGZ2UW8wLyl/OymR6ykL1YNmBddQBjsBCmgSj0SyzlBzVD+ABFEJsIP94rOS4AL/HjInIKA3JQh2rWhh47ZpfXLFtZw0q54STLLPMizegsYJF4bvyGnUNFjsO18MrtHNNVgm2A4PUZDxsyprA0Wsy/BZkIy3KknMPAHoEsM2AiLpxAtIlpyVJrSQhUAEHJ5aIneE1RIk3IRdq2VOs02R5Bns1Cs2LQy3GoPwhehOhJNBYiJoD9i9tf+yLaS1Xe7e20HstMFyBI0p+fnjgyONtyB9vvqHuk2DtAYwjx586g/mef3wMwNGh91rHSmXsHf7N+45spnei1T6kGLkWhd8tliSAI9U4Oj09J0teSWlR4wjrMsZWAEescURpXNTAXJAJbuAItcY0/zTH6JhZOpLzQL662c5Bc461oP1hMse7aYa3Pst9wej+XhdjnXK6yR5739Lfp+2Km3gP6L9vyzjq23vPue51ZdeRPsNMu4hn+Lt5X+7PMgOr3zZ9H+QhMb/+tfrrWLMZ3a7M8c9+LLR/zn4b9PvA3x+KV/Wv34+P5Lbrt0u+jyG/7JcCRxksyuMn37OvmxV77rUbvbjxW0+gHV88NI4w1Ie77uW+uTr0nb4vPXzevDa9D2sUvvSBDXxI/x399l/+7bYfaOtPFA9YG6yhxqvGKxy/yRjyHwqWKCktUooicKSsAhl7L9Y4L7JuncFTB6szqEMKaetC2weybA4dQB8LcHRI/zp7qjrAB7bF/nM/Akf72+jjOOL+APbHARwhO5T2hQGuZAdip5OfYWhh3xXE6PfA0ELc3nt74Oi+nrYT1wd+slN336amf1w+VqYxB7rDXr4DxpETdqNUtpw5etAOKLowKwqNGuDTa/2Y6aJ7MkAgqbrmiHeCWD37lPt1yAlqY0FBSGtY5zGy63t9R3ifs3ro+rBrfHadJ7VQHzhq2+82omp975p9/3bAEXutbtISMBNtnjcUYhspKIL3UScHsjUz/J1NGLQBcIQAPzJuzTziM+K/kK5B8IRsEWeqm0GY2EcMJpudgmCW7zMxjjSUtObQPvSy2PZZWtULuGMNWsCjxz4S0UuMBV1PTpWCVsFEgA8TwbQucDTErtK1cRaW6XAIKoJRfl859FHjaLNi7EyyOpGJz1pDANjGDMKNJwIMCACdnZXTs7PyhDWLnrBW0cVl1C06uyinJwKITgEagWGE/qQ0HQqgqy4LZAWXLK6OvkWx75AWi2zkClwFW8xxOtQ12oClkYoey5dDFo+yQ1lcG+1JX07BcQXvBYKQdcD3VZScMnCoo0NmxVrQEgJ0i5ty8+bnsrqWPN24rPkLoa8R6n8AODo5KS8+e16+/PL35cnTJ/Quf3z5c/nhp1eUqHtzdVXeXF2Xnwkc3ZTrxapcXV8TOLq6WbBmke1VtWYRsK//DqYsnska+MF7FHAU9S00blPAj4Y1ahjxfUnACXoKvoel6tj+qiPEICOYR2S5RA2dIwRUBBxNEeDlL4IukJMEuAEwRDWqBByJEaPi1KrloxGn8hQsV1GBIwVqGZQNf5sAURRgv0WAstY4UpDbQVe8T8YRgaMFa09RQsl1CeK15ZVgl1yvRIXpDUW2TH+0TceW4zsI7KY9FAOVARy1t4MlHTW/BDqoDlStLRTAEeYWpeoQuIZsJue7a0lp3qFdIQ8IMFKBZ0lEcgwTOIq+AahEYEn/JkMQkKGlpJg8JyaHgcCWRa2KLWwfAmRqHzGOYixQfk5FwcU4gpQZ5Opgcw0eob7RkvJ1CpwZiOuvBRWu5hyt9RxsFyl9FTYsAun9YGgOCGSfqntcYx8peIg2FrBZ10e+DuAIb8II1lQ1w4vNHnLnWNlJCgYKOBoIAg9I1XFMfQzAEcYz3HGujWKmCCjAvFEfCyiAhOltmYEJRBnTqEcyQiLmmDVBTk8RbFUCJ0AE1IYDMD5fqH4b6qShptHR5KTcAjgqY7FFR9OyQTISanpNZmUWwNEI1wppTKiFIImEa98UknYTrWkDvnr2eZR0MuvO4VjHc1CT5yEQBtulcSFZKcUG+HGwjSrII+cmfE56VjFmBJzVAYRjYq1Jq3B1DAyB0Ca6tlj4LGQnUe4yGEsdHxtAOaQh33C+IVkGwC3YfkjAUCBb7KTMhkC/Yl6KGQE/Cmtd2PwaMAvpUNo2SZnKFTQzNfzwWGfglxk4Mshv6U+x2Ax/AUiyLFSrocRm3PSm9RJjAAAgAElEQVT+zXO3BJZ7gSOstig/QD//wwJHdzy+jtpGf8ziXtue5j6fkjEortmH/9z1Pw//7t0jNdYbOH5YIPGwPUzI6b4n4Oj2FjXtGnBUPWP4uQSIJpVxhBpHs9kJ108C2GGDmOAR8skAjtgfBI5Q66+xjQAcqb5fA47kc4S0Ov2bJJRKc6O29b4rpsMv6ax39t3+vpZ329szk6UczFDvn/ugUR888jny+MiB/6qMkWxeHxzxQ+IcOajcP/cQYEG3yTKUARzlZxtqwH78ObdNTtLlapBq8e7rjOxj5nsdvO80qYfu507fpIvn2EY/LpWfZShmlds6P8++uEdu06HneVfAUT5Pvr98zUOAB99vP6ayrw8/9Odvc7/7bfMnChy5M/oTJHcuPnNxzKFJ0wyZnBfI1I2ZUdsWPhzja9SAYzKONmj+rCLPPoZSSNoos6mdkt8Lpu4zTLsG36cEHNFPDsebmVOPwNGDFpEPbYDexfWHNnTNSH0cwBGKjPMngCO9bLr1+Rl2Beb7C+xQ2w0twjnIwazjA38OXfhwOtd983PZDvYdk6HFPEuA5O/LfimDP9vgfYBI3+4NOYDcmNb9tgvv2qcOWw0GQLQVbLieSVJ19WdnjaNh4KjvKAw5oHldaWMh6i1ZYiNq6Aw5Hnlt6X8+5JjXsXjguNg1Pv11t1NlY3mjUgGKdqG6j9GNBlvhcODIxZA7MnFx+v59igWsyIzZvPjLIrUnJ5Qzw+/sZMqAFYIdS8ghzRfU80ewhJvpqMeEzQuDJFE/Ka/9HVZPMI4Y0ECQO6QhdH8aS10GkoMYQzDbQCelQE/305wpm88lTXNdvzH6yIwJtlHdiCFgjPRv3mST1sPrGrhEsLZ3qwx4ORDGaJhOofcREED9oAXbmYE6BKDxl0DRlFmY6ouTcnJ2Xl589lk5v3xCVhFqFl1ePiWr6OzsrExPT8rJFIXOASooyE2ZoWBGVH9te0SwRmDgusAmr1fYcG+B/agtUgO6Lkpss1mPgpnrHRlT2SjGv7nBV1+CvYSxwjZ1EXBqyUuqjlncYDgRRAAwhFAD2Earsrh+U169/L4srl6V28VNOZmMyvnsmH8nCBpvVqz5gTb58ssvKcm3WK3KX7/5tnz/48/l1ZsryggtlmtKN72+AtNoSTDJjCPE2FGvKP+IAaR1qtoQBi/EMiLswzEQf2k/4xyWn6vSc2u1ZgSGwehBQFBySw1YwjVrcWdmp2/pLxOECICCgZbxtAJHYwBHqFGCwCt+AzBSsCYzjlrmvYGjW2YARCA6jI9rSgDAEnAUjJfVUhnrIVfnYAyei8ARQY1V2a4XDFyjXxD4bln6Zl/puV2PBH2uxcfSfh5hDmY6UBr3aVamhqjDxyHRhO9SPJUgEdrKkrSUlquMIzCQxD5iSAnReCgnBKOIBbtrgW6/FjAE8BPnNXAEEISAKIEjcYUEkBL5kXwf3oX015Hl7gRQwVZ6DvCv2yLkpQAqjAJExHkMHIHNtd2gltG8bLYBFjGArdeQ8YFkluQ3w66Gr6U9khqPvWDgyMM/PgtoJwD43VJ1GSTz2nnHrwlwSKCmajvZHtYdS2IcaSY5vTA6Oux6q9kVNhTgZzCdq2GOiZzXU0NQ+AgAtReaD8U4wjwTCBrzi2ARQCMxjVgDTYKl3C+TAcPEAyXMoN2nrHd0QrsPGUQGPdfLkE6bk0l6ux2V8eysjGen5Xh6VrZHk7IpxwL9R+OyXGFWH5fj6axMpycM2IppJ/k7S84BODpGUHcyzYSTajL7fW7gyPbTBzrQmIOZFQgMQEoJFar3l9dNzymzfZNXmXrcgJLOgXnJfUbIwrHJs61PWIfq84Vfa9AIQdlYv+szcrytymY1JxPQDCOBQFFzZQUJScjbKZgNNjYZgwSOBCrhff5ivmINpBTqptyCoSoqUKwb9B5jrcgr8VY2l2NHMqJKTsL6orGFH5eOFSMtxpzZzFzQlNihBTsUBhDYJ+hWyy7xteZUcnASWHSLIPCBblodODtfyCA9pMZR/1T3BWt1n5a33H83rUbcvmMPA6P2naX7ucb0+wKOuBZHwsLD7mv30V5OtlvUiZT/ojU4RtGRFA1Yo5P+6oT+LRKcGnCENVyActvHRWIi5h1Aoq2AWPxiThHA5b/FeDZrT9ZAdyXGYh3M8V4kehFH7fqC76pNHnqeof1pBjp4vth/KZmlyYZmVqeZo7ZfPm+OjzjOmuOtOn0Dle9cOyUC+Nj8jLvnn2wNGOYVsbuncRwj9jVyzCPHVvw8DwF5+yBTP1bDYdJLktjVLkMxcD/WfbYo9/NQzCrfQ7+ZhuMjdwHGoWf4JcARrWcAdP24/dAYODR+NjTGHjpvfh3Ht3jI++E/Cik49OeQ/jv63b/+f9Vy7jIcft9BlaFJkych1e5Ht8pWZ0HerocxNIhtMDJolCmLnMDMdEEDCDjKkzobs11Bwn0N9wgcsRX1+yhVt2+4fPDP+wtEXrA+lhpHFTji/E3Zp3Vj09XJHVqI+gvsUMMPLcLtvYcxjrCBHnKOhoADy3f2nYWcGdPtl65z4s21HYbm8L1f4MhBJm1SHcGPjWTLS45gpjbYlXFkhkiwRZ3B7xq7WQZql7PTXxOyE9G135J4yoyj/vrTt/d2Jnefs20W+n1z36Qeym4adhJlQ3lfznzrrYER6lDTMwARAa49UnU4XsGW/VJ1eUxlR9sydNjMIRAFVgv+np4hA1DAEYIf19fXrGWEv/wOAAEH9aKhPH7zOHYbav2GN656IXWY3ZPwweeLWkyHGNjd/ZcdpfA/CMa2WJKDqgY46jNAWgFMnWNwYdrmk5V7ItjCxyIzRT/MZE6MIwaZYyNCqTp+Ac+GBBzUUAJohAxvZIAjY/uEEnOn5+iPS/XH+Xl5/gzA0SX76OnTZwEaSR9+PJ1QwojFv8fHZYXsS0phWUZS7U+lpJAAXq8hSYcgv4CcXG8kttqRlKNQJkNXAI2Op/S9DLApPSg04hnEkloIAmpiollJX2d1u3NMcOiqvgqBI0iQrBbl5s2r8vOP35XFm5/L0XpRLs+m5dnFabk4nZbZ+KjMr96U6WRcvvjiCwJHyHK/ur4p//HVn8u33/1AptGKtaJKeX113QWObuascSRyRrDbPCejJk+WY2CNIxCGpDLFNjTryAyT0B5ToK9K1YlxhF9K1d1uygivyfZR7QsykQiihYwRatTc3kaileXqRpJwCeCIEi/4nUDGCqwaMGjwi36QVJ0C7W53MfF4z1hrWT+gSSlSGor9oHsC46tKJTGzHfcYz2LVgAocgTGGYA7YLyharfosUg5oUnwcPQEUkS3i4I5l++pkbLU4vHEKZb3KmqKkqgUG63ZCqQyS9ZsqeAzAZoBxJHksyWQdTREQj3pFqcaRQSSA3DgnbBaCXZU1ZyA02TPaDoKkmGMKAlOCMuokmdmkQLHmnKQgFeiSlJ9rHoGFF20bjCPUjwLTaL2+JjAF9oOYD6hxBIBJATUhmxGAZdZ2m3MKSzeAptZ3C9aReQrZnxzyufqJLn2fpfoumPsGjjp1kCSfqECuAv31PivIHnaF4FKStaMtjTGQEg/qGrGDcfRRAEdIpPQ6DxAC8559JsBVgqCyD2BGEGiuwJEYHjOyjVDb7pxjE2MHdnZ+LbAcDFLYgdnpRZmcnpXxyXm5Db4mGKMAjObLddncjsg4InA0hVSd5Or6wNF4dlKOp7D5w+hAHh8ZOHJ/eF3uBzXxuRIvlEwmubhWR6k7pmwz6uG1u/v+I8cTmZhdiedwQNS+BkodgKWtRLtHnUfax6jcx7VcdTlYt44gn8BxAlMVCAaQviKbF/NytViUm5ubChwxwI33KTGJ48ASFNOWQNR2Kftb5eYaqqs1I8Aj2BcAxaxzhJpmcS+00S3wpJw8jBkzsVMwuAJHBu61Dov5LP+sk3LTj6lz/unnYwKO7t8HWw7wMIDAwfRDfE/5+O8aPHo74Ogwnzn6/T0BR5uN6lxqbZUf4pqNBo4msxPJYp8AuAaz0owjAEsBHDFQHWslfUux9jBnIJNLxjwA2SWAWvlQYJYSUA3QWIk6xja7oKHHOPr6YwGOPN76+2X5yWnshox23762undmQQtY8p4128v3BRzZdnf/OqOMlNuacHXXftvG6769d98H9vxS4Kh/z31bor3LXUDtbYGjvl0Zsl35nobGhe8p/+W6GuDO0DO8C+Ao90mOrfT9xsNsUWvXw2ztx3PUrrE7dIf9mOHwU3yCwBGk6vLg9IMOZbfvAo76A5XLB52X2Go78yAVzc6TUQm6cJHaYqHPI/Dk7ORw8yiBYAemx7TpT6aHgEg5y39o8uUJfdiAeI+DPTZKsRXTBrsXkOu3xX13030eSMeElEnUQMmGYqiN8/f7m85OW6YaR9ko7zKGuwyUn6W/IL7HFv/oTn2/w7wrI6zVQGgKwJK2kafVpESUNRQLeWTRKzClTcadBa4eq02hHLNWELFf42hogRwaO0NBjPvGm8/bvqfgzuA9p1718bsWvv6cx/F9vWG3Vw5o1zY0Y6OnF98/VnPhLnCUbeauud23AUPzVntNZwCFJU0ZiC4oyjwFBjBCRsRZXGyz5kxZ5krAUdpc7tGwrYGm5JjltUivM+NouLhmfsa88es7d0M2e8gJ2GXbh/p/eAwn2aCQhyJDtBeEiRLgteaJNwmS/opAhyVd3RauGRjB7jomRItpqXS8Ma2rjr7SPUFwN2qsYLMBabOzMwWkTs5OCEIYOLpBIegb1E64iZpHGDgwES6yrteUdTIzLbFsxIZyNnnjq2mZapuh2q6+/weksrbM2jSRgx0SFqp+gExtaXZFnRFZMG1wnWkc0nEEjsYjxmPpmUTzqih1hJuSPKBgFsMpqjIQMDknDwt+QyWLbQ5pjhFBEAQEsYlG3SIwiS5Djs7A0dMnTylTh366uLhU3aITFDefhdxWSJIdlbJcgc0E8EhsIrJ7QkqOQAhr0Mgm47VAPW3uBRAJ/dJe1bJQAB3GpYxPouaIA1J6unpslCHbrLcEHXM6st0SxbeiLQMMPgZ4BJuxXpbr16/Kj999XW5evyyjzaK8eHpRvnj+pDy9OC1ns3FZXF+xYPzz58/Li89fcNyhntG//+mr8s2335U3VzcEeRBARH0jMI4gVdcYR8hQDWAt+Y3KrG5yaQTeEnC09t7XYTV0pDf0lBWKmj4OAgd7BwFHBDMIHDmLPIAjS7uxng2ZJgKOyDZwNilqmUSNI2TnqtaRgKMRpB8DOKJUnaUEDR7lfgWQEOw5njuSgwAc8bnBqXKNANgV1uQI4Ah/acPEakeQE1m+qsGzKKvFTdkii57STJKNAcBMYCTkl3g9AkcBmiUgSoPQgR1toJQgLv+TQ5JzTuuKX3veCjhSNjMF7uizgDeQahwBxEFbUR9yrPotUYcINoF1XtimCqCbjYQA/WQ603d5D5JdFNgqP0mgkYMd0VYRgK5Sa1FLjHMKATHYirDBso4CC6TnaFDOElcIFgMsumEbAzhiEHoFtpcCyQyeuP8YOA5fh11mqTqHoKMWGcd8s31tHQvJOVsvAz8B0PXXMGeVZ7+HwUNKA6LNU7KQQvRxWTGx2pY51+YKWxRB/FbARUdrvegFgu+RqvP6gj1NfZ32S3pvW25HDcRpq0knlJ4u23vfa1bYz+prRo0vesy3WHsxtzS/KtuI4ITktAgux5wz6o82hlwlJElPT88iKHvLoOnN9ZXq7cDdPxqX6QmYqOdlcnpeymhCmVGIgQIwmi83ZI+CSTSdBONogjE/CeAIMqmwOeMC4GgE4Cge5G6/N0CpDxzlsZDZRvarYV81d7z+NIk4rUdJZjMHTqsUWziksXLbm4DdB2NByR4Y/K6viho+YVdYw8fXFwsYWp5K8jBwFK85t9En4G2FlGeMPcoORowCjD+DQQCPbuYCdcEwElAERtKyrAM4AoObbEG8x/plAqVkH5pMWhc40mdmGUHmFeu8bGqSEQiAVdPOa7RjKdjXO1kAmRCyrtzHBHDkwHu4+L2gtXwC9KPrjSWv6xe+BCtBcyTvLeRjdAO3fZ9719js7hsPBI56cZQ64cP/aw8ZAA+DtYezmQ5qJMgMVht32H0P7WPuXssJCmayHXQ3ew/SHULNQGpATN4IBn8HOJpMypTAEf4iCUbAkZjVWnslVechHX4YaxsZOJLUshlHkoKMupnhdzlFoo7lUD2K2dDZXWAv9LH99Pez1dHu2csMyveBI8dqh5IdvUfOf+lyBRju1557dS3ryUHm93MbduJSaHsoU3Aj1dr6kPHaj10M3ccvlarbZUv6ccUcS+jHYXY+e/pg1/MOxX52HbsvtpPbIp/X/ZgT4/B5judnwgaOJ6Cb6nfn7/YJHUPPcOic2hVrOfT7H+K4Q8au7+uw5/sEgaPP/7f/R2GcHujQD7p5MO1FE2PBG8HhCoR5R9JS7XPL5+y6j3ovsUBpo/ywn/7EH+7YEIN/2Kk/zNGJ+ekc00NvpN/XbvfsrMDGcwl/x8CR8mOjZGEKLN9/T4c+2d/XcZ0FOrLbm1HrAkfNuEfBYa6YSWPewYYIjOg88VtBIweBDweOvHW7YxoHEhn7i13egPadlF2ZKINODgMkw8DR0KK318alYWY5qNwXXpTtlPgzj/EqhxWSRH0nRfOx3fOQo7JrQdrnXCBwBTkp/SQj0gm8RN0Db5Lj2BT67zjfPhsD0lGDYMjpy+2ya73p2iL8C0EVsz66tTCyM5O/d9hi3bUVh6wP/fE5bG16Iz0in3eGe5aIT8ERBRQjwBVZ5O151C8Yc66h1G+Dvk3APeY6RR7bPifOhRpHyGaGbB0+txSEZSHMUMrtqsLR3Y1Afw54/OPxMORaIHW3nd61WbjPsuO63fGU4oqK+PLrs5NTFhbnhinA05zMl+friAG0Y2UkxkG4Dtk9+G0zqErj8C3YyqjVmOc7ACPUjwBD8ewMMh3jcjKblcvzi3L57El59uyz8uzps/Lss+cCiE4kV4fXYBYhqD0ZT1VzBdmcqDsUTDWwfMTsNOSLIFNPFrgCvSGYRmYOiz1EZrVk2MgRD+BEQW5EoieljGfiRghdiiYJEEh6d/wBcAWGmlk51bZFkLrZMgXJR5tlOZ2OKUV3c/W6fP2Xr8qblz/w/d99/ln5w28/L58/uyxnU9TMHBE4AtMI7Ygs75c/vy7/+Ze/lG+++54so/XtEfv5+mZRXqNg/HKj4vHzeblZIGB3S9k+M7A0hiNJxkGqYLYQO2HY0MH3EePz+L5MogNyKXjH7HQFk1CzBgALpagCPGKQsLKTsKluDCWARrUwPIFGSA+q31kHIKTqWPsIknUjgCW4ewTgEczT2i7wBJmnApS2kJZMDF8Fw7ZkHPE1wK3aBjpbBzhyNjxB7ACOyIhZluX8msAR7IHsBRgVCvLUTPr4PtsCrTkitFDlG31r2icEOIA2Buu9gkX+RCCSfuSPCDhykFs+PMoxI8HMANHRCPJ0Y0p2lWMBR2IYRdCKDEPJdcEvUsb+qMxOEKg3wBH7g5Bj03rQgFR+VRCEkmYwP/k4BkJa8gBtfJWakpwh5VyK5K8QeF4t55S1JLNrtWAtHMlhtWA0gtZsa0g/Bq+o+i+VGYXrBzjMAJFJCvbxnB3e5vGQLb8vcdBrI68dIB3qSbnWVgV/CCoF+Bb7OKlh2buIGkccFB4l7u7gnD0AOKpSZ5GIQZt8J8EuxtzRekctlCZZ2gDxBhzpdMF0sQpYvYb6FeCx551sIKyKgaok4YjxjznGLHsx0NC2EwDICLhOpzWgg/Msrm8oQaqpDMBnRqm66ekF6xRtj44LgO9l2DKM/9EYtdKQvIDkCM8D1dbDL+wLvutaYHldzK89RuxD9D/r++/+N5kF7tIBaSAfVxMO2tFpYe9LrxwV1ONzjc0GPalvJB/qFBEB4fovwKKQ8VQNLidK4Rpb1tbDr+vXVV8xg+0xJi1BupzPC+pAIokCfWmgGCDS9fUNJQYXi2vO6dVqHrXLxE6i7Q0AyGMG68eYEph4JwBm1sYTe1VJtuF7Yq2RtqqWqQq2Yk2yrL0/b4wrr2l1fmT2uywT2wZj5N0DR5h6NkzyK/sxqL5v+JAA3kP2dB5u98fEXK9MbMF39xN9mNbCd3dutK+t6ru7Z51pVG638DdUe7EFpiVdV+t2hlQdEjIAIBk4cp21tjaoLibGupJSutKPrDUGfy7YR2CW1rqyTkaJZ2XiSwJSM+TP+oCf0E+eAwaOzBbN/+7vtfv72yFigPeJh8TifK39TScfTr7N/rpob7P/238Pv+yIfXaIo/8BKhn5bob8LK+j+bj7bZGOdP/ldTfHnrjvTaykhwJHuEYfNPK95tjIQ1hgv6xnfi3f/oSBo10LdX7/IGPhYOPRNuob2Wjv7uRH4OgtJsAjcPQWjfbr+ko/SNwNbD8CR92g5fsBjrz49hfQocXbo+8ROLqfHdl1Hv9+gCM6h7FZ92sFp73Ja8CRaopIZz+31z7gKMsw4rv4NzZ1AI0QlMLYbEFgswiUDesfXIOZfqmIcLY9XTuk4G7FKvdkkTxk47ALyOvGFds2UbJTkbSQwA6K0tQMSdWXgLQXgp6U1TGziHKNXXYVeRCh+CYWQoSpotA3pOTAFgFINJtNKUl3+eSc4Mf52VkBo+jJ0yeUobvE6ydPyumZPsfmGser1pICqQBnIUsEgAb1p5DVzBoK63UAY5AxiozNlK2rYHYNQ4VcHJKtI3xG8E3gnlhKUZPlVvUxEGx3bUk+cjCSanAqhgfu6+rqTY091f7sZeIzGxQF4Zdz1jAC62h+/aZ8/81fys3rn1nW/Q+/fVH+8cvflM8/e1LOZxNKZQI8AlML2eVgwv3408vy1Z//XP767feUqkNGPWpDzVebcj1fluvFmsXjr+eLck3gaFtWZMbotw8c2d8VK0Tjdj9w5PoUAH1XEZhG8AuB35XAIQTdCBQAUGlSZRk4gqCUxw9HLYEMBIynlI1CfSOwjvDskqxDAM9iZwITKSfIOjwIMkqebQuQMW9s0dEhVSfQLORAeX3mDKsIu1lHFTjCxjEBR8ikv7lSNvA26mcBOIpi8AqOW3XA2fS6BqaYQTInmMm+KBsaAXMhHMHwC0wjQvyN0cbMSbWTOAUGjlRjR8ARACT9GgR1247NtkB2JX4jW1pz+ZiZ0QKOBLyIcdSAFtlbsSTEFlNGf5Wm42Qxm8a0BjE/KwMr6mBRGJNgsNrQzKL1al42azATAMwJNCJbIdoa4FELHLcghkCtqPsSLEn2BnEKJwElgOaeIL6DIxmk95qQfZ0h4Mi+kfAVg5tMgVCP897sn2lgqF1bSpxBRdnbvNGOVWkH4+jjAo4EKFseUuwK2QaBzah5I+DIcobM1gYjBHMev8zMh5QiCz5JrglrMZtEbCKwhcYnZ2Qnbo+R/HBUVlvMxBGyTsoIQDQl6pSIQIYRzx3AEWofob4RAJ40Jnb5tO8TOOqGtw1s6m/ySIIxGwBtb5tXPYBejaMGHDWWU2UeR6BZ6imIZQSl1hw5RbUDeLfcs2wd2LwAfdE3CHAD3CGxabvleo31SMDRVdlswEbCsQvKT0LOjtJbBIIsbaq/FThyLTqsnwlsaT6apOYDtU7AkdWiDNC4Fa3HYFaWEacEPsWaAfMHtnTkgbzDDXUwEwzA9dQKhvzCR+Dooc3/kQNHIVWnp9I6hUkGZt2azGzVNiKTD6xb+nPyfcXgDqYz5kQoPRDvJWswfkKAgQkpkQjz0Fb8kMc/Akd/+9Z/BI66NY5yLKAf98K/H4Gjh47RTxA4+uJ//3+r/9VfnIcyPA5brAUaaUOYjPaO9nT2pzftPowD1DTluj9oG46HdE8fce9co57okXHkvM5HxtFDRteHOfYROGrt3g8id/79QMbRYTZO1z4EOPLi6r+/buBIGY676MwtmzQDIk2O4u4a4BpHWkvymvRrYhwxAKCHFwkgQKS6/kUWHVc/MI4isKA2sKSr4zyWG/LmSNJkkHUTcITAsALnDEpBc5wsjhlrDng9pgQEs+blIig7V+m43LAFcKQYS096pk5NyWA2L6BltQ9ZTQMxh1pU1ApyjQ42XwA5Q5nhYiLk4FMUmIUmO4L0wQCkXMZIzBwyJim7pZVRUnX+XgsI833IbsQ5cL4pigDPZpSau0AdKcoCnpdnz56S4XVxcVGePXlWLp5clovzi3JydkopOvQDZDxYe8KF0MmS2pZlFAZeQPZmqQxlSBahL8BQQlDRTZDZVAxJ1gxk9yaeMwFHbMAAjsg6wjxWjSME3Bl47GUCdzPhtGkA40hSeFHc2Cy66FQH8gAcbRY3ZXYMQA7Z82/KT99/XZbXb8rJcSn/+OUX5b/8/rflN589Y50jSDtB8m860Rh+fXVVvv/+x/Iff/pT+RrA0c0NQYLTi8uy2hSCRjfLLnC0WgF0U3u1hKUWtrZ9MXC0vRUvwPWNVC9KbaOGdlHmkAsKdpGiHqpFYcYRAsICjiRNx8xyBiDFOIFEHCWVHLTEmCTTAGyjaRSWnhEwAuPo+HjKMad+ifpGAAoIggI4EpAE1sGW0mFO+lQEFYwjZeKDFeFgy22Z4JyRJc/aR65TGgyrTdQVAHixurkuGzKOXH9ABavBOlI9J8lvSRIqarkwgz+y+vnXs8ugwJYMGgbNA1iIoRnBYm9ZxAQje4jzxGCD5OoEHAEMAmMPryccx0eTE76PuYJgOZlHlqujnJ3aD+cg+yKYW6qvGqBGZWibcaSAKhkBrmdEACmGCcGRZj/RFmQcoZ3JEMAYUHsROHJdFErSocaRgCOCcsyyBnjU2F1mHbBfCc4IpBF4GGyMYGhVdSuPGzN7DBL4Gev9dn0d7cta8kcFFEK2VPYTMnUC37V4+G8CjjLj3cBRrC8d4KieInyGTw44ivkVoBG5G2YmYhwEcATJyAYiaTUznIZ+RB0aJYoB9R0AACAASURBVG8KOCKPBmAEbRnsCUh24wCPTskauj0eEzgGExPSgZwPYBaNT8oxpKIoh6m5QFYTmI1IsEjAUR8wsn/sLGv8zbU+7ecOAU3wL5y8ko+LQaJhEhKF9PgScpS8EK1D1Z4F3Mw6bj3/YgBQ1OrX6ivV9Yh1CfV9+wmMYxBc9yrgO/WNWZJWrHjL4GmOKqgtGxjA0XrFhIfFfE7GEWQoARwtF/ELJkXMa8l+xi/WvuPgUZFlJHDRGSCutuin57pD/yxk3sK35Oecvwn4qjB8ExZmG2QHgu0dPcBa0w27P9RX231cnDdAMNUN2q2Cc3fc7LsDJQY99Of+LH8zjlTX7t39xIKhjnrH5/5bAket1g5kSycApyG3G4yjKes1KlFNErGWqpNjUDFZMnfBwFQtvwYcBeMoaoZV4Aj+GOu9Oc2jF5TF6cMmkImXpCHfXR++vzM9Akfvr213nfkROHoEjt7vqPsEgaPf/Pf/IRsdTsKuvw9rOGXpGDja911cMxc09/E2kp0FXGI9+0555/NH4Kg1Sd8hcv/rff0+AkcPHmJ/8y88AketyT8UcJRBJrweApK80cmAkY/Nx3ftsINgXY3vbBuHBtzQZqfz3nuUqpNYjoKquzIE8wbuPpvc7vlujSN/9msCjhJFYxA4qswIZnwCOEIQ+n7GUQ2CB3uEshAIoAIcCmkpHOOMYQFHCBrrvGZk4Jh+EEjBjazH3wI22S452IMgon72AEe9YMU+o9qfP+34fD1dM1TJdBdRowTPi0Cc5R6qzjqBowjHBHhWx2QARwAxrGvDkDLl6BCAE8voFLWLABpdXpYnlwKHLi4vyovPXvD9ywu8rxpGYDYcj4MpMtJf1x7CfGJwcA3gCGCR2B2QKGKQPvqLmeiUpGrt3MJbTpBWVra058WiIAurbtYlWSfWREgM3kr2y8pmtFP2GRPziGylzbYslghyxxhCzaVg9rj6GYKHtH+3m7JeXJcppMtut2Vx/br8/ON3ZTW/KueT4/KPv/9N+ac//LZ88fwpgSME09GTkzEk825Z3+jb738o//4ff6RUHVhFYOWcXz5loBQydbuAI7SdWXOKgamlOGcsVcekbUvVqV3qbxylWhcCghggJHCEcwkwEnAUvwz2BXDkYs6uh4Rg8nIhECkKswOwYI0j1ABgoEW/eA+MI7BsEJQRi0NAiV4b+FCwGMARA/k1qBoQS9TvYoCawU2BVhPUMCPIJUCD/iDvKYBA9GmSqtssBRyJ+aZfspAIiIl1JHk5X2MLQl+wjqLOiNINalCTQLqBoxjO8kzzJktj3XUUzDaiGDLbRSwjsIgQnCJwdAw2BYAjAUYCjgIgMpOjtqEAZbEUVbdHUlZmHXmeYQRJSsqMI+L+ATByTAl1b3XuKnAk6UIEgsnAwxjZiFG0XNy0WihRRwqgUpPnkSSgZAWr/lzUILGN05gQezIkF3moI7+TJgmXgu7Zn+oDBf094h3GEerMHAdw5BB8yIi19ms1jmibE3Dk5IR6rI06wcdPkXEk2UrVaxTQDIky9VkGAFwvTQkdXK8TmIdsBvwTIBJATSaChGQpWKhYH24xXjGmp7MymszK7Vj9ADFKSkgRdEa9NABHkquDPcEcIONojDpqUQeMNYO0jg6BR/bl9F3Jz+Xj+n6vZwtkW2uXdlhuAdqYJYc5FAemnemgD0E7QK3I5IcMOA/NK0jAUaoXXNNKIhGGs8T2O9VKUQKJAajm2eDySB7RPBajVXWSwOhF0sKqzAkazcsKtZA287Jc3UjWLt6nDBfB4lVZL/UX9hUgloCgAI7CRpuBJxMje3obdV/CmYxDDHJl4MgJS1rV6REYqK11GnVe218mKqVapvt8tMM+xxrkROEmgZz3EXkf4/lx2LnFSn3oz17giDW0ABy9yzo5vxbgSCC310pJ1U3LJGSGXetIexIldsj3DuCI7pjmDPyINde5Vt+IcyQY90hig59lpq+Bo4CT74BvDRA10/OhI+PDHf8IHP3t2/4ROHoEjt7vqPsVAEd189wDkg5vuAAeklTdvu86yOBr+/hH4OielnuUqts3rH71nz8CR62LPxRwlAfZUIZlP6hiuc9fL3CE4GrLGLTT1W+boQ3hcNJC1B+JuiH5e79G4KgmGmJgRY0jPycChAxMICjHTOXG7HK79G1CXlsx9hzgQeAXgV6DQmC4zKaocXRcA/1ZCg+3k6VqDSwNGdl8D8y1NcDCg98dcNR/1m4wquZqt1sMuTR9zyCvsvJdnBcbWEolRWSbuYuZOWP2lQN7AcThnNgcg2EE2T8wis7Pz8kqevr0abm8vCzn5xcEir787Zf8HODR6ek52Q4Ch9as22OWl0hnCPiiHhGYCAKQFJDuZuTi+mAe4TOHsZg/XCNhsREPiAQsDdZK4o83+CFXx+cVQ0mKNwgnoTx40Ca8FQ8WHMInLLodgX1szFFzieBkAFxi1yhTGcFOSpVh/K5uyhiBte26zK9el9cvfyjbxU05nx6Xf/jdi/IPX35RXqDG0WzKQBtACNSKInD05nX59rsfyn/88avy7Xffl/liWSazk3Lx9HlZ344qcIRi5deLBaXrIFUH1hZAI8oIRcDdwJF90C7jSJ8GBKK214FRzDuk52ijIgOZGd0AjgAkNeAIjCNmiwdwxIxXAiRbsq8gbScAB8CeavAo6CJGIGsbEZg8KcfjWQWNKMUW9XkyeESohsDRhDVAPAMpF1cDplFhBswjA0eWz6LNacAR54IBS8gkzucMboJhBAYcpdRCRk2sCgNHTbJuNAJwhPnX5Oos4cWaHUJdulJ1ceMN1ou0dzMUgg0E0IjFucm8AjNjQjYS2uZohNpG0zKanvJ9ZzqzCDCZRThe8nYCU0MqjQwIyXz1GUcN574tU8h+HWmTTZjAMqLNMLVSiwSJILGjv1UWELUc1mIYrcBCYOAYLC5JXm0NyvG4qOvg73s212A/xpAKL7HGUbDnODQJIuEZARwdc0Bne9pPiLH9z3u0obWdYEICjmT/g8HB4ddsDfqoAQNhiwyuhVSdA9ZaNpzUNpCJ/xFL1bF+FfoIUnSWIMMIYd8LTBa1hlZHtd+wVgcLlk9ucgkwWMszjo7LdDxhHb4VwdwNATiCR5CdnaA2Hep6Sa4SoBGl7AI4GtOGaB5gDkC2URJ2ExSyoSSm2Hch5WbAv/eeE1I4RXvH5gC/UqHAOAowSl+I5apRWKq84h3gyFa660N4NHDtPhA4YvJC+CK8m6h/1OyjbaVkW2HLfYd6RgGzVLU1KByPwwC4JhmfzexK/BuSW4uFZShvyhbzfKW5vpgvypwSdvOyWGrug4kkOcIFxwhtAORQsX7UsRNsUTKm9EO7EoyjKndMRlQ8bEdqL8NykhHVTLXrVpGkYCFHTa37XTlbvQP+hs+CdTBYrf7S8J6g64vuv8AjcKQ2+lsyjh4AHAXr1753GASNVPrAYBzBnwzgCGx7yjtKto5SdVRHCPsa626ki8XwSODeVsw6t8e7ZYztH42/5IhH4OiXtN7bffcROHoEjt5u5Bz6rU8UOOpnVshg35USolPVp4LfaRtnTCjT5hCjLNmOCDZWqRkHRpy97gthOXj77JFdz9VcpYdTmg8dHu/0uEfg6J0256d4skfgqPXauwSO3nYsDG2a831hQ/nrBo6UEe7i4P0Mwf54HbLFfSdN0i0RSPy1StVZAi1glSqnxgLqYm5USTqE+6AxX2slOMjfnA9+PzJmXWsDYxqZsASdqEO8LuvlUkwJZC6PJ+VkZuBIMlobBidCiivkixBwITulZn7fnS3B3WggUc3QPyTS0GT29s1D3UJjPbmwtesBmblhsIpB4fBfEDjl3CyS1HDwi5mpyBg+PqKMmwNRFTwiM0OgEwuJI9t6Mi7TybTMTmaVVfTk8gnZRQCM8Pr8AlJ15+Xi/LJ88eI3BJimsym/B3BouVqWxWJZbhbIQpa0IOYRssjXlQEmQMagjv0x25jbjX021S9RP+g5/ZoyhRH0UmA8pIHUWJHQrzGFuhkmMmy3rvEil87AiQL5CEigb/UvAEMEjgDQADii3M4AcMS6EasyPtoQOFpevy7Xr1+Wsl6Ui9mk/P63n5Xf/+ZFef7kvJxMjsvy5ppB1WMzjl4JOPr3//iqfPv99+VmsWCm/cWT52V7NC6L9S1rHQE4ulmibZGluiVTi7/BmkMwN3t9ZExGjSNL1bFOl7gz4s1UplUIGlYbZWkisQkycCSQYBVBPWXSol0whsH4AfuKwJEZflVOLWqSmHGEumSzUwJHAgAlQSVwBJn/IdkE9iACyQRRJqxz1IKfKFgcima1go+ChmQcRaSa9Y/uAEetztHqRqwYBG8gm6jfRVmvJK2GZxbjCH8lSzca3ZZx4DAYgrgr1mxzTQ9KG5pxFDy1wCwjEbluKxgKDfacngYVmsTIAKtIAFGTqjs6BhPjLAFHARpHAB3gEZhFtBMEbT0/0IZ6n+HZAGcUH9Z4mY0DOGKWdEg9xj6K54vG56kDMFIb6ZfgESX/1H7L+TXbk1KAweAC4wgsI8qIblQnid9lskbI8zDyG6yzHnDE0doDjtBetpHZX+mDR812hoVPILq/1wWOwHYLK15ByyZVdwhwVJmQljTE3LD+X14gPmrgSPZNbCMxj2gzY+5Doo7rsBlJsHEEjY7LOJgStPm077Lpqus1LrPxlNKZSChAfTnyAzE2MZ4nk2AciXWE2kYEjqazMp2eEnxGwogAVIBGkzIGI28MxlGwGRNINMSYx93sA46q30d5uFLGSTasjqlI5tCaFnW5PP8aZBiJEGl9Sy4FGFhD8YmcO+HXZBp7TMZemlPdwzWNLdWkA2erx7ymNKOeSUBUAOwEmmMuEliK2mdM9NmU1VK1yiBBCYYq7CdqHBEwmgswInDkfwM8ok0IacrtWuA97ADqIcEGRB0XSfCpRpxkuJrcP+sK8rmMQjLSUwEuMo4szUcQSs9b4z4AxZHEgvVcw/Ad/QRwtFFygaXqeHc7lHByEtP+m3hb4CjaxzkiocjS7gnzePXIOGIHgGUH3wPrJxI3LFUnez/EOIIsJm1HBzhqnpj8e42H9a3G+oqMeySpaM6QlYdkK84DzFPsmQDS58Qe9aOGUpPDlUxvY5vvH0cf/ohH4Ohv3wePwNEjcPR+R90nCByhxtH9lFzb4OZE7G9EHLstRxBRP0D/NdfDGLqX/J48x0fgiAte+FuthOz+nsnOWN8xUzs7qy+yUOGEDkhP7Roz1cm0A57kObTpppBIrOsNnDwEvDzs6f5+jnoEjlpfvyvgqGNrDhxK/UzdIQAJp/q7AI4Y4LtrM/ptsgvAv/t+bHKpW/3rrHFEmxjBlJwJy7oVCThyRh10ngwc9VlX2f4SMEi2O2+2GdQHcIRgAjZvlXE0roCRa8DwmBRA6M+1PE3uAn8OvB6+Su1PTmk+iWqpKOQjSSlLNKXXsd4gq9rHUKopZdlXQJeB46Oy+f/ZexMdSZIsSUz9PuLMrKqu7p6Z5ZLLCyRBgOABECT/nCDBxQILAlwQGHAxy13OTHfvXNVVXUdmHH47ISJPVNUszCMssjK7MmsiClHh6W7ubqam+lRV5Ik8vEx3KpG99Vxp5RaURdgQu14RFERQF+H31atXJI2gOILyCMdA0YXfxfxMFllQOkAptD+mFbKN1/hdSV0U+1uqOMLyBnUsQCIJqNZcOiBYFlnheC4kRiW3uCK/ArkW9pihrWKhVfUXEUfofxZ/6Hi6RdWATmTJ+3mzSsoQDfLIVnUBAhlsGxHs2qUxrep2ab++Tdv1bYIp3tVyln79xev05WdX6fJskaajQVrf3bL+C7oiPvuHH96kr37/Tfqr3/yOxNHd/Yo2TcuLqzQcz6U62u7TarOJX2R6gzjaZwBCNShKlrVJANltyt4LlAfJVlXryaSc6mm5xpFtT1SnSHUtRByp1k88DuJINkZWjIA4Ur0nEUeIdQMRQgB1h1Acob+AQJqnwXhE4BcqpBT1AWjJRjs2FLR3rQ8RR7CqY42qeD4S5DNdQBUjv1G1SVnjKIijIbLAszJIBAmUDUcqHKA4Qg2eII5QDB7Z89sViQ+BmnH9bD0MLRDfxzRGXatRqI7wzVBnRd0OgZ6K+8xArwDKGLY55NhqkcqaijgSAQy1EchdgeNQXKQhiKOzXOPINlsil1RrgbWROBZQ7y1ii8m5sAG07V8mjo4HEkdQUpGsJ3Gkv7FMj/otApcFciFLGqo0Ff5mW+X6RisRR6E4kiVdvMeAcW6nUoWLEB7jlQm1AOEFA4v4rIijARRHuN6IkV1rSjd2H+KIKkYS7yIrGsQR72PUmeO+QEkMah8QnFYmmQCIGkkWPNiqLoijBm79MRNHVBVuo8aXDVCtqGN6QID3EU9CcQTiaIQ2ijhMUJRzllSy6OPTMRIPwsoUdnXodyB+MdeNxg3iiNZ0IJ9nszSbLqnOhPrIwK3Io6nGynjCe5jr+bl2XxBJJpG8FmjXLfKc2Vj3WXHEQmDF6k0ERMxHnK7CXjEUwuwjTn7gW5uJEe6frAHUQWbUSQHeM0v1GgdrQivLmHZtn7AjVfwq6iu1gS03TRZFikY8ryST+GjGAlkKYjyjT3AlB/tJWFNCYRQWXFYbQYEk1VHY24FIZoyI+oYglBFHQqkpyljgeVEcoc0inmohE+RRnWzEF4I4CqVRJr88AEEcoazAlmO1arGeO6XHDgtCOAjwx/AFvPbuxFF/tutxXMy1ozYvxJHj9wHq1TZxpPVnmziazeasd8T72KhxVFSD3rtgHiVxBNKViSkijrB/yermvMZEjaNCmCqhQn2+7C3D/rxRB+k9dOE/wke8EEd/hEZufcULcfRCHH3YXvcJEkef/Sf/SySPlmVAHZzqybMvoMMFCCvvFiLi0SVDpW56IY56dtEX4qhnQ/18D3shjsq9/amJo3ambtfG2ZudOnMz+0DnvaWzebUFNGB9imhp9+6n4ifABwDQsZou7HMDeFEx39o7nTE9bxVLQWBtN+PTwj2oT42jU0Sxr9fXJT93Fzz9eRJHACNgSyNiXVmsHNuRQWcCR9YkByIVAJvaVnJ1X6j7o/sOnkN/w79pIwbiCL0MCgbYYY1R42iU6xvVNY7w2W2wqA0k1n212S+xeRRI+NSPMKSem3tsKLciv/Qe2+oo216qq1AIoDZOZDjWZTIE67rNZe0EwmgX1VRQ78E2dm4/W9KBKJovFuni/Dy9fv2aBBEII/6+fp3OQRjBji4IJpBF6TBM6xWsiJxVnZgpvibormxKjB+puhLVMnidgM1BShBnnfMeA7yKTOthgLJoiUj/4ANAk5EGIsCnQS6FOi0yvtU2Arz3zLRGNxzw1zfwQSwKCxQTxuo3+s19CKBn1QNIIMDOOO3TBEQCSKT9Jg0P27SYDKky+tVn1+mLVxfpYjGl3c/q9ob3GyQDCLVvv/0u/cNXX6e/+s1vaVV3e3dHVcjs/DJNZmfpOJySOELbrrbbtN4iuxu2TkVx1EkcAXytFEcufy0SRoA82zSAQDVSgL5plwZhPcfYBXAf9nXxGDZDBPpwT9lOeg2KBNQ4EnGE9whYl3IGqjYRR6PRlIDwdCbFAOzTYDElcgQ1fESO0oZMVJBqHI2m6UAlTrEfYsWe+LeJI0SWMd+vuEtVkomjqFOUzx3tSQAHNY1k/bfe3AdxBDIJikYQR3H9AUyi60/GKY1JHIkAxT1luzDWK1ueBFoAzCI73a9b0YVKIGQ7B1kCUJ31jdQmGHci1aYpwa5ufCYVUqg2ROJO2M4EwNnumnu3u0JKU7EBFDiTrkHCME7v0wz3iLE5VKLuRwaieXqe38OqDn0AQCzJoy2VBDva8KyosFOtk40yqkkg4HhlX2d7O9JBsHRVE0BNIdFp1GWKGk1WIcp+EueJdhJxlC34wlWi3uu1933O3PYc3iAHSByhvw0LcWSmki1qNVyzxpH6q2K/FbOFAI37DTWEvIuyuir3hI+YOEoY43soE1wPRcC9Mt79uAI4o2C74znnVWynRb1GooDIIxFLqEUXNeXQ+9A/0Y9H43SI+4C2HE5naYQC9bN5ms1QVw/EUdRNs7oR4wL1ihhLpL71vNe1ftUt07rCj08lTjkpRmmfSn1g32oRR6hNxrpc+kQRRfkYk0i1NkiPoWTsWjqw++krs0gG5+L6Ubl4XyxQ2K+tdIlzdV9n0oPV15x7rTbyskXvrRVH+RJrG7Yg5sdIzDxIQYi5yPXLEFOpOlrdsf4RCPnV/V22rtyhJtJGSiSuGRhntW5H3GS8QIzQoizXj1M7RDIWX9R7dPui9h2b3ckPVayNpDDO7RGPm5H4Xf8VdzrmUC80unCoOua4zz39reifqsH1nJ8X4qhfa2XivxdxhGSrcZrNF3k93qhxxPVLOBogWYdrURDiYX1MxRFI1k3arrHGkD0u6hoxsS7WD14pWMnpMa0+FQntqO8aKuh+V/rTH/VCHP3x78ELcfRCHH3YXvcJEkev/+P/+YHiSGuNh1Z1bZDzdGOGvUVPxdEposrP1xP4i+IoWv2FOPqwY/kT+PQX4qjcpJ+KOKo3ydxLdXi8+z79/IkjgQC1VV0nuFQpG3wHT88BysxVFtnPkziC2mhCNYytT6IORCiOTBzRIgQbKRsCBljUnqvruGCiyFawfk31Z7ZEO0CMwDotHQVCmViymqnu0zV5dIr8ay+0Bf4oo/zpn+dY1R0JtkQadiGKIpvdRBytrEAOgZyTGUpCKnwhstDuQTpFjQ4qCkbDNJ5N0wxg2xS2clJ+gAhanp2lq8tL1im6vLpKn71+nR9fXl6my4uLNJ3NRDo55XgwYo2dmx/uBYhFW0NRxBoVzpqs7OVQDwEKJEM8EldVKqMq3lTp+zmBmjhrkCCRZxwAu5VI1V8SDQCyZLMlkmognImOgDpnA1EBgYfISP9Cn6HnPN+rQt5lHVdldoM4ggrluE3T8TFNRoM0GR7TdHhM5/Np+vz6Iv3ys6v0+nKZllPct326v3mbNiDStut0e3efvvn2u/TVV1+n3/xOVnVUHCEL/+wijafLdBxM0v3uQOJovdul9RZ2TugzKracrepI9BjQ17q3WeNIkBoVR0EcqS/HGtmyrCiWTas5XnfUMQk1DWzIDkcVcgZpxPFMNQLIJvj0b9IgaiKpBk2QR8MRwVzU6gFxBEB4BuJotkgDPB/EEf7i3yKOBJfCYAm2fSDRjqz94/ocUhk1iSMBnmMSI6eII/AVOFfU29mlPUijqDNg4gjZ8irqLrs6qq3QBiDIBlIbjceIOwAsBcSiXQhIegywHaA4ChfECBwHSwb4b901kGtUCpGUwDgWcSQVUaWiCOIojZaV4giv+9gmcYS+vt0V9ReIOxFHQR5xapIqFNc2m+AeSXHEGGrLwwfEkQggjg1az1W/AMZAvpE4uidQTJs6AsMCma1WG7BumJS4Jo5413mO/YijEdoEPSHXiCrEosgktXP9o/he9odlfhCJLcXRQ+LIAKNVLFYcaSQV4ihOPu5lUTvoGj9B4ogg/josG+3CoXpisjcrRBjbln1DcZicPBWR6NOwf9L45i8yHKI5IixT4UXFERMgBukA1Re/aEibOlh5jmfzNJ+DOAL5PAtCOuzqQnkHxRIIwDZx1FbN12uNJ9fCoifDL0SWr0rw8Fi2nWOoJvm0VGeMZ4iJeEwCwzKeHLmDOAoSoiKJ3HdNHuHfII0aiiOSeEWZkB/nrq8HWlPEGKkUR7aI47jIxKaisAkdnQfOvNT4Q/KE1Kil7p3qR+6yfd0GBBHs66A+2qz5eLO+j3pIiBWy7HK9PnSaPer37aCGqRMcIuGrTRwxcQntKYWnfmpiM+a6iL3sm38kxVEXaFvvs55eT6pvvRBHuqfoDkop6ZPG1a91C3GEucSKI9cQVdIYyCLWVoPSCLbYC8SeKce/FI8jrs8db0T02NRTxBHtOENpR+URiCOonZl4YeJI4yinmFClKVU452l2ZdemfCGO6r0j9h9duK+arIkH91f8BTEda4an7C3b39OvB37Yo16Ioxfi6AP3sDr9+gN8VUlC7/PhfRIyBq/+2f/0pFWdB06/YBGLYFrV1Uza6VP+R0Uceb52WnCfO1kfU73Pe+icUdXzsx4H/HTPmGnKzGdLsiMLq87Kiu87BVzWC7xYdstMJLI5H7vvXZNVz8v75A7rwlP7LOsaxFHYfJTs0OoTCCI8BAoFMMUSy/UuchZgdcdc1ySn80k9kDNDo8Xzd3CPp45qqxafTf5bXXTOHaxsDRt9p0oj9PUZCPfNfpw4wlFlo1k+zrYT2lzQQoYbP22U9OMBZwCjiWTVMfEx0shZme2/P43iqJSkLtdZ4CFnS7YVR6VSyoneCcCCPui1LUAZjnVmajsGndogcusA666diKNsOcDESdt2xSbDi9vKHuhUMGiPOe+Xi6LDQHLpCwJsuj6xHczzqMoH16BF7rPxAJY0ICVk4SULFYJ/tKmDOkiF0Pe0JAkbpCgES5CSm6MATCK91dm82JDVyiRn89lKDP0PChrUNwJIqmO92fJn1nWA9Lgc46tp2hMWtxdZfhWNWguE9BCrmpVjnF/9ONNkgsvD1ESRxmHJzPa4xDlrXgk8JT5ffux6DxdNALNhOzWdpOliTpu5xXyR5os52wm1i1C36PXrz9LZ+XkCUfTq1XWCdd3Z2XlaLJZ8LNGYiJTtFioB2Hwd0/oeSpMg6AASoc2x8Y3NskF/nCtei7uQI1L9erM3huQvhqfGoeoSkNugsiOiWmSSG6St54Jsf0hlQoCX4TmV1QYVcFzGsvoANqD6qcaBx2SA6gK0YOu2IXE0Gw9p9bWYDtPlcp6+eHWZfvHqIl2dzdJsjIbcprubt7SrW92v0pvb2/TNN3+gVd3v/uZv0x+++z6t1hsSJ/Ozi3QcztLuMEjr/TGtYW2y3aU1ybkUvtBK+QAAIABJREFU9UCc4R2Z2s4wN9hPEkw1bmxVhy2w7N5CCRo1nbKfH4kjK2WCbeM4lQ0biKM9rOpY8yl+o0YNiCOQRqyFQmWhI7NUcFDHQDVDAAzE0fyMioEhQZdQI42hRiokAK3WABENJ2yPY5w7zr7U5girpaBUoQQDoQTrIxJgB7gHBMETwQ/Z8QQ6UWcHdTeizkAhjlZpu16n3X4d9XvUBiA/AJSOSBQOSR4NoTpiW0NpF+QpgfZirVSvGWi5lOdlxRWMWbSBiCOptECyoa2GI1txQVEExdEspeGcdRjQnqzrQuJIxBzrRIXiCN+73QZxhJozVCnhfqgPqAxTAazmU7xeVIFNqzoh2WpC3FwpjnDdqGEkAkm1jEgare/TJoBiEkck0oJw4vtE7KmXhIFiCC8NxteKI+mFw3IxW9WhX80SFR4Es2OG93oxA+UlDltVKDw69JqxbstrmYo4IsFak0+2USQAHyrUsB/L99X+X6Egzbe7RRw1ZgjHtap3qL0iekZs9fohx80Y75KjQGdKaU/9la15KK9W8/OeTzy3FHJd1K3GO4gjEKfoA9pXaRyKOKpbGOfIJAKqEgPsZb0jkTuq1Qfl8CDtt4oV9kwTsRKEEf8Wsht1i0AcAbydz8+Y9Y96R7C/ZE2lIKChaITiCOQTBj9jBa3qBO4iESKve4NIcU3FQqyUtTXJxNgv8JpjblC3KMpg1SvDcyWG0YKyslV1H861BzECYkzRHj/Plh2rh5biqE0cibRzXZ14zHOsbXCjAmVD2Yd76TvYrqES9Zvz+gw1ntSGUNFidmFWhpMPom20bohYkMmiII1gW7e6T3ecC6VIApBuxSbaYLu6J3nPVJAKKDeRlC28oEMdSvHu9XWOKaG8UsytFMPsY6d2qI+v2Zrrlda/rDKt6tGUdbnWEl5/FFL70U+MMfquNY7KNT7EKl6s6tzyaiXUOMIcrNpo9ZoaY7xY1TWJI69rFH+YSZIHrtas1O9KcXQwcQSrOiSngDiC4gjzo21/m1Z1um91rdaSeIBP/3QVR1JrSzWt2rVsS66FtPfB65qTyrhxP9ZeyHs2rUkKceS1u4WXzeN4t2MOeGr0ZUXjp0wcBR7Efs51ebg++Ik6CcEN0oYE6uerRmsnXuTDWkDDU3gJZ5Ig/rTGsPuGZl4n8vm+lxpkusdex3qPjL5DpX4kPQpve1hP2XHY36d+1K9EzcO+c6rRnupl9ft+xPzz1Nd8sNdrdPTUvPpjvhxtUhv2Pv5ZvYijq//wf1T3f8Quzl+D4FSA6e4vzxsjLOLC2uLUYMgTT4e66eQ5fYo1jh70hRqMbgLUuhkY+fE8NwU1jl2Aa26bn9PPvMiP+604KITCm0DJ7JXpqc1UZCzFPcrfV4Oz1f3TZqBsFLRZVlapQlgQDnHz3e9OBcYfM1w++vfm4tQPz9SQ2ynstE0aNdq89XEieJRebLJH2czaZmGjyUz8vMEH2KTi2Zx0uJariqPTdipsoOIzfN+R5Zgfx8KkPY1YeVB3c3xTtuiK829cY+u5Ol51kUbqhvUk4v7nhSkhp6g7oOuzn8WR1ePrcSnwSD8xII8imrSJL77n/t42icTri8WWX6v/XcdCxb4S7E+Nka7+3TWOGs8xm9HArq+qea0Z63EM8HUD7GjEm2bs4ga/VeOoPse6TbrIa8f8ZuwPMiMUR8oWC/st14KJtNsMakExYfDH4TKKoPpOlrhZ9RESHFZK4Hnbx+D2A+Dx/IfnMRGbsFG2pn4UrGNkPbhFxIxaz2JenYWNGvtEEEhY7IE4AGlECyNYf9ECTBnuhTSyfVmEXlu04XOQ+c17HgBCzCUmB/A6MgCn0ymt0vAdeWxFV2dWIIBegKtUOAwJaOFcTFo161p5nJikkcKnicjFpsbTXd0qPMeHC50HU13VPyPqlLHIdiyF2AnhUeGhT2HSrQHP2HgRbMYaZzRI0/kszUAULRe0oFsuz/T3bJmuLlHH6Dp99vrzdHZxzlpG+IUVHrIoueAeDGWJttnQbm4NIH0LYBwXNwmcCPZzsuIoZBa6WsySOD9mAhd1ksETEk8t8oa1IRCnGdS1yFcfwRgKXUIApVzoZ3uhYh9VNtqubxQMhokjrxUr47nGxjQa14XKVW7FSSey9PJ3gDhK+3WaTVNaTidpOZ2mxWyULpaz9PnVOVVHF4tJmiCxfrcmcXR3e5Nubm7Sm5ub9M0fvqNF3b//279P3/3wA63oUMNjcXbJ+kabfUrA/Te0ptunDZVGhTiqFUcG0rQOEiCOeUA1jrT9pQUUxr0VZHEs7SOjJo9rSdB+zpndQRyx3tEBtmMiAvwrW7ZdGpI4kgKJYoNYY0FtwHpH8QvSY76QYgD2aapTgt8ZCRAQRIxAqNHE+XtMqzrBm9pQKuNec67AE8+PhzSqCHgXSAfQKUIXNTlAdEotcwRos5NlDPo4suOVIb9K252Jo6jlA3JssA/iaCTiCPZSTDARGQJSigCo/NRySNU6pZ0pLRiaNdqsOEqoG2aAG9Z+sN6a0s5vMAJpZPJINWBoUxc1FjiXwyon7MBwZtvtXmoNAuZ43eMm6gUhroYt43w2JSAsq0f0H1lMambQtYjXD+KIBb+jP+xAGkldpDYUcQQrKii6aDvFuU82fib2rP5rAOZR44iAvevFRJ9gfwjiCEqjwXBOJRqJo3KCeQ1fr9bL9jb2DHm+k8opr9+izhGVR/5MH1sTR7Yjy+oFT9rBsOWadbYzqxRHMYE3tkkZZfY+I0iAiIeczpxkkYlsrbQBhBNkR6Jc1ut5ydcNRnjMCJgvezTh7XG/QRzRgnDNur9qDiwCDiQOnM/FMMmvUayEKhJjAcQQfjA3oQ+zBlEQwLiPSEjgN4XSy0SMCCOoDWWvydVuEEeIGzMojmAXNYVd3Zz9W/M7xsckJdiqIm4wkSWIIoKTUtA2gMOswpGel7OX18ScWsRoRuUt9TPeDNey8lo3CgPZzhB9MquEtaryMiH3xVhv5r1qzDXVaqNrmVwSdLwX5i0sqqOyzpTVLZXbrisY55H3F+w7XoGoI6hfas1VlEBqC7Yz2xBBHjUalZpAot6kLd+3l5oTdY0QF0JhgZpHJo7u7+7SeoV4YdURbE8PaU2Lu3vOJ4gVJFDZJ0OdmGOSiKPJGGpzW9i5bl95j5ZaQapyj1dZnlTwRA1QxfKxin6dtyIQASQpiEAT2aWF6kPQW51Hbe81er0307o8TxwRd/qAYfzkkvGk867+7cflOcT5lxpHam3sM8a0P0UiQkmQ1HxJ4giqfcSb8ZRr6ylrHGE/oaQYzMNc79qRIhKXRBxpv0FrOtc4irGBfws0D/Jop/1RSPpjfR37H/T/2KohHsN0uK2+aveButc+hX+e6uGPPV9/36nPb/ZDziJBHIk0ei5x1DWuSL7VCVQdjz22Svx/sCtrXerPQHGUCzWGA0PM0ZnEjv26OlYLJ8rRz3GpCQC8T+JINZBj/mkkuda1jjUvlcRKkYqapzB+YjQPB5GkIpxLiaJ1PC7XWogqf061GGqC1zH/tGN0C0fyWrERxwvmUmL7qfe5C3av295ljP5x3lMjpQHUdLaFieC8kIrTq2dcxYjy068t2ljqyRn7/J/8D1QcdYGT7U5dB7Wux/pSXww2XKUhToG79YnVE3PXOel1LFr6+9W2J/sMirmpGwuFkg/1XjtKI7YaEPNAqG++70MFWrYVDwaueYJRi6TnyXapG7qAZpr5aHepQpsVkOA4mBfZ8URRP3kBXW0e8qJaJ2q1yGP326/1ISt7Xv5Hd1gThO8+vUZh6DjEWfFcnFkNZBLQYEv9Rm/QInY485ihSbu8TCKxN7ZlFXxfgSbgix9GE+V9taopjs+WZdWl1aSRw5z7Tps4es4Nq+NLF+FUB9DHFEda8MqF/cQdqQJyALxBwtXf641KfV62+aiJo/r1ZmyqcjM7FDynFrdd47nxXNhgeFopBEe94MkcWn3nMoFdpqB6ogLoUprm1Pl1LYzbz7kdRHBZBVPZD3gzHhu7B4vdUGlos1uCLz+39dwojFMC4crZRHob2QW1ATYZYRPj5+vs64AdYl0dIEBHB+oCNGQVN8/ZYiYjcb62lNuhngiKIgdIWTKITG4JnOHnZzUJYq0Wg15QxsUEQFHqF+Ae7OC17+LEYblCEA3g8mhEcgmWdtPJlOe13am2CUGuWLRmkprtHFgD7DFAtLo98qa/IGeuKUJog41fVB0+55Jtmq+C9lCEMZzYUGW/E+xxFj3VA7J9y30T1zUu1zVjNjase0bp4uoinV+ep9lils7OLtL52UW6vLxI5xeX6erqKl1cXqary+s0Xy7T2fKchBLaebPdS92y3hBIX6/WfExSjnYaaAUUNBcZJJWRt95QmoVtHsBwWhhOeH0kgUgABRHErK4ANgwMBqHPEmb7QxCNJl6lJPN73AY5/oRSTRsIHZv7zVHnBDLPY0hbA286wuKOihsBStOx7EkmE1gsoR+IKKG6wgARazvcp8uzebq6OEtXy2WajhLJI6iOXl9fpPPZJI0GsN65T+v7u/TmzQ/p6z98m25ub9P3b97Srg5Wdd989z2JIwCh8+VFSoNJ2h+jvg+qi+De7A9UkKA+Evou+gOvF7ZxO9Qg0Q+fY+cVrBB6Dv2tLL3qNarIv/Irbz+BcqSeqDhSLRtY0rHAOTNlt2ybwWHLekiwuAPwx3uQ1RCaqD1vAxwGcTRbnJEog2UdLKfG03kaEPgdSV12QI2AIA+oyBEIyk1j1PXKNTtMHqEv0p5NpBJs63y89svRj7g+hGXdWtez27CIO2px0E5pex/Eka6PFn1QU8E8b3RIY/ZvxCq1sGs/kSQnQARSxUC7lQgGmm0ZJaJUfRjXhFgApVGoJ4Yi1ABUEXBn3ZYp1VcAxQdR1wWAFdVJJuZyfSiQzSKOWP8IcXVUrDQ5lEOdCXBrMVswTqoegzbiIG3lEBSALc81ahUBND4gLmzSHtY7tqgDaYQ6R1u07T4dABxv1krdYQJDBFf11qjZEGMPd9b1PDQZaD2X+60VcxjPIAdAKIo4atgCeq2YqYBMfXEdoCWeqIACoKt/8XW2r6mCAvjzxfBHrIWlRUVZ6t6YKGgA9J7Pow1ABOXWCAKHsa1V88hEQFYpx/jK4KLrvMQE3XREjDVE2Dzx0rN6TGsMfqezuD33kaoNK7IDAGbULvP9golkCIWihpjrzOBzkHRAEpWKNyRtoH6W6u2REGaWME4I7ckzimJkuN+yCWStKd5/9JyRbC3HsItapOl8mSasM4IaR3MmhMCGFUTqYDRNw+mCYwUEPEFKJqG4nhrIWbF9uG6DxIoZsNWL+TkYIhFmQSrBAdYrAa5XvM6tal/F3K9xDSA64nK+qfWGWiQc43UIbo03PQaVsC6g96UPsM9qzZjJ9lFOZml8Lv/hpKGy4GM3Kt0mvxDmmkpEOiJRZ5UGqItHBVqpb4n5FuS+14v4u1tBZSFrUKiMQB6tVqu0upNtHWshbTC3bNLm/pb1kWDrCjUS4qoUiuFAyM9W2+F+4buo7WByA/qp1hnZdYAq+OjYVHa5hrXvTfTBuFkP4eSula9TrNALUE/PyRYiS2ugsljf6hyEZRiArPcu3Xe9L+DfxofKHX1IKil9DWuIfhn2NXnVxj7K9wTommP8U8B8fYZPPf6QVnWqg3nEGjGPb1lrwooO+wasUbhOQaLarBBHTHyJpDTaY3oNBoU+9quscaS1ldZqUotvYFMX1nVUZ2I9CbJ1o3vC+8K9oK7bCIb6jvZ0VHgH2N7GCn0ebtW+oOpTd6H9et3n2hhdexxEZA3iSIR2IY7877biyN9YSIIcUb39wJwSe8WspLa9X9W/XaNR6iY0Yk0SdF35p0kclTQHxbWMB1R7zXo/qvjSxEMKie7nPbbLmH6fxBHXlaGw07bSSbDRa0KJ1DzPpooI7zOObxxM601dX4FTmiSFMTV9f8wTzx0IDZLpOW922/s8m3PRcz7ppz3W/aLuL6Xty9jXPfMYfkhW+rX+KqP6uvskWQzO/uy/f5Q4crDsRxqVCRyZhX2II39u10SaLVMq5luLWGyCn/6pA/KpiboJcH5I4qjfTXzewHu4YH2sVSxhdQCoyR8DixlgdMHnYNe7LB7yd9UbqtgilKGrHRbn6cgkqYkjt7/vdT1R4vE/BuKoViFwyNf+0R0FoV0QPS8yuOiPzasjO/3P8w4/UjALAKONpnd4uTpq5vjrGN6sTYINqUAobQarz+DmwnYnAnMzqF+t50/5Y2NDme0jnh7ejSP6E0dNJVJ5n2s/CCTv9cObVcCTx4gjb659z/zvPy5xFPUYSMhoEfPY5rqzDfKap7WhCZ9+vucZH1q3WTtGW1ljMNsZnDVg247xAo0KQZSn1xPPjwmaKZNeC0T7YDsDtVynF8teFwlEjyzVho2GQIMudVFX84CoAGnhTYDtkKgUoj2D67FoY5Q3RVb02VO/Ur65XUHqNGN7LD8e2AtBibGjLYSl+HkuABxLImCaZnMQRxMRRySzBHBZ0aQNmaICmxz4wiGlEcgHd6hMVAvsUhgScIR4sc9goFE8RRrHHAOXeG6CTSC/S0B7vV5BnDTBgW+wgsNZvagbA7BsPp/Rjg71ihYgL6bTdP3Zdbq8uuD1wn7Ov6htBPURj12cM2sSKiMAcljMUdnCwtbKEPbfDUg2gMlHgNCzKE5vcCRHkZxFaMtCqBz4w7YsGcyw8srjwCOZm/ah1A5hz1FIINt1lESQeuwpeSDOJ5RKB56vUgSG0qWwPW2jFvhsKFsEjmv8HEQcxS/dR5j1jDaALVfY8xx2aTw4pOuLZbq+PEtXZ2dpNNin6WiQzmbjdHmxSPPxkJt7gGAgjt7evE3ffv99uqdd3V365tvv01/99rfp62+/S+vNnoDE4uwijUazdEio7TPmfd8dcW9AGh1I4oE4AvjA9mF9CRUS95hmvyFRNkj7IB+Rn2qA1nGmtuV0HxSQhF9c3yCUR7CgC4UOSSORLSCOQCipzhFII2VdZ+IoE4smWQEGD1SjZL5gwXsAwSCNYEEFdY0BY6qliNlCWRJ1QwKsxT2FZTDnoUo9jLEKEIZkMY+BylLjU8n8YT/L89ylAeoYUTUD4iMUR1upjmBVh+dV3wjEIcg5EEd7EmojgKdUHIUNJ4AL3hPX/DJxFDHFqijHueiTIo9wFThXgNqu1wKQSgpAK4+oOEKdqCCOSAgFKM/3uoZRKKx3BFuV3UtVjeRZsnBWh8mxZz4HcTTOqlDGxABfDS4yWg2w8YMdH+z51BdQDwrEEdoNaqMtiCOQmSQPQBytygiMriC7KFsmFeII2duah0MhF8SakN/6F6A8LAzHAYpr4q7XZ7UtptamXu8VMqquU2PiiDWmTFZl4MH30YxJO9e7SRA6qalMG/Wao557PdnUipFoAr+ZTgpKWqNK1ja31bqAZEI7aSqrhxWEPYfhMBMkvMfRF7IFWG2Bx/6vvm9gh+OARCAEjGEH6SnuUBRHhx3ir6wYx0NYx4A40jhEDa3wuwtyMGzd0O60eDNphL+hsDPRDLIZVnUmjlCDZDzhHA+10WCyTGk0I/luchB9m2MJJCvHWxBHGHlUxqo/sl2CQKqVKbbkK2t8RqG4Q6HmdnzKY10xKjSg+o4Mqnv/C8WYEpe8f3pq/c51Qq+Faqgag1zt/tzmWtif270MNiiE8Yr1HOodbkW4hQMCSSPXQYr4jLPYbxELdoyRW6wxQNQjMYW/96z5gucxx67u3qb1/Q2JozXUSFuo3rR2FKMF4krztUgrtHAogg22cx3WJLx5LGI2Jop6T9dY+Ft31m6tYo3efgXvGB33JI8UK2viqJ3YjHMwcP3knX7qgMbrjxFHzQ96vlWd16aPY1EGl2PRV3bkz7qO7oM/JHEka1/ph4PBDaUu5mCtk/ELxRGsdrHOnon0GOOv3Ayk5o5EKbgaxFoo/439huyflfyzwzrqAXEUbgjZzrXsdU0cUQl52BY7x6rPlWmjCfL3JSCfc7NOEUfGy8p+N8+EYS3bIo6oCFXCmRXA+Tpifsp9r/Vv/FPJLiYSSsJm2Qc6aQXTC7678emtS3a7fbrEkRwcnNdXSJNmjGjhII/e+Bjb+tSA4BRE26Rku5/VOPVDXDvieZBXxlJtJ597TVb4GovVedTYa31snfzctz/3j599P/Fdj0O79sPc3/UbPsz7uvpTTYzpW205+Pg5PAOIqz6oF3G0/NP/LvY/DztQA4SpNm2nOqIGgAcFFiRPK47ehTj69BRH/Ttx/4H3MAg91ZEtL60XLjn0Z7u5+Nwq2yiQqKaMu1ZqPUEctcHhLrC3DQYrYB//URBHtfLoSeKI+/VKKRDZmwK8qqyoAwArZ/HpLnMhEsBueKaULhOrgHrj1T0ltoijmnyqlUsmCWPh2/7cJhml0yBx1Gsz97Cn/3jiqBBKvYkjnmvAbq1Jua04+jiII4EmLPTRkSX5VPw4/frzY1E9h+S+WSUImCxiAfGsMCpqkfK61TSl7z9cWDVfc2wRbFEUK36+6y+e64qf7QVdvq7AN/qoCtHfYOXgzzdZ7mv0JolWaywwD4KrWMrV59BO9MB7u9rDx4mkUtYySSB8rukWM2SZOIKl3YznSiVUZP6xHkMAcc5OyiQE8keOKY0OhogikcB1C2xdFEQ2yRdbKfLDwqs71ywq4B6WhQS/A/wTSe1CHwh4xS/dqkq28Rg2WeM0mU3TdDYjCXR+fp5rF82hdvnsVbq8ukyz+SQtFme5bhE3v5MAo+kBDUAeAL2I8t3uQPIIpNpmA4u02OCyvg5adsQMbyqOquy1OtvYtmCcNxXURZsFYGjg0wokEWIDiloIAanx832nXVYUDzYhwTEXCzZCaAHuZstBq5tiEgCQhXvhFR2hHaumCBbEf/jewz6NRiq4rd+o5UE7MqhuVPcDmdaL6Ti9vj5Pry7P09X5ksob6GWmw5SWc9C6R1qhre5v0v3tbbqBVd3tLfvI7f2KxNFf/ua36atvviVJh0z6s/PLNAHwOZykwwAKkGMCAbCF4ojEkQhPqVpAGjWJo7g0WdWF4siqI1m8VsqraGcpjip1NltqL7CftinI+I5aNlTqrWVTRhsyEUdD3kD94h4/2NDxJqHo/ZD9ljWOAPySNFqw6P1wPKPdmlQGIhELcSRkWmQRlGBBGlVkEglKEEdM4hCAqX4ooLVcI0gukF24JimoYKlE4qNNHIEkAUFC4mhHldEYYDnVMyLZVJ8DYwQZ7xhDAFVLYtTD+d1qBauNGA1IGkk9BPXELI1H0zSBjV9Y1qF2i+zqpDhCTSPVQ3LtGAHuqvkFxZEKwZtUQE2maI4MlJsMgAWYasqFzVQQRyrKXds/4xZLbbY/ysYMAO9ma+JIaiORrKojdbTiqDHB2FQRTqDqfy42rl1Ym9yp1R1qLxJHGRQP4ohD24/L5jOTSMoOKLKb2lIuNusjEkclAScDIfX60zUY6oUFSbnmWrWAKM11RlB3ene24qoKuVWqI7aNx2ebODIBwtoQ7c122OMFbZ6z1luKIyuXSp0YrzkQE0wcaS5WYksQRySNRLbk8h5cokVc2oloQB8doY+iTUPcxCQPzKPEWhH3pc6xwkjEofrzAfcjbC3H0wVtLsdz2NSF4gjqUNT7msxSgjpvskhHEkexxh0gjgPkndBqjfaZkWjDdVRFHJEgwjbBqQa1RR9t99zGeKfdQ2SjqSmpWOKXce97XxNHoUyJ9QoUgLXq/an1bD8QuCKOen54r88leYN4d5/SYMs4COJISzETRyaTZBQuz1TU+9zR9hY1jGCFu13vqPakZRdqXqEe4O0PJI+2m1VagWAKmzvZ9SrWsk4dVaC264pMH8/yOWlBiwDW6BrCag/3qEUc1W3TqFmWVxo58aS9rzTNBNKoH3H0nBorT/WC5uvPwV+05+5vVfezJ45iPUh6nVbuUClK5YhkLNjUYZ2COZJWu1PVVsM8jbgCRSOTXrymyoojxUIk/0i1rrUblHQkjmhVpz7N12HfGWsokfoBrMet/nkQR1jrnFIcKX6eUrid2t+aOPK+U+vPsq5VbNboZW3KHMe7Etg/deJItS5PYQL1nrt/hKnbSfGzxkbreeP9EEeVu0aLnDIpyaVT7cIRF1P3n17zWbyvf/zs32rvdmR/zP3dPv+nfdeHbOdexNHiT/7bTBzVG193llo6WXdyBZGyyK43dtyywILiQxBHn2SNI6eS1Yuo7o7XPyA9H6z1vfwYiCMH5FOEkc+xS7r70w7Z9/ftBpX9N9u4VV/Rfo5jjkURlVXiwrOcAFgrIBb5h7IRy2O1XfzY6qAKKIgdgibMdnflEy/EUbMHaAPdBrZeiKN+46RNKtdxoSxcw3agss2s44YVjPV724+7FoB4joqjisVsgr+6hjoW0f6sRXD5SuvYTdCkVtk80hxoAxZor2oHuF0AIJmkIagK+yuCk83MTH98eyGKjdWphSFHc00c0VJKyp36uvGZJrfoVT4e8zNNHJnAaJ8D23IvwHQMpY1g67AzCrggE64iPPBZqEmjmCVbpTrWaVzps2ixgszTIFdqlQZuqd/HDOeImWMAZNNpms/n3LwulguSRiCJrq6v0/X1dTo7W6br19fp4vI8TWeTNJvKVgPX7jQ71Q+S+wss6GBRh2aDygD/htILRAWIJDzH+xjqj+l0KaimQlBMQbMPVCQ0MikdvxFpcv/0ZwZpB3s6KYSEQCoeherL9RLiPR4v7fVc3Y+9eVRinLOzbWyp+i6cC1RDPNdx0T1XEXjcKhFHIJFA8olMoapkh0zPHW3qPn91mV5diTiC7RkUOMPjluRR2m/SbrNSbaO3b9IdajpsNgQZVptt+sO336d/91e/SX//+6/5b2Synl+9StPZWRqOpqRuQEBsgzjabWUDhd9MHIXSJV9/XeOItY2UKd1WHNW3pP0XAAAgAElEQVSLd2bEZrWvLX5QfBnAs/z301HEEa3dQAyAPAIpsFMNG1oW5ULphTjKcSXGA8YE6gWAxBywPplIozFAGQC/JEeA7qkWIYkjg/hhb0uLzsi6Z3+LBAgRR1i7V0ok338CQ7G+QKY6rYVEfMl6D8QRrJFAgoTiCNnArOOB9ob6aJuGQ9R3AWAe2e+sTSBAc0+SCQSsSL2uTaueCzIrE8pSxIk4AsAOIBzEUVEdwYKLbROKI9vTAZRnbSPWK8TnqLg3fjCuCN2T0MC6KwJPVj0UG1BnUGdCl2o2KdoUT4v1E+vegHCDCg9qI1r8gTCCTZ2IJNs6sn9stwKPcwa6JK2yhgx1bAARrFPzFHFEhSf6wJy2ju3aJNbWaA1Yk0iZOqmII40c++YrMgDY6kccxZvjQ/R9aG/GmAa4UpJEdMVVAO0kjuL1mB8ccE28e47Lfbq1no6bVtXAkDLDTVJwswBoODaUYV3WAlEDi7VQoDrUMVnJ0SaOohYQ5oxS50spLqzdhQ7IJIX4FNz7ijjipVK5G6AX7zGI5HEaRi20MUlnqRTHyPrHOJlIbTSZyO5yMJmn4xDxM5I3WOcQIC+SJqw4GnK+RvdAokCZ/6UkDH1mOI8E2UDiKOu2PgHiSPZb6Whler7MzgfeBzwNtmG3hnlhTcWRZhclyUQlOnsZxL+dJAPSGXZdmkdZA2l3YLzAmgMKNagoQBzd375hPIaNnazsREgDcEcspgoJZD5VR7gc/S2zvKIIXhfhiXh84FxOm6+aY41EmNIJcm/o4WugMTWKOeVpxdELcfR4Lzz16odVHOWairlGJ/ozyGZZXEtxtGD8oNUuajQOhySrqfoN4oiJUAfYdFtxhNqUSGqzrbCJI/RlqY6kOArlck0cWf1dJRGo/maQIEh+iVpk7fnA/y5xrUuR+m53on5XvY5s461NfKyMKSXJ/DGII1urxooixjwTA16Io2fe/Bfi6JkN9iMOfx5x9PR8/fxT6Y/lf1yf3Zs46gLvtTgugOgp0qj7eZFG8sP0QrsZdNvv6wLjOq3qPkniKHZA2W7ndEd5Xmdz1k87h6f78z824qieqNt9EP/uvwh//sD7GN5hwij7qcekXN/Nhq2bAUXapgR5VK3etSXV5npwHEWRdYMezkD1xlx//V2Nukb1eTQ2B2i1F+Ko2XdeiCNndKldmsUfnxpn/Yijqo5Dq96TAe46bj5GJPl86OVLOEYZvF0L+foz8fg5iqPnEkdt0sgEFa7F5JFqPh3TaKwC7NmmqGIgmgkccDqSHVe9Oanndi4SglgBaAtFU65NVsVggUaqsSDiqpxXTRzViw7ZAh3S8DBI46hxJCujQhopu19AcJQnJwDCn1plFFZRvL4MqdgSUEo6nhNIAN7QYRqNQchNE8ii0QR2gHMRRmeLdHGOekXn6ez8PF1cXNKW7urqOl2/epXOzpdpuURWtkgyXzOLvZuAoKoIG1oTRWhj2eGxtgxrDElSThCQ9wBsyphAf00c6ZpCu1jZuqIJAB4qSV/WYfjLaw1CkaQiSSmpndivmTlfrFxEaAmIJ7hE0jGamJOPg7we67VizWDLRdmQaC3DTHerpmpolY2gDGYReylNxsM0xr2gLRkyppEZCrBsm64uFumL15fps+uLdHV+lg6bFW25Dpu7NIBCCYD66j7d3b5NP3z/He15AFADeNjs9qxt9Bf/7/+X/vYfvkr3602aL87T1avP0mxxngZD1OgYsH1AHG1I4mFMCIgwqWrFUSOGEDCDYsdWdZUNSyiO6vVLjMaYews4zILnLH4OFdGGyiITRyQHtpXqCNZvUeehttIq5yUFCdp+hEL3VAagfwsABiA8QqF7AL8kQgLsDHWN7pz+E3jrmhoxh+EV3D6OPxonhStU09ZJTkeymBtBTWHSh3WjRIJsd7BaW1MtxroZaUsrO1izDQd7qY2ivpGs+RB7wooTpDT7K2p/tBUgjtSOAyYsQq8cxBHUGYU0mkolYdIIxAqsu6g0UjxTTR6MGRFHVtRQeK+AqfWo0XAOyubEYdWo5yRb1WEMZ3vRALJAnIJsQ3F1KLVgTQfFEdoIj2m/A8UR7AtBoNHesa6lEZaqXqvFIH2oONK1qFZMffJ4DGsgEEeqcZTnRo5+/buLONL4j+MrhZDuVfSrALby3fJ97FAcKaQYkXqoOCqf4bikfWUv4ihUmvwKJ0SE4qisBbRmhv1OEw23K1pYJrIlgzLvUBxp3V3mZa+HaNPIGkeop4EOVWXBN4ijsK6zopGZCVJ25oSLbBkp94ADXQRko4j5iW/h76DUNwNxBDIVNnMgiZj5r79WHJGIJnkEMhrEERRHE8ZPOBdgXrdVnZJcNN4M8os40n2xiFiavfDsDVs+tMmnSBwdD6rx99QPCfeqxuTp44M4cr+IGkci7BWnG/XnjilNEJ/QwnQNECGNxBzOX9lyVbXnVndv0v3dWxL466iBBPII8+d6HcpGqpRA5sPZwyswAep5Z8iEiCC8WbcPsVuOBVYfKFC07Oly2D5lW9dYcWtdS+LISWKPWdW9EEdP9cPu1z8wccR4IJW2FUeyoCuKI8ac8TgtlucJ1q6MK6EIxjx8DMUR5kwk/HhNz/WA9xwNxRFIUKiQkCBnlaZqV3LOteLohTjSMG0lBdZrXqqruXwvlthO3ixzsNY8cvT1IH9RHPUbjy/EUb92eh9HvRBH79qKvYij+a//m141jhQsLCVXwDhFJnFRwXXs+yeO5EbTswZJtBzBlh5Z4sX/+12b/MT7tPvy2bynDy9t29fdy6Bie/LwhKLn4/cDWtW1N2w1qNnOjm8Doe+p8T6Kj8nEUXU2GYqI7lJPNZyoM4AhtRHHoC0/mB3rWkewcKqsmpi6WTJn3WeKJUnpng04pK63xBfwvVWNoxYgwLGm4CCLsYAa6yHAHtaBB30sVnV9AqdaS9RDm+D05tEx0q+bHKj/XffvJrhvW5nmBqoeO12duE12ND/zU7Sqc5Zxkc3X8aomnN0eJo6eivncnFMJUzpj13v8XBfx3m5vn4M3/6dgz/a9Y59hEfbyV5Y0yjwmIRLWTWMSRwGeZYvR6JGVWgXPGBxvxnjFAV8P48gQdmuyqrPtVr6WqgArNnd4n4mjttrIY8f3BaAGiCN69ufEiSigHln8ksYIEBcmbUhQNlSx2MixT3Op7pogb9fmgUIAIDUOHaXJdMTN6Qy/C2Q9LqQwujhP11ev0uX1FVVF5+eX6fz8LF1cgES6SoszWGioFkm+HgI2IoSgVoHCCHZ0qJujDa3s4uTuEsXLo1CovKbxi/sLImpGwE+ArnqIe6FJpDzOScKEbZhjLdVFtRJtTys21MKiqInKNYB7UTMEICKsxCJTmX0paiSJIArQj0A4zsQzQLR9m1i1rWDQXW0vab1L4CiacTIaijwaAjQ8KFv6AAXFLr26WqZffH6dXpM4WqbN3W1a371Nq9s36QAgHZnS93ckjqA4Qn8D+Xdx9YrWJV//4dv05//PX6Tf/s3fpbvVOi3PL9Prz3+RZvNzAuKbfZLCaL9PGyiyQBwFAIGxIVIW9WaCrKwgaRJjaLsAymUvKEKT40n8SYawy/pJQJtA5mMaEhADaLyjmooWZSAHUHtiE+TRfiPrN1raCfB4aBMiwB7jhBYwo0kUvAcIPEsjkEeolcaaAShyL4Uc+wIeiyrS2I9rUC2tXOVICjKSlQH+VBN3XsFmEph6LpJhsplDPTaQRiKPUOOIxBgVR0EcoabAEDZdUp+pbh3ASRVlZ+0fKo4EBOmnRRLEs6VqmjKbdW1SHDWJIxDAsKJTmxzHswfEEdoItnW0ySK5HUW+id3HONJA1TpKjVk9hqoOBJRis+3qcB+pBARZG7+05guVFggFthXqQ23vouB32BiSaETReJDvVeZ/rNF1azQ45UqseOkaR1abuQZUqXHkTTXIsqhxVPQhpU5FizgqxFMQS0EaeU1qWjJg79zHeJpPEEckPnKbqqdxbdqhOMpz3xOKIx4Xsde3js954LaAtLaCXydRgegyAi3TkR9Xe8sa+NYFiRSFnSOJo+jvtgdjjS9b1YVKE/arJcBEowSBxAYJMpPtA6KTpJFUcuIUYM2JWoFoQ5CDuM/q+7Sro9JoTgUAFIoij6Rg5HMYH5ijSByJQhbAO06TkRRHqr0n4khriZhDsKnJLoZuu7DlYc8yaa3r+imt6iKMPPFHiiMSRz022kzwoNrzqU9HP0KcV+0rrjUyse8RJGXEMDZLY4xtD/no27Q9tNrOz6V92qxu02Z1I+LoHoqjVVqt7mhbt7q/Y00k/JtkPuY+JPpmYjRiTcxBSCbinFQRR5oV2z8xbk88r0hehjnXabmjywj3hTgK/IUNU2E8T3WnXq9/WOKI8SCsfTEhMS6ESlE1jhBzOoijEWqEyqqO65uwVrbiiHVeTRwhES6SflTfyFZ1Wstxns323FJ7ljiuh9r3hAKSiqOm3fmpPd2HwqLqPfpPqTjC9tJ7Fe/rTMDVE5LaIS+DT9jee6R/qjWOXqzq2nh/nxDTxJv6vONDHfPTE0daPrY2z+/pcj/U5/aNcYPpL/9rXlkNwOFxDYZmcKOVSVN/STMzENlbdnXxQvv9KI4+feLoPfUcf0wr6/GxT/8YiCOfXx1g2n2vPSiafes9t99P+HHO5O5aZzvc1EtH20qZLKrVAvUY1mOBsXXb8XG12c/3IgMElfgidgX1ecSyKw1pbdIEPiMtXhnxOPATJo769jdZ1I1fiKPGBud9K448AtoFcpvevG3C53ECLXo+au8EZN+1WWgvgrri52niSBmjfX8852Yyx/ZAUd+pEOrHNB4XH/BT5+g+3Laq8/k+IC9HAJxkFdUmjkwWsZAtwVUQEZHlWqmZajJK4KlIL1rVtQ1YHIeMMsVfZk9XyhZlt5tptomKI9EgTW2bE9nuoKoRe5DpOJtPqSg6Ozujymg+W6Tl2TJdXF6kV9ev09Wra6mOzpD9OEvzxSItF8s0mU1UtB6EQibuVCdot4fVmZQ7qDMAJQtJI4J0ocIBwUAyLKpFsWgw/rMSaKKM/UrRXdOX7SmdS2BYBVV9ApnG2cKQFh0HkYRYu6FwLQDwXL097i0VRwIyqTwCssjaKJEdUBNHxGydoFPDPZpD9EyQ2wY6g3Zi5igARaqOjmkyGpA8GpMUFSkC4Hw02KcvPrtIv/gCxNF5Ol/M093Nm3T7w3fp7fd/SFsAXyCS7m/T/e1b1mkAaHlxdZlef/YFaYevvv4m/av/+8/TX/3m36fb1TqdXVylL778Fa3qDsdhWu+OabPdpg1UR6w5M2RbgURz7TACZ3VBbs5feKrUODIgYnjN9V7YdI0szkpNAMCf2duydQPBIsURwA5ke6OgucgV2JUN9ngdx6nOUa0ULHO3MrhBcpjsoPIIZBGJI4Awc6mRxqGiGUF9A5VNJJ5YTRT9j3nsLhbfII6MCTSTntxXAfShHpXOVb+0QNoFGQIrPipnpKyR4ghAjRRYAEwBRgKYVE0CfQYA1Zo44piuwJ1mTA0brwDOSRwNRKrhmvlLey0AUxMC6IfRNBRGOM41kUCuBVjA/lzUOXXyztGLNradFCK+N65NRm4iFJCOgZk4ijp1INNYj+Eg0gi1SKg4ooUUwNxtgMoySEQlvqJCk9VZ5vS4FBP5T7s4gvpWmAvgFwFf/fLfozQYheKIaoqKEHWsyWR/EKYm9+v1X8QZUfihzLIladysPsRRWTuqTV2Ps6zHtBZQAsXTiiPOjRWonmfjijhqbO6diFV3sEeIo5xwrWwBtbhtvbzEYNa7bAmbxBHpaJFGYevmLG4rS2UhGQpQCpWkZtW1y4KSJGG2WUTyh4gjJTRAkYSNOPq26nqBOEJ8oEIRv/g366TBilV100AkgVzdD1EfriKOJuM0hWKpoTgKlRSJv2M6kjiKIur8W9ZvJEFYl9Dzyk9HHPUHXlSvhXZ1/Hl6Tde/Rip9QYNA5+ogf3pF5WtU4T5kNVIorTlJxUiPZbeOPab99j7ttndpt1un9QoqI9Q6guJonVZ3dySP7kEc0b4OMVuWdbKlUyxWvTmp0LHeYJ22tE/jIfquZsLn/rSJI7VoYER5/CjiduECvm9Ownvu9z91fH/gM/YjLzWOCn0f1riMTaxx9NCqDupoKBsXy7NsVQeiWvMwiCMkXYV7AGLYUUlz6ItI+GHCRVYcyaYOfRfPWXEE218THqeJo6ivCEXvC3HEYeFc8bbiqKBCMcdx0RMxXu/sGFYvxNHDRnlRHD0Vf9/f688jjvoni/c/w/5zSf/P/GMc2actSBy1J+j65GogqyaTfMxD8igghRfiqDRjlbX5Xm98Yyf09Cd/TMRRvTDUpNW0U6oX9n2B/Kdb4CM7olrsN87MNdHjSU/BsNKQOiBqWDDTsCzfG4GqAgL4MQEssN3978BjO/OaKuKoyZkDlHwhjny/AFLJ278Q4wbQ1czF7vNFcfRw/HlsEyhqqUJrssSL18c2k/Vrji/+xvZrfJ6ERlGvNgFgvbMeU88ijqKWSJ0U/Vj0qTfE7j/ta20rjkzO1J/bnqO7iKN2nyQGNQxyIUDgmmAycVRv1k0c1e3T3syrwDcy5pFXbG2QCRPFJLaxLY4CAGVtjCiwnBN2ovBuQ4E5GKbZeJomsJMbjZk1jaKtsKZDhiPIosvLK9rSLWk/d5aWZ2fp/PKctnSXl5e0pJvPl2k4VqYwNrBoCwPgtneDJR02sMBWlM0tVQFIIzzGrxRHBnMCSPNzYcWnLHqDuUX1ZVsaNkidJV/FFbQg2yus6mrVFzbYIo4OROdUYNz9F/MrrL9Ub0kAv6zrrDjS/Ub2eIlleqyBotdt5SRQQDnSBqXVC0FwjQHQR3b+KLLpQRpBfWTiCATKeHxIv/7ydfryy+t0dblMy+ks/fDdH9L3f/h9+u7rf6DdzhqE0f0dwS4QpmfLs/TZ55+lL375K1oB/t0/fJX+5f/5f6V/95d/nW7uV+ni8jr98td/mibTs7TdD9Jqu2dNJNjagTgCWA5gAuTRZhM2JyRsSs9in2bbyXpF0IKqUEhzEKB2lUHdjDeY2AGsHWjVx3fAgi6II9i3oW7TdiPLIBJHm1VKAO8I1jWJI49vJ4xwXgFREvZqAI4BDAMAHqIGGYDgsR7jOIDD08k8QP1CdKgYu5NLVFsLF4o+ElIq1VPBk7luQdgqGgSmRElgo1RHzgJGzQ20L0iQUsuHxdiZuR4FrEkaBVkdSisSR3solQCqlhpCIpBKXC7tMkyoUyTff9vPheqIpJGt6mDhN0nHERRHIt4AVoFQ0mMBXZlgCRVM4RniDDJZBOC/ZN9afayhpJpXIHsUB/0LJZWuHcTRYa96ULCnA3kEtRbaDHWj1E4gXwdpgpgRZKLmgUIcsV+ALA77QSuDRC54jFYWfKGoIp0fxJHBPrap6wtpRFfAYBn/+uySiKR5vFga5ppZcZMeJY7qQt4xB0QwCfWo17jPJ45ECkdsyp1HSqIHP9VaOvctBVw1S1ZkhFVP6YyhTGLwVsKAP5/Eke4z+3xWHNXEEQjm+EzcSmje6NihBAB8PVRrR8w1WRkpgtDWlCI9kdBxYJzbbvEXw7YQR7CBQv8fg1hGXRHGiWkasV4a6vgtVLB+OiW5egBxFNXPpDhSHSRbt6K/M0GA2xBmd0S9pQ7iKFR6OGr8SRFHrnHUnzjqZ1UXuy7Pu1EJyEKTmpQhaURCyNRs0VxzrRi9s1S1RaICbC6VkIB5DuQQLUQ326w2Wt2DSLoXiXR3qzUC1wUA5PFeqWPRfyllO8pidDIW6K5ZUfe9EGod46oaaD6y+a4ApFtj54U46tyZP4xbvZ/5wIojjmuselT7kraplVVdXeMIVnWz2TyUjCKOqNbF+2vFUdhP2w0BBBKsdF3bSMTRJuZYrJ0OVI/bGrbTqm4USR+SV78QR3lNFbXzwiKw3n9rPqvIohfiqPeoKwe+EEfv0Gjv+Jb+xFGN3b3jl518W1024X1/9of4vL5tMZh8+V89YlWn4F+ykw2Oalmj57Wkbv5V4TQlvkU2SctCpwYMeVSHlVwXmaBsPi/inm6654B9H9aq7ulz9e4k2/M8+ZbHF2ldb28DtGXvUzbo8isphXy1aKwL07Y2XrGwLZur6B/eSgZA+BhI3EVe1uDlk03xiR6gzWj56VoqmneU4ijsrEwaxbhi+9XSSBZ0rVR+9YY8skZzViexyuhLLdKqblYt+l+Io7pNXogjx3jHog+hOMpRig8eEioaNerCRZmkY/1cec3PY0hIcXTa+7mdmdpFcNUx1I8F+tQmeKcDVCZfTDJiPgWS1LqeHA/5mq6T1gI5Y1OgXwGDVWQ+H5PBMkUcFomN80QGGW3qwi4K7/ExsKjJCSQxo2crAx7HXSJrF1gFyXOjDVgQR7SAcl2SSvkY9XIMPAKfptIlW2Rmc6Ccm5rXGjgS5BFIovk8LRZnVBnNUMdovmCtIhJHl5d8fHX1Kp1dnNGu7mx5zr/TmdQItASMDSs2ncz854ZU6hwRLhFjubnVFEnyiETOUfUmgjgiweBE9JjYaX0W9kKy1VJ7Efyx4gPHEohXf7WlGJ5AMrf7CusbVGq0QwJAXWpU2UZIG2iQAbVCDIoOWx9KceSNIfPLw/aKipbIGNf5uLBHLMozAWYLY60Xx6inAQA0fqFMKSYmALVUHwcA1C+/fJW+/MV1ur5cpsV0nL7/9pv07ddfpW9///dpfX+Tdqu7tFuvWOdoNp2mi4uL9MWXX6Zf/epP0/ZwTL/7279L//xf/Mv0b/7tX6a3d3fp6vpV+vWf/gdpPEUNpEG63+zSar1Oa2Spsq+O1R6HAj60FUe8BSRLaJ4TxJGpMP3lFrBSFJaVmCgmZmSmYxrz3opEGlJ1hELOm7THNW0E3Mmubp0O2xVtVkgYkERxbbfy6SaPWI8HoDJRW9isSU0g4giqAtQ+Uq0jKAlms2X0QtfqQQ+M6BcWZxyfYXXF/hAqBz7mwCyxhUA3CbHo5KxTBOUbsn+hqNqQ/GEdJ1zvUddN0gSWXayzZaWRSaSw6GNflsVdM55HnI94V9aHIo5kMydCSMW2pTqaUGWB56A0AnEECz/VOML7RB5BqQQyzlZ10bbR7b2+wjhTQ6reEcetrW9qdU6Qv7kWXFjsAJQFEJuz+nebTByhP4A02u/XAmujFg6UhpMh+m3UNWGs2gepoloDWheKPLDpVTdxZK896ZiGowVV034Po05tTxyEt54vtqFST8bKNSvZvJrN2qM86fUnjoo9nRVHau4gJtjP+iuOVK9LP3nXeGqJklWwzbladYukjMhaS4dCLyZysPe+SbEa4wOKI9xT1ziSgbPsGhFfqTgiwR7qHZzrCH16RHUOPmcPpShrtMXcENn80/kyjZAwwXs/YlY+1EabDeIdhjD6NCwtp7rHsHEkqazaaIoTxUaKiqMpbOrG6TAYijiycgAJGSSbZFWH7+OMSNIr7g+7gOocCWj0+qCYHZRknU9BceQ5vSgQT6/kzKXWO7rHjjYBVO/6ZKVYu1FEk2blUaZoq3pIORkooPtR2qUhCHla1KpeHH93WyYrQIG0AXG0WaX7+7t0+/YN1zsbqh/XfH63USxHzNKCBH1WiqOYAWP3SoPchu2cr7rY3lbtECq+mm7Sq01l6Qtx9GkRR4oHWjN11jiawapuQdeCWnGEpBfOwZXiiBbCYQONuQ57E+5PsBan4kjkJuyia8UR7WAZI7U+bhJHJVYp1L8QR/X+VvsAzVvFqq6Z0O26Zvybw9yL4ujxKO9XX4ijfu30Po56HnHUR2XzLmdVEn3e5d1PrB2e4WjT99ufQRz9l48qjursZNvU5EVBdeKNL2QCnIkjHd0+oX9UxFHfu+YNjv2+n/m+vofXJJ3fUzLHY7HygYkj7bea9lNd5GHfa/pUj2tvMSr4vXFJ2ESPqDiSykj1UPTY2VvlHqJxi/WIbeQ8Dtn2JpxyVnrAzw3QoIiU88kgiyj9vBVHffsSYXACVi+Ko4acvf++uVEnrz3+63pnni9ObSa7Ykc7znXFPVgA1aqg+vPr2FjPeafiVL0IZ4Zuzzhej9u2Yuixa+g6V5IQlaUsiKNGXKg6dyYtImteVnWqM+JMGRwjaxr18UxctBSi/t76OG3+ADIMlTHPQKT6ITkWcY8Zmeq5xhEhp7DPijptHGOVvRvXFMM0n86pQoElHeoWgRiCHR2IIZJFl1fp/OIiLOouaUc3mU6oSMJf2coM0oYALkAV2bbYvkVgCwBxEZPsh1H/hMQRCSRZCDWs6oynV+SRYEeAvIoZpf2bJKPtldDWojWjIHZVtLbYVolcwH/YLJcaVTgvk0WqsVJqLQUJFrZKJgkF9AWRhTmG4KA6TClEr+tXHRipGEz6yboTZN6I6z+qjNi6sl+jXRvs26hMOqTJ5Jg+//w8ffnFVbq+PCNx9N23X6fvvpHiaLO6SwnFu2lFskmT8YTE0S9/9ev0J3/yZ2mzP6S//t3fpP/t//gX6V//xb9Nb2/v0vWr1+lP/sk/TePpWdrsjuluvUv3q1XaoM4RS22EHUoojqjSqqzqfK1cBbWt6ui/L2BEKrkq0AWwracEgJE44lwtOAW2brStAilJ4uiOhBiUJiCO9ut7viaJgUAPW/411twEamVDx3FCX2ipCWBPByAZpJEUeFDfgUg916k17BGlOFLiVxABxFKqdRluGfpJkL6qwab7LGxY9lwisgFsB3FUWdYxc93EEWoZsd5T1COgNZ/tMZUpjPYrxFEBLkzbtpMDBGx7HpbqCBnMxaZOKgkAVBx7o2k6ZuLIyiMRSIU4krpMRIz6PwGVUPowTlsVEsRRo3Bj2KRZcWRwy8SR6puAkAZYC8XRfdqARATJdoBaQPVw8M0gxyewJKuKhRMY834B60IqjqLuTBBYJAqeUByNxgvWeyrWfJkSlRIAACAASURBVJoOyzq0MCRZZWQyyYqjXKutqknXImceI47YlxiHLeuJmBdETtkr6h5kpWQ9cduSjsNPZ8/7tROAyJmnBLNum613taqLuMzTp0qs8ra3Vd0uFEccS6rvRUo6iKNR/NUpHqigxdwEdQ4VklvZo2IuAsDnWlYAYEH8YJyTONofqK5cr3cJnFlWHMF6joWwQDCjDhoUiqg3UhFHsznrAcLyEuqkPWomRWxA3xpPasVRWEtxvEaiC/p05iXVi5rEkesS6l5r1kffw0/Ry0gtG8mHOeHUvdIdS0RGmZuQuJGFkdUqp/vhqTXRw6MjPmabxyc/WtfWE9TxLJLnVyeMuO5gDMRMyWaXCsdgtaKGYvxF/+F8g74CojrWCGFBB1J/A/UR5sXtmmqjm5u3VCSx9hFrIt2lzRq16pQ8U4ijXRrs15rTSSZp91lmwupxEEQPtwNNQqS8jrHxsN5Me83P3uIkpX63o/dR/fvFi1WdG9VzBYkjrpGC2gzCGesQrbfxu+BcDJU/SGrex0wcoX6jrISx/2C8q+pscW3LPYXIIivGG1Z1WE+QOIpfzgVSWmn9EwlzL8RRc57inNVFHDl5SZG2CAFeiKPeQSUf+EIcPb/N3vUdzyOO+tvL9j+fslbt/56+R/YlePp+Xn1cHxJtMP7yvzhqYVEW2/6QoiKKRUpd44iB1zZMsQysNs/YBzxc/OmTT110G5BrA2P69/MVR3mC61A1NRu2AtvfpcVPvqdkjD79sS40+vSR5YhnILUd2fWcErKi6EcSR9Wl0qe5Q23UBoHx/TVI3H/x9pw2+jiPNenTPjs2Y3VbsRbLiiMABQaAKnC6OYZbfTlv8tubc30zbVU6mqh9Htjg/VyJoxL3+o8nFOHOoFsV2xx861hnyy8/11XPppAPXoDrrOox0RWr61tXExjNsRQZWLQ76coSetcx0sqY7NF8BHNasaGO0wR9KkCmtsLI80AA322lUX39FA54MxqP1Z78P2tHqI5Amf/a7denbRvf6Y3tU+BBKJLyPYp/nwIdnpof67nVn8GNV9hw1edYCCoXij0yi53ZfVFkVsfAbqKQHO6LbTVwTRz5GGZHo8ZRggpFAFEYXYXFpoAOqYxEELG4NworcO+J1wUiZVA3E2MgtCbps1efpetr2M5dpc8//0W6ur4gUXRxLpURiIYl1EVnyK6GfZVAVlljKPri+1ZbFI9ek2Swrctui6LmoTYK+zKpobQxPhwArCH7vyxStfmS3QYTGjOB5EEhoL+QRnhsxVEAjgadCbyEuowWHNpQmzQS4RP9diDFh7MznTHYVYuqHUvqf9f3MROQPAVZY6lficSDUgHkkdVTOECkkOoZ2Z5OCppQmRx2ccwxTSaHdH09T59/fhGKo0l6890f0g/ffZPefPtN2m9XaQR7nCBRMGjPz8/Tr3796/SrX/9ZWu/26a9/+zfpf/3f/3khjl6/Tn/6Z/80jWriaA07MCmOcM6Ebff7DDycIo6aiiPcS2mnoCwrtn0dMZPKAYH+4/EQGicSR1AcybYKVnUiCkCOoc7RARZlqzva1rEOUnXNshCsgdQgjkhgIkcEfTJIj8mExJGUBCBGQRyhdtd5lDcMQpbqoabiyCzhYVeII+UPGSCMfgqwh0oEDVioqXBv1OecAQzLNVsebUQchdoGj0WCoL9afeQsYc1NUC7heJFEAoEUyZsZsAKnQVSKohTZKSWRLOqmtNdiDQWOeagvYFUnxRGOL3WOpKJwPSCQg+jLHMP4Zs83+CZJrjR2kSSgYVoWbW3F0VZ1GEAcSUmla4KVFGzqSB6F4oj1j2BtGCQEPh/EUbGoBGkUVnUu9g2rMu7PcL7unyZ3cbcwVq2aMKEEckLEkWt2RZDOGlaRRXg2lJ/R93Wpsb5vzOOh6zlJHFWKItdG6iCOSNjFHFDWZYpDncQRCczoq88kjvJ+pGPdokhfaLSsf6XtZpxZTRxVdltc44Ti6HBYkywF4Sc94yniSEAnSSP8DkdMStgzs16/ql2KOWySlmcXIo6CSAZxtN3u02qDgvKw3JRV3WAI4ghtinsOxZGs6qA+kuJI9Y2mJo6gOApdCV0GUN9wooQLkbChOIJVXZAWqP+l7oHvLXZ1GqMRv6QJDGpTdbY0ajzulBAiMrtyTNAuJfqi74esHJX7c5BSrpX4dmpF27XHrPel5X0x1/UgjriWecZWPxs78o15Jm+ojXTJukZY1TnCaG9t8k0ktnV+mGvGgz1rCMrukoxmjtO2E92upXYEWXR/d0cFLP7y9/6Wz0OBxPpHQYoeYTu6vk0D1mbSxVYrmzxWRNa6DlKQiFroxXua5JGe7SaOnMRU37M6Oaprvdxejz9F5D225u/uQ+9GHNWf1e6DOof4ZTt1tdGpHt3n+Q9rVWfFkeeSh1Z1UByBrEb90SVjSZM4KjWOsuIo10A8pB0VdFIdZas6JqhEjSOo8L3f8Vwdtq7up4pVsef5IyuO2n2y3Rc4y7bqyLMX5ARrv0PYjhJmMA+o9qzJVCf41/GzCzN4GAPlklDURt6DGyuo6xqFLNJx+UH3cyBUDBi6bz+BDTyG/T3WfvXXPzXW+4wUpbwVZ6suTKW9n376cx8njvz+9vlzLVRNLA+xioivgb/Xe/P23q792aVvNSeugg+UfYf74lPXecqe7X3cl6e+26+bvO46vqt9+xJHffugv/dDKY5OcSh92+ex43oSR/95qy20Sczj2zQ9v0mv2Z6BVjcIXjUoXS2yCzvdXAR2XfRTA7MMlv7E0fMXAx+SOOq7onwucaStzXN+Hp9EfhxxlDM7tFZt/HjAomO2B2DXgHxsEnnO9XYd+9wA8Jzve06AfHAeHm/20eeKRwtuHstZuEkc8fviV4+VLa1kwBjLFYgtksgLX9hKaAFST2uxR2ldtqymAIUFstuyKxGwqGxsjX4oGPzY3ZQ9rKPLBgT5nKbOx9YxpQbZTk3Gjz3fJ3D6/baq020qca5r4q2VGwZo24u70h8KcVSPg65NlL/76X5O1j0dad/y/jcleePTIxz13dj52pEFXxYukUAQu20ek3fesm97+NMiRuMQuak2SaP2YurUPFLfl67rYT9sWUgKC7NdVGX34xOuCNyu7yXYEIWofcm53Y3v5oEW1xWfzePalpZuQ2S2A/0cSJ0isNYqGxMGtqQtGxxbGzTbO+4PlRNaTbBuUVYtNNU2BjwRq0A2gcDZS95DQAzFdAGCo3bOaDyiLR380c/OztLnn30RJNF5evXqs3R5fcHaRReXV2l5tkiL+TJNptM0ngJcBniaWHCXYBxs6Pa7tIWdGYvTI/tfionSpjo2O3IFKaR/I2biWkVwcUQFceS6MHoufgNW0fHNZByrN9jmATprE1wsZAdRV4nnFlnE6vtoWgCG67Q7bAnaeax4E1ETSHiuTVrXm0XHE29IGdNJkAVQBNCStWMAIoqcIPlK+dURpyJrtgHqWRzTeKT6RsiqR50fFjLeb9NguE2vrufp/HyS5rNRmgyHabcGebJKx+06jQaHNBKTqHo56w0BzqtXr9LFxVW6W23S3331dfrzf/1v0m9+9zfp5naVZotluv7si5RGc9Y4gsoI5ClIoy388ncpbXc7qsvkjy8wwkWUczwemgAcsEA8ySbcewDormsnTz/Npb5nJHkEKuNlKK+QnT2E0oqKKxAlu3SMOkewqgOBtAdpAOJoo9oSqi/hGjfOsMY4MmCvtSrhuUxkgRQdpeF4QpIE9mwgR6A4OiNxVNtOS6VjW0v0X10LTrGyY7M9WWSjei5HvyMdgSJOBGBgoxbEUaiOZI/kmj62PYK6CMSR6iHRuo61wxRzXE3qANVNgJM5e5h9vSKRAlDRPdPqwZY3qlkUBBJqbllNBKsu1PUh0QJyCTVfVA/J5LRJQSp2gvzVOI/vd4Z9WDrqfmttlHdOHKsu7L1PexfxBnmG/gwAFnGGNmb43eRaUCTTQCwg8BCAV/21CDCh/isKcULLQfJb0ZmJXVv4sc8qBstOE/0YYP2U/VlAveUi1hBUdYzqWkf4DPZrqy+9/Cz7J2kryw/vETpvRTbJ/dBIcvXXb4zjy/rGJKLWLrU6QY5oMalXxBHI9rzW8+tB6pf1hI4opq/1eRf4SDstkbg+NcXiiswkOVz/W/TLkCB+IQxh18i6Z7CxHOD1qBszlEoxt4v7EazqIgEEfZWKOvbdGfuxVKDoB5iHoFISgaj4h99R2pJIGivrf7pIk9mCpJFqHaneEWzqBogbkykTHFAvCZcIomgym6b5DEoBKRnRGpg/GQsYC0UaKa8igEWXxbJw+CjiiPdUEUSPcwJC6YfNfVQXqN5UHO2DTO3eu3StjvVce63eXP/xomL9kntStubX+3U1Jo767y1FTOuN+oyMmYTiyE0pAt08GcaWE37UjiKGHIGkblWFKvSxWLfhmFB05jVE2qXNepVub25IIqGWIIijO9YVvKXyiLWQQCBtVqzVNThsVK8v1oisz2i7XSeZsMYbyG+NLBpo+jwaZFOxf8S6JSs7XRuukTxW7lebOKr7SntdXu+1SiyJMZ8tnzVm+/88nzjq+uzO72TSiX+eTvDrf94fljiSAh0xSOpBJ2UgxsxmIqhVf3GcZjMo/2eRFBbzM2vrtWocUVmrpJGiONqmLZJSULuLySlQcWM9EWsJBDxmEXhOMIEZfTFPTFiTaZ7q04Z9jqnvsfuk39d+f/3vLsyi/iwdqxmI9UVZ76zsIbBHqtfrfm/bJcrP1zGujBfN/83xE8lqeWyoP/qexCjKcavZxzUHIOZg72KS/7Ex9lgbnWrHHJUbCSwlVtTX3Ht8V4497X14+zz6g/hheUuMrom/nMIM/dmP971YD1XJ/+0Y2NUGz2nPrr7cdU7t5+rr6urjzx1Tfe+f9txN0utUP/H80Oez63btc/xzahx1kcanvuO57Xaqf3V9fp9jB6Nf/GcPZsuum40vQCPUgEedQd8+gZIl+HBh1jXQ2oOTwalVV4fHcAPbr8bRc2/yB6tx9EyQ9jnAtSeTPp24HTy6A+L7I45qEqk+v77X9/z7178VnjOg+3+qjnzu9XkAlk20LZEKYIsYyMLnJF0i29f1jmS2H4swjY1DEEd1sDaMzFoetpaJTR9ApkYgiMXVw6U0FEeyNqno5QYoUC91dx8JcdT3njzn/uFYbHzbG896Iqpf+7HEUXux5xjZ/5wFRAOIfb+KI/a4XHugD4/dNfGdmrBoBRYAUHux0zVH9J5UCX5qc1F/bveiWmP7qUVke3HSNY/VFmXtubBrwde8ngE3CI8tsOvzPLXge0hAQgECMLW2OCtgVT3vt/t7+xob58bpBLVTyqanfr9rtol4EQgPBRDiE15DfRLXLGJG9Gyazs9gQ3eWri6v0y9+8ct0fnaRFosFyYTzi7N0dnGezs8vWO9oPAF4DEB9kDZb2V/sQF4wMxse6bC8AJGwJqGg2j+7AELQOzBmomhsEGnsjwyMViPEZi6DslWOOomm6Duxj63XUbktAmurFUVWGETH416D960ml0yaDo7MGN4BnAwgq+7HrH9EMEb3VJmKJi61WbSdnTPEWdiY9qgCfHluYWcHkBGEhNUc5B9BngBo3O5oUQSiaDIcpMkYiglEStU2OlB5AWJgnSbTQ5rOUpqOE4kj1GUA2TQbwYZwnKZQdLD21C7dvHnD8wfgCfXYzf06ffPt9+m3//7v0z/8/pt0d79mLY+zi6t0HCHDHtDZiCQkrAZhbbfbHqg+AkkI0kiZrSCPcM5VghPriAl83Zk4Ig8KNgg1cpQhj/eQTshgcRBHOAzJ/gaboZyyigTEAEhLKE2Q1c06RyaO1qwLtNuASBAwCm6G94vKtIgwYZcYUHZYO6rODZU1rHkkFdJsMk/L+Vlcn7NUBezw+Hwt0lMw1gYRYSs7ZaMo/hGgBZh8TFRFqH9KEUe7yyCM1OcE5oAMgUWSySKQZ43XsU4gcSSrOqpy0E4AE0NxpPVPrTgy2FfAZqqoWONINaBMIAnYDjUS7NminUgawbYLfT1UGwJiRX1wuFFtpEFsqzqDIDnrnwKkak3kGm8BgLaJI5K8e6nLqDBiO0FpFDWgwtaRawwTR55c4q+x5gJBiLhRraP4JakrAlFZtJg7cPah9hhMpEohCGW7OBFC/DGw3dDd2L4uQO/M+YSdqOCnB8RRJhec6OTOXCU1WWnKLpVJUgMAdf3CfsRRCb4VQHiCOEJCQf3jubOhMopVslSisUetVKCq3aV+qVi9Jyk0IVC0pdJI6jmRyLT8InGEMScCaUIyli3AmErSH3GViknM/1HDKwhPk4Wq0SVVHVRkILph17nZYa4DcY5OCru5RZrMAdyCOIISF1Z3MQ4mUOTB7nKW0micNqylJ4XjdD7NFlNcg+CKYIWLXoVzzsSRyKOGbV2ITTBG8J/2hiKOGHdDcaQYbGVcq8NH7bjyrBOg0FcOjPP8r0fikscVZ/EqEa9ey2j+5JEVcdQEo57CMtpX0Py31UxaG+WftlrPvaGyY3zo9qKDFIFq4igwGzZ4aEGqWlo4FoqNNZXWYVVHuzoQRlAe3aXb2xv+XTOxAXaqK0jgspUqaYJsYRpzAS0aZZVr5RH3RQ2VkhLZMiMWt91jB/0+j6NogzwmK2VGez1ar3vKWieUbS0Vmz+/6W7w+F3LY5P9bfOe91I1wN4El0+dVX+c5I9JHEkFQ4K7gziagjhCDUYmh4k44hqT2EWol/cii6SuxfhGHFTikRRHtpUuiiOsYcmU535W2rBWjsZiJtZnfe53rL37HdpQS9b90W9v79/64xMismNy5MehnZlcxzqOMYfHF9Xqozrmud83z60QR8046HVWsa1rEkeP1ziinXHUJeyDDXS1Ude+uH0raqyrC8N+FubXQRy1MYL6+/vdP7WTjrV69vEO1TW/PHyH+riur2AZvof1vfR7n9UWFab5ND7RPLv2fWjgkS18v+fQ6nWYcmzKnNp1HvVz/e7fQ07isZPpH5dj7n6G/eq73r9ejdfjoMHwi/+0iRdn1rY0vNf1kQSc/fkFPGAD2lypie0rwdsBq+40PrcuYOuxDq+sm2Zw/PETqj/hQyqOns4c0Vk8R3HkBWfPlXJcZht8bQaWF+Kox7h59JDnBiEDAAKhjPsVSw+CGN6kxjdzQnG9I298ovYRF2DCYZS56MzOkLyKONJiANnY+BwQR9H9mgSSN/DsJJz2SBwVIDj6XpUlqevR8y/EUQEjP1Xi6BShUwZBWbgw7j8vHD06ljz5WnGkWKXOWDb2QYnayrQFAD32BZTQP0Ec+f1dpFX9WmMzYBu6OOF6ktVmqa4hU4MGzmSsSSoDGIHNkDjquKrKii/Pr5HFKqysql2SrzsWQ+mQZjNk3YcShwSKNv4CjsKSiRY1ynZtnkM5Id8fnUOARACtIsCwt0hQVCklpZ5ALAIhAVSOXuizRVqihtHZeVosl2lxBvu5S1rQoabRl1/+msoj2F4sF2dpvkQ9F9RqACCmtQlIDOwD3r65TysoOminBTANihNkLqL+TZAIAOho9RLrGu21w8JB14h9qcggk0IlrdqZToZNJQ7Stbtd0K71hoCP40vYp01CkDAVeCLcJ+5fAEiuWcQ7C8XRbsVr09cpe1lKImx6C3GEMSpbC9cwKsf6HAVQIosR9UdEHvH7gjjCa9j4kzgKNQTPG2qK9TaNhwBABwRBSRyBSFI+qdQ9sB05rNN69zYNR7s0HQ/SeAB7u2OajobpbDpO58t5WqIeFUDJY0rff/tturu/Z/ujAPzN3Tp9/+Y2ffX1d+nbH96k1XpLW6bp4iwNJvN0GExIHqFgPGt/4Ny2AFKL7ZPItB3JrMb6tEtxxJpHJo4A0Eptb+LI7SO10ZGlh5QxXkgjqgxo3bclQQTSaLtepS1UR6s71j4icbQN4gj3Kmxqm8SRVSEaN6p1FKRBWLAN0P8HIxa0X87OQsFXE0eynLLtFK8fRCf6V5CFmO1tzag+jExyxRL0WZKyTvIK4ojgDn5pywdFgsByAJNUUtG2sBBHIkttqxSb30wcmShSBns3cST7Ga2da8JIpJifoyoDbTOa868BeCi0TBwBIC+KI6no8n+scaRrVygLCy651oWSQmOJSiWQkg3iSAos2BXyHsOKj/WdgjTCa0ntJWLBGaquX9SM+YU4MiRWEUcA4qOOE6z7HieO4n1BmEm9buKoPNZVV9+Vle56XgRAqEkCpM7zUFiMZmLIsjy+tZr/PCd8JMSRdli6co7DstzNp217JK59XJPDSokjrDmPaUwVge+trOoKcQQCCX1JNY8QN71mR8ynki+II5yJ+zSITsRhEaJS1NqOEcoixMn19pjWm33abFH/bpQSrRtDcYRC9bS5m6YBCVSRRyCOxpiDR+O0Zf031aCazGZBHIFo0h6cr6NdQFJbZcT9BoJDDAyOk1DJoIfAao8Z8zFqGEOwppAt7Y8ijqhaefqnnn8fJ460I7NazzOrnBys5AkyyXNuH+VKVh2HJVLFdp1cPofiLEZbXj9J+Zf1CCKOjkiZCNImf6BUorwXrLuHH9eCgQpyS9vUDdTX67CwI3H0Nt3egji6TRv83t1QHXnEvAkr4rDM45QBxRmaLGI65gAqDrKtXtg32n40SFfE9tFE64yuxK020P5g/VQRQu33ay3zQhy51k/QA08Pkp5H5PHWUBw9ThzViiPV/DxBHAXRjjkRSVHNGkdav9Oqbov1pPYrXPDmukaniCMtyE9R1F2X3u6DTzVPjW22QeT3SRxhn+RfE0X+fDzfhbty5Nc1UxmzSms0CSXvG632biuOXoijfpjfC3H0QhydjhofUnHUr38+FdHK64PB5/8scN4mO9fF2HqyrjOmfUJdBFAdHNsTfb2hqI/rCrDN1z9l4qjPkra/YqUE+uchtS/E0fOyR/oPJx3Zd5Ay6yNABm8UaxJJe2pld9bEUR5LoTgyicTC1VHziFnyYW9tNZKvA6QRySPaCQjBbRNHTTY53lkRR1QRBFggPKFsdk0ckZiySirvuAKI7eiyH9Kqru89ec790yX9/BVHzyKOnqmufGpsCUhHXy0dSPGrkCnteNY3G4OZkEGg4NPrz3moyGm+7vM+mYUU44Gf21Iq5fmTQGYMhBhw2X7HJJBJMn8Q8WHYFnUMoEemF32MlYYPFVYAKuczgEiwi/OGLDZiyE8PosHkp+bprg1DgCiZvCDskgah2hGREgA0HgRQSMtHENiTCdVCiEe0ozu/SBdXl+nq8oqE0dXVFX8vLi/T5eV1evXqcx6nrDsU/Fa9E4JPtN0Ly6h0SG/f3qT1CnZuUhZteZ0ATKCIaFrzjVm3RDZcmQwKxYUc2XSdVh65fkiucaSgmG3qHOZlawYrKreT7380DBN2i0Udi6FHJlmu4dGpOEppt1+rTlVAZ75HOH+pQEAiEdUJ8BFgnTeM7t9ROyEy29EfSMCNYH8kElHEZ9SQGQOoD5A5wKLDZpumJo1gUwcSBQAqCBT0JZIhqEmxTber79PxuKEtHbIdBod9mgxTWs4m6fJsmS6X87SYThLux90tQKzb9ObmNr19e5/e3q5IHr25WVF9RHAU7TqepuF0SfXRDhZNsKZDTSPc8w1IpALo4y6x9ozrOHjcYs4FUVQrjlgjBOAr7KGK4ogwBe0PpTCgAJg1njRoSRSRPEIbIOYEcbTbkDSCBRAVR/e35d87WJmBYCnEkYDrAoToUSQ7sb+bOFK9G8UZjYv5dC77mCCKqMhBRjBr/OAeavwx6cRxJIpbB4qdieJ6jU6bao4RXT+IIgI4UScNfd2vkSw5QRyRFAqVDam43sRRIVeo+Yk6PwTRQ3mTgWECVLDxm0WdMVx/kEasgRRkC1Q5Vh2ZrI0YHlU4YsmjtZOWaIM0AiBuZVYU+BYxCZWdLOlw/SDJCHaBOAJpZOIIbUVyQW0mVTBAV1zX5MFUWYgj5/F3EUeowVgTR7K5KYqjcSiOBN77XmeGpCKRThNHoleYUBDguYiCeqMZa9MqWaDxHXlDWIikj0FxZOJIpJjHX1hQ+gIrAI51jOLea20g0nhENZ0sCLXqt3Wd7MRoTUhbsSOJdgxnkLIkptEHocINtWgm6VBLbjSNel2q2wflEMnPwTjt9oN0v1G9o81mnw4DvA67qEUaz5a0p0Nh+gTiiAo81EeDdd0kE0cgPknIYn6dzpiQgb8gitCHQMpjDYN5N7IbRCSB62d3UuE7zTMiizxOqDKKGkdUSwVxpBp6lV0f+4bjnuU4alu9IjUNLWirfcZja0vNYZq3+hFHVoEVFwgvcTIYForpXgAzBxOu3xaST62ELWxRO/IyrZDN1+wqR5pvWR/Qyosg8zT8Yubgx2h+GTHuSw3s2LRZr9P6/j7d3L5NNzc3aXV/m1Z3N+nu7fesxUeLTcYzW4zisyPTJtYCIJekJA27uliH4j1OLICdOeaMCdThYZfc1Rr1vOM2zm3QQRx5TV/f63a/4h68MV573Af3uhfFUR6Z6pC1Vd1ziCPVCe5UHEHfzP6xLYoj2EvTLUB9lcpxJLoxScVZXeqHYb7r1bizX3WTf2bEke3q6h5s4qhrD/+w7z+uOKpdpF4UR83Ndj986YU4eiGOTs8vnxRxlD77jxrEUT0Re3Hiv22LnfaCyxO1/3ZlibjZ2oHsFJnx8LOQFfkpKY684O2rOOpPPDjHqPztt+h5IY4+MuKoDAo9ypvrplUdlREVQWObJ4Ml2MDlcUWrOnvKV5vxUB2AMMKmkJZQVXHiXFy22vXnKZL7MxhNjBqKI5Fb9YZfbyZE+UIc5Q3ep6g4epo0cuf98VZ1/qSHiQJF3eJkznYMO0ngnAyJygoHkGtbgzrLqr1J7YqZ9dzUTn7IRRCcjR8n3k6+6JoHT12bg0MG+Kpr63Ofuq6Pz2mkpvl0ytOW3RQ8w604MnGkQqz4VZdjeAAAIABJREFUrrp92usE/5vnFAQzyAWSRlGnhzYkCBkAnWhnAVs5Fd+Gwmg609/L6+t0dX2dXl2/SpeXV+n6+jpdXF6QUIIKabm4YNa129UkHTP9gyASUbBPa2TTYqMZ10ZrulD0CHwqXv0A1KmlcPCLGi/UI4V/sr5L0KKJIxANAmaVMk+4JGocqb8IXH9QADBURLz3rpeDGG3iqPJibx+jcwc5tIWhB2scicAKMox76biX3E8DLAI4KeJI9SXiMqwcoHoVQLqII1sT8Z4RdLOaQ+Amr5TF4AUSwaIOxAls50CUHHdrqivwGPZz4zHASKiAbtP+sEr73Tpt7u/TZnVHG5zZaJAulst0hTpVs2ma0kpslNabTfr++zfp+x9uSBzdrbbpbrVLd+stLZmQZX8EGTBdpDSepc1hyHpG690urbdQHOEYzXvuwyA5oPDJP3Hb0Ya4n6XGUdSFGUMRJ3IGbeEkDBN1wb+QMFO7iBRBXQjUOxFxhGztTdqydsSadZ229zdpR9u6Nf37BcoJ/LNAowZC8mIhSCMCNw3ySMkdqA0GuzrfN1rIhK2JwGaRLLISK4oSJ6S4bxOGib4llaZqB9hhQASRC1QL8HHtIiqOWGh9w+frGkcEhmhZFL8VcQQg0u3K90nflR0NTF5bpWCQUPWbRO6JQIo6SCRRBJSDUOF10/pLNZH8fCaCc/x26XZRR1qnae0kQkF2nHnZxMRnKfBI2Gb7PgGtqmkk4kiELJRYqK0GdZbsywyM41xcI86gsddXClE2hutDHI1kvUk0H7+T/Nggfu5sCuRZfXSaOLLKqCaOilKn3j9+zIojJVFVYSDurdRAEePi3sNtAwpA9s3aqq5NHIXCcEj7UxBHUrRCfUTSkGQSHkuBBKXiFMkPY5BCToLAWl6qI9XxKPMO68vF+B+hv7OeF0xBobQcpPXmmNbbA39JmqKW0WTJGkd4rGPV70EiwVZqOJnQxg5KvB3nHRHO4+k0wS4WNQPxb9QyYZth32HAn4Mhah05gd3kUdjUDQ+RdBbEkdq2EPH1WG4u36xm96QcVnUcAzKR5JzcI49SiTB9iSOchft4M+GjBsIeYhWP7cfl5TccgBDuqXuIsi1ZXRRJhUxvCdWe1STob5iLOd8EnWtFmGnjQiBhfcfCuNkWFPEZ4Pwa9Y9ub9LtzW26v7tJ6/vbdH/7hsQRa8xg7oJdYVg0ijiNOSBqzlhxRBLL1nQka2KNycSdvdYEEZa6QDQD3fU6tsarctJkrLV93AtxVPZo3PNUKsrHemjf1zI+8AziyFZ1us9Row01TqPGjmIdxrTtbzcN4ohOAVGjkskoqHEU6w1aowXR7Bpb1mc3rulnQByhb9dWdSaKvIesiaP2HrEmTHW89mjNfW2pcfRCHKlx2ntfzg4xlzw+Zl6Ioxfi6HQPaSc19I2/fY7r1z/7fJJ3nZk4EnJQT8R6XMBrLJYzSB12O23bmucDeCVQ+bQfAwWVtRS2Wk9cZ9cAf/wtH8KqzsDkhySOei484+JfiKOPizgqCb6NXWtFINXPa5PAABwKo5rAFYmDgkhhMt4oQKxJz6AZsgX9Mwhf9Tpjr5lT4YRCACTWBlWbqJbiyO/N2e8KL5p4T2zuXhRHtT+tMoObi7iW1VilZOk3MTy/xlG/yUzkePYJ12r9WT/tWF1ilDqLCoLmGSLASn1v+/l+iiN9GBUAlS9wW2nUJpDqi+qa6zKBFFZPmZjJg1zkBNWBuX5EdQ326Q91i0dMuUZbvJSYYKuSmMHDtqS8bqDzFHEkGQkscgAeS/FiBUW9+SYAEUXRa0MYkQ62KqoekzhivjKvVcSRVC+0yIQ12WRCxdB8uUzz+YI2c4vleVouF+n84jJdv3pNsuiKxNFlury4TMszHQsQC1nTAMxxniSLoCCCB/oOREK1uSRIoWL1Jo5Q2FsZ1XHOUfcHSiNBoAKDRQIJrJMiLLalQRoVwwsX9416MEJJpeDIYAbOEXWISjFmE0HZMjGs6XhNWXFUWdW1yKUYBQKdMQ6Z9Rugpms00boj1FNWMYQqC8RRLlxNkBr3GWeOIj1H1q8AQGnQV0CfSAaCMswbQCsArkTdG5FGsMoZgsgCWbBdp+N+w4Ldc9jPTZHBjvZCbSnUVLhJb77/Pt28+S5t7+/S8LBP54t5ulgu0nI2S9PxOJ0tz3gPf3hzk97c3Ke7+01abUAIHdL9ep82rI01IHE0nMzTcTRN6/0grUEc8RcWYap35P6L86dn/madhzbnSJIXup8gjlSdCcTJmIQULPFMHLlfc2NdkTy0q6uII9jTiThCUWZkyMquDr8HEEerWxFHaxBHawJ3IBwYo6KNWQUgAG6N+4q45E0LtV0ob3gXYVc3BqAcBauhMoK9CQiTsVQKmP91PYUEIGFBmZMyic2jal6K2kNR9FgAOp6LGi9RHF1FgtAqUHtZcbQnoQLLOgLhJjUr4iihVhdrwFQ1jnK9xCBXgoj1VqYJIsqyTiqGqCXCvwDa0ZfRt21rJ7WFyLN4Ld4j4jcAaZ9LgzhS7CD1agFlEMUiFBB3VKPL5JFIANQzsuIIsQDgK+p+BbEwkC2fYqvuaztBLDL+AiLz3iVUZ9mqDnUkdM2y26qII45h1DgKwsm1Zbi29HCwDWdAb0FU2c6v9L9agS6is6QPmWyOOjheo35kNY68Vq0BNsa3SrXhx7SNjPNHXzaBBOC81DtDR4BqcJ8I5CfYYVpJFsQR1WW47/gMEUfz+ThNxlAK4i/6JQsPkjhSXTaNNc6sBKw8R0HqqP6LSLw/DtN2m9Jmh19YZ85Yz2gE4miySAOqlaAkVVwb0cZuloYkiJa0rUMvJPkayR2wq8OcTeJoiO+JmkIkjMJ/lmqjiFmhOjqivcKmrm1VpznkoeJI03LNAkXR+xypmzWOuNOOcPjU4vM5xJGm7rCl02KhgYuUU1RclKr3qTWwGLZhAnH0MBG2i/wSdalrZFJL7O3w2Mdz3cKaImGPKgNgDedKaSQyVD2Hv05yiCkF/RzJPZvNOt3f36a7WxBHsKq74y9iuezsYG2HxAcR4bJ9BZCPeAcrTq2vlfzABWCo/EsNJCYYMJkF6jWp1Xx/fP9NGnl9btDbpFBNDnnPVP+tnXHqPlV/bl67P9V5tCuLeeGlxtE7EUfTOZPFlJxSK45US9N1bUUcbdN2t057JFmw3puthqU2cq1KJmRxDcFVd4zUGItZfdS8uQxZve73ux9U77vyDrZlZ9lv/67YI4KnzLcgh1zjqLamw9HtOvRo73rf2lTbFcWRz1lzmckjkb3ek5bktxerun7374U4eiGOTseRNrH7VMR5zvH9+udT31heHww+l+LIizRvvtoTrZntGqSuH7eDoxZP5aeelLsm6FPPPSB/CCJ+qsRRv1mq101m85oweiGO+nd5HdkPXH7up+r4PvdPYGQAVLEeyItkfkiLlCmDtLwWVnWqUVBIX35cFPfLwSVqMfDaI0uSxWQNaHoT7LWJtz4P9m0gpaQ6cszQRRe1U9421Qn7rc/t2hi9EEcfH3HUTz6rO46NZkbPnjF02nNHI+ZHnMuFuwPI0/B5WAjywXxx8jyU/egsyDYJ9Nhiv2suaxBMAXhgCIozaM6FtXLXp9f+fl9f/dfkhTcPbYCrJvnam+NHry+s/wD2E3cxwXui9pNjXNf3OyY0XiOoahI07hvsUUaTNKcd3Xm6uLqiRd1yuUxn55esW3R5dUXiCITRxeVVWp6d8fXpdJpY1D4seQjuhyWUiuZu02azSWtkxbqejQstH6U4sQop35vIQMZGC7ZoYHtYr/wIqN80g26oeJ3YwAU55IoBVqnkGke4/7GvYl+gjVcAhQYfIh5baRSdRvMUiCNLlhyrAdAH4ZU3eBWYXVvVqQfKck8/ArfK/ZHiSLWgZINY5hJcO2ztZGUq8YFVBUaWS70E2KhhVoDVHGoViSQBiCRiBEqiyeiYljMUWZ+m6XyUDoNt2qxv0+3ND+nbr3+fvv3m63T39od02KxpV3c2n6c5FEfjEWtYIUv7frVOq/U+bXdH/q62h7SCmghJ+wDMJzOSRvvBuJM44vxXgZIAI0wcGfSF7ZGt6kgY4V4gw34wTkda1VXEUawn+N6w/hH4lZTixExuZIDbrk/kEVRHUODsQartauIINSYEyJk4kmd/vE+Yca5xoX+EVV1Wkvj+iLQdh0IK95f2dCSO8BcqhLgWFmWyTVRFJEUt0xyrTKZUGepsURJHVgiJLAp5HoFxqLpkVaeMdIKMUe/IAEVETNaAeh5xVNZe6r+hNGrUTsH1iTzJ6iwSpbhWWXyJOAryBWR3MCgmE11jiSPJQLkVR4gZscQnuRYWSCA7VQ8ERDVIs7CjA6kaVn6yrNuGH5UVRya1pXQrN13XGqXuHyGOQBZOZYflOhKY8aw4YjuAONJn5znW8jbHi5gQ+H2VIi3Q84YaQ4fGmcVjzwlStFnFVBUMqsmBagL6Y1vVBT+QVwzqR4VDIwAecyNr/kXdUdU1iuLUoTjK/wbdDBAfBDCIo6EIQdWwQmzHeNjQmhFEIlSKiwWIm3GaIqkC9qsgaaLeHdZYqM8nhZ6IFVqnIhkDhBLuL+/nOB2PsJIb0rJus0dmOkijeRrBqm68YL0jUvtkh0QgT6eofzRLUATAtg4xjyA+SeYpbepGE9k6JqqOsgZQU7y3oiOtCYOTNO/M+XTExDPRGU4CNXGkvlLmoLLH8K7ihFUdEyY+FHHUXL/V4Fd7DcQ5u0rIe3wZjOufhF1fnejTVE3VM3e2BFfDZMWjG3gYqsfhHrX0FD9MOXNqCJqRMxr7dqgzUPMoLAZBikpNh7qJ27Re3afV3V26X92nzeY+7TE3raEOBql0l9Z4TMvVDWP8FtarsLLbbf9/9t5Ex7FsSRJz7gxGRGbkUlWvW+oRBM1IGI2g0QACBAEazED//w3SqHu636s1M2NhcKdgZu7n+L1BBi+zKl8tL7LAigjy8i5n8ePHzc3c+g4cBUBFOVr6MZJ1VUKN/qaEbw/+xlP5wGjXaFsy1t0fCpDp0L47jjnWZy/A0fMjtMunnwMcAaAGcKS9BNYpxRNYlSvqusFHoL8OP35hECImcAR2EXy2tYBKSdWJ9VbqAgbjyFdKsZCSC6xlSlh3l4eMrzaA7ONfbO8RD+1V87e7xIx0vM9g1oxV4kAARwEeZZt0jHGU97cl4dMZR03QCOtaJENk4CjXMn4Bjrr13wtw9AIcPW9szgGDzjm22/jsbggJHLUX1UPgEB0QZiRX/eEcVMyGSL83A2bnAkfHA3dw2J/qfR965O5BxPj2l2YcdVulOnXyC3DUfZQfOLK7c3/+Zbr0n9zlyFqKmEDK0TwAHDU20g7UcA6mOVmCx9Tb9+BRTf+Uc+aso1LjiFmDIVHjvskJ4Eibvgxu1Y1McSNegKMGoPd7lKo7BzhS4LRLtmXNJD0F2GDvq4zxsv1tADGHHPKuc5ul7n0T2wB+PAiU7y2sQPu9gxuEYPkhqOMB+3xcBo4iA+x84Egbh/banf/Oluvk8+13qmUdAelWtm9kpsUmI3yBshdLG6oMYMW+LVhjfbCWAc6ghtEY7CIBRG/evCV4hDpG7969J0h0dX3NvwEWTS8uGLQCaKRnVMAMwAEYJAjOimkkttF6JcYRN5UI4HowE6OTtRAgg+G13gJEiOQYMDQEHCEQDLAAzoxv2BJoFPm6NW/X64eEpEyRqZM4EfeqlG1bUZql1IXxgr7KInd2UvyKoLMHSBBwKf2Y5OxiLYl9ZYy54tVwfYiaCPpdp5SflpOFsn+HIxDopoQffT9tVIOVovtS4Ak1EkBaBVhk240N+jsWhCfjaLs0266svwdwZHY5RZF1BEeRtb6x5fLB7u8+2Q/f/cV++PYvdvfxAwtwo0j8ZAi2zNDPP2SQTRKsI7PBiIFPZNRThg4SSAAAxlPb9Ue2sQGBoyxVt9044/YAcJSDSBwjlPgT6whPSeDIhrbrT6yHwKmvu/E99g2BIwWVEQsZEqeTNB04S2Aa0e544EzZ2SuCa5vl3LbLR9Y5WjFIB+BoDQ1Cp7ztGIRmuyfgSLUGgwEmsCNABYUaVK8rwBQGG7ymDyXaAByV50nsnPAtPEGlyjEW74WBHNp8BzeDdaVxyopTDBSiXRhM9BpIe5fdagJHKTj8mcBRTqCpMnUKVIslo6B6EewprDkBRwBYCJ4S5BCQFj4T2QScyZqcnEcFXIBWZAWOAvyVXJ1L1RE0llSdgAPVulHNMzGvJE8n4Cg8MjCCTgNHEbXHvat2DDO5fxXgKPCh6gugX37zwFGKIJZx5IH26O9STSqtk1WqToXZCYxG0gUA493WBsE46gfjCP2MYCeCnwCOVsysB3A0m2GdG9h4LOCIwT9ndEtCNoGzDLIKNIKZoOKpcz8lV4eXAKQKHKG+0ZQ2dIdjCBzh87GNxzMboY4RaiCNVAtMMnYCmZGwAUYSk9VgM+DjoJYg7CVRU9fCgjNRgCO3V2TDfDngiIk6ac/x3M4twAYc017znsYyDgNHGhPtWkxPE4WO38d5wJFIRs408gHJ6/sqrG0e2tgI2Kient+j2ysxjxLTiHKbWr9VV8vXcSQLcMypngxlfrEugTUKkAj1j5YLe3x8tOUCzCMwkeL3hwIe9cgwUv1Crg2sY+i12xyI5U6yj3G8ZIJFkQBtBelzv4SMcvRj2Jd2MO0FOMqjT2Dzb0Gqbjgc055o/h0GjiQpvLPNDgknC5eqE3gkAD3qG8HHVz3IACIjklKiGn9w4Aj7ogwcxTzI+7Rsqxo+ayQ9xMho1P1yyUCfv5Vx9AIc5ZnVJeanhJFILM/td3yFOLS+PD1afpbiHk+TabWlbL7fNUaS95Dt8xyKj7TvrZ1Y8QIcPeeVtBnWv9yx3cbn89fLn/YGX/9rJVqFRm4pqhtBgspkiPoGzc1ZZBI3ZZQCPIrB1v6ZA2n5hg4F5prHvgBHbK8X4Kj7KD9w5LmG85yLdZmkh4Cjkuqfsi45LyPjM8nBRX2jDBrlIL9AI4G85byR2+WLSABHIdwTGZeNbVLaiFHpAMG5Xb9R44ht05KqK/fsG5WczclnP5Dm88I4+r0yjtDJNZjxpH7LiclzaKNe3wOYgaxXBfsOATVx+vis29zWDGSNIw+AH7uP9vmPAUrl+ozDZGmnp4GHvOENJ/6kYxZyaWUyPZWWzbYn1vQ2KNV+TjmbCPQXMqNP6TpJAzDKwBH8gS7/EMBFnRUEnSaTCaXpLi4u7GI2IziEGkZv376zV69vWMfoq6++tunswqYXM7uYIjtagW0FgvvOLgJQpMLfyMDOwBHlK1BA12s0sYaIJ76gTQScpzo38RBF+qXvbCMxjnLvBdOoSEY0cni9vlHI2zlwRDi1YEJbyba5pBELQyMQGJJerBOkG4qEffafv1/6LjOOlIKg2lPJtmoZkR+nrHEl/uBVCrj7sxPsSL4fz+MZn6X+E2tu1NoQsVEhcNTvs64RAJHtZkHGEYCjISS3dmvr7ZYq2N3b2XQ0ZGB0OMbRG1utH20+v7MPP3xP1tHdx59s8XDHuckxyXVHBeJhA8BUGyHAOZlZbzhmUBSMoy2YFGBPuUwdgCPWONps/LUFplWk6mJ+hFRdBkcFLioQS/iDbCMBR9seCsorYSPWOa2l2rixzcGoQxsgAEcWgjOOCBohu1sZ13sACWCgbFcEjQgcrR5V7wlBOtReiqLPCAR6PSCOjQYYiOCb1vyi8O91uZjbj0QS3hfGgWpWqb6PAsCwr/tgMFPKTefTZ+5HMJlFDDz9w7yLzG+N0ZI4wD+ZP+zpJTvbrsW4QTCyCRxVeS9trkGhUN0XQu/ObIqgBcEWgiy6RmHTRWDVM3G1TwmgMxJp0D7DUn8sEDjVO8rAkYNHnqbP+eB2o05OJ3p58JbAkccDiDV7HSg+K+e5WEcAjQOOJCsLwVLKTAJAckYKQNeotVWYT21fLvMHAjjCuBTA+hQ48jWU8UOMlWcYRxG0Fc3QtxxxPQENlXFUE4hKYCCkqQrI9tsHjhp02wAFgqHhNY6Kul5KkDklVRfAUb+3lRwXo/mVbQTgaLtdssZVv7+ziymYPQObBHAEhk+MP5dxijWB9dnI3oOsqUt1OnAEUGhLxpGAo35fjKPhGDJ0F5Sn24GVROBoYMPB2CaTSxtNLwQcjafWQw0ltxNYh2F7UQOpNxxIvrSvxIot1jMOT0Wm9wPMPU+U9LR+jdC+9XcYn17XiLWNjtc4agIBz0vVYcJEDdhTfkkOyHUBjtoAhLY8TdAo7rWb/+mtgQQIqkN4iNtdrobP4e/lvVys7bTTXPN1UKTzDfZ7GyDxJfyIIkHnMBMYRm7DxTTS+1q3kCSMZBFlmMDubtZIyAE7ds0afHhhfVoskOQg4GjxCGaS10JaYB0Dy1hrHO0eEyQqMwTLlRJOMDaBLS0k2ekB1kOxoOjXWHca/k1KoDwWX2r3WfjelXVxauSU3cCLVJ03RRmrZ9Q4Ul1FsNjhZ0hGlb65qweEVB3sCgD1zfYp46iwjXxdLcBRLJOl1hE9hcQsCmc8GEcHghEHhkEblHxupBzap7bfy9/vEjOquwKvX50YRwCOpMTgber24JBUXewzs6SqfJVIjhMIUV8C6qKGZfh+tUFfGEfd+u8FOHoBjrquL88f1w1QrOfoNj6731tv+M2/KcBRXoTj9wwS5cBCHgBhiHJACob/WJAvo5+HFvjnHAbmT74wjlrAUbiHcv5O/atBrMgIzMXO/b2UvVHlRtK5s/ySZ7H47rKuJ0cIVl0HcR4np57p3M+7OffnnlXHd3m+NnAUbKIISpTMsgz8uIQI5x6cba+VwuAIGUh6Tx3g7DluLKo+N3O9XFJGtY48gJpGTtEJr/5VaQgWgN4qte8Y4yhGVQOwSr7ZsaxAAkcdqeDtnsmGtG2buvZJnLNL/8WxlIFpywRGdm3aXOKYz2McVfbm04B/zW4Mvf3nR6wXco4M9hPDG11GcMD75Jh1iUKkEUg+i/vv0h7NtSPVf3HGEUAHbq4Tk/UUgHOqLYr0U2TMN+5FjMCoO1Msn8tcydYlqcf0PtktMW9dziavc4cYR2GPDq2N5bue2C/MoDJ/22s1Pm1vcjKoFkGnCIbq750NXX6Ha0h6nkPrMcZFAEdP1nm2jVofbTgajm02u7TJdGqXsyu7ugST6Mpm11eUobu5eUPGEZhHYBi9efuOx6IIN/qdMnSs8aANDUGh9dZWa4AOkFNxxlGSrYjvlFB2zzT/XNoHd0apziIX5wxQ1qTBhhJinJ7CnAcS50KViK1yUS7G4sH6LCMlO6vZQ8AINW0YQNeGjBnksd56faPIHo41VcBRYhyV3+O+VTMKcy/GagBtZJgw6Kc+w99oR20G9XAxhlDPSENb0pOR9YnbB4hAebPCwpDUDCXq+gMbI9gEQZHtwuXqdjZCoHS/th5YR84iGfJ4xJ53tt4vbbNVNvP97Se7/fCjze9ubTV/IEjCjGW0EwJXS7AyQDQCY+nKJrNryi4hQArgiOMANzqYmA3HZB2tdj3bbHcEEVcEGAEcac2LtkUAAtJwWAujDhaPIeOoDRwNbAN5ocJKUd0rbsKdcRk1ogAcQWKP8ikt4AgAGsF2gkZe32a1sO0KjCMBR0uX/Nkj2EbWkl4ES6KeDmXkHCBJ9U7IPHCgmWs2Ej6CXQPfYYj6PgkYInBUJd4COFKAx3X3UnZ7zG3WKCosnNqmHO1ePy7qDVBmxoEjMv6CfbSDZJ18EYnVYJ3Ss6ImTBM4EntJwFHYX2c6yPtyfydAI/nG9JHcJ9rtxV7lnGR9F8lfi2mkgBZtNOeCABKBRgkcc5dbtcHwxw5YQJQRcfBXtWgElrnMDttL4ocIrEvOLwAjsY3YXgQYFPUF4whj3GdqsUbVxmSGmWT3KnA0qb+TaeXgNhfp54CjzFavAJX6PaQRw9ekBUmBdA/SeU2VCHILaPW1yX1ZNz5116KD66P6Osp3hMZ5wNY96DSPJYGF6VZQegHOznprrNlhJNM6p/ZugwFJqs6lvYrhcFlGSdUp0EYWWfkbF9mwXttwL9AoXhgskKaDTB3lKgkcLTnexTYCI3fMV6xbTX9DPbGhXFOsj2geZxz2ABqJTYTXeosALWocCRQaDGcEjmAvYTcRuAXDaDq5tDGBoysCR0aJOtU04toB4Ih10QY2gNTUQIkVkJEieOEgEbCQUsKxrzpI+hiMoyZwJAaMp42xhqID1cQnWc3H/8U8j85zGxBj4wzgKNY8dnkADn6l4hN4LTz6ZDGmYvwmYFFjX3OA323J9Gf3ofE7bRL8WgeODsSvFZyJNdq15nTzdV/nCSNcw/0Cw33PoBbIekcxTYORVOrwaQ6FjBzZssECGsBnqFJ4stdY28GQRW0+yNJBZjZqHYFt9Gjzh3ub39/Z4nFOOTuARah/hNeG6xlkWbGeqZ4R/AlIA0MmmZKN+3WRO43AtdaF+KfGCElU/B4+TRsAjPmu492seLvVEaU9EdZ7+cGtSx0Np7jvaL+nGkeyn78e42hsQwDXQ62zpfZgCziibxp1jgBa7mUflcwDfwl+KRLGkAikJDH4UHTY3DGKqVR1VDJwVLWjJe3YHTjqCh7l+FLe25Zxl+NnHWNGaVEU6z6AI0iaJsZRiV/0jDXy2vGJxl47ZLI5R+r++glw5PLCSHrh9pA+StzRHxU4ClujtTbHTeuel95FqXd41NbLGPH/AdJ3GXbdAALZ8RfGUW19xUjqvM7ztj0f1CelqOezXXhOTPqcY58fN08/7TYu6ve6Pl/X+yBwdAgcage3onEPLs5+tcjewJ8yPHXVbQfEDgX92kb1cMO3gaMIZ8Yg0USuzkWdsHq/hFX897xonFcrqFsjR0ZkXdROfa9TJ/Mx4n7jGfB3GPHn2sU3WEVfGJn8NVirjM/QH1a2b960ZIcs7GHFjeluAAAgAElEQVSZdhksegGOjnY1e6BV4yj040vQMDbREbiP7M/Y6JSfyg4uQYwIbpYsNG04smwWs+490BXSdWX+xdAK/ypNkUPAEU20a1wpa8j/JRCozTA6xjjq6pi1G/aPBxzJifNhUqjGil3FXJUOeV34qu2TnWvbRG2SWEQ0uqhlBRvfQrCddS90nmPW5ecCR2Hn26wWPvszwJHa5niCwvN2VmCJ2kmsI8SlACbQ1qGmQJFg0typrakNJq/tQIN6wd9nY9WgWvsefwngCNs/BgpSMPiQQ1TmdA6qFWmC2n542vHQgedSDDUBY2VKqxVis97IHwgmozvZHC97s+nFpb17C/m5K3v9+jVfNwCJXr0iw+j1zRu7ubkh+wjSdTPI0k0Q5EKdhr0tlxtbrlauaS5t8/UGwBGCqygC3mPWtaQrHIyJTaSiUhX8jCx+7/nwWSIwLNkhSIy5vFfDu8eJPCLGVlDIpfFTpV7KaKFLXwyiAuJbZN560FzAkVhHdcLHLaut+X8PakRQK+ohaQz62CsRIn2JmeKUIJI0IEA4Sg0NUNcC91HrBAg4ShsgAEfclCujHc9U6uLQyVYmsmTXAMr1CRxBoq5nkqQbhlwdGCaQGlkvbL1eSKqPEk1Lmy/v+DuAAGQoLx/nlMLZb9aGrOmQudmuNjafP5Jd1vfMeABHYB6h7tACY2S9teUaYmIDs/EFwaPNHgy1vcCjDUBHSRtq/dN8JXC0Qo0RgXiUQWGwX31JK4GC8wzgAxpzCTOX7cvAEcFox1kg+zMegd0iqR7UOFJ7gY2lPgMTifYYwNpmYbv1o61D8mf5yAAdAnW089y8I0DiDDRK/GSppWCGaLioRjuuIYmo2ODSTkAyEuODLx/TtFmwAc4CAJASjKOcze3oJPoMEjEKIqgIe/NfcJ/cziL4GMCRr0METwN0C8YW2oWgJoCjqJsU+vqqIxVMo8I4KpfOgecMZjjzCNKTXoxFwJFmmDKeARYFcCRpRsnVOXCUgSoGqLz949obDZbqC8t+gmEVQC3GGsGhQh6Kgt5oI3wmlpbkmp4DjiIkVkrP+wrtQTnWNQqpOmcfEXxyOU32Ffr9SI0jB4er7azMS/lumXHk9qYE/BXgT11SgGk5Enr44uu1ZZLj7wQy8VwE2ryWljN+clIFrW4klsTYj2Bw05lqJDbElpA+rAMCxT9KNY60pCtIo7plDl4RzFXdrqhrxb89IQOMQ8DNA1imvstU9mBTZQcBnG9QBw42oLchSxGyQ5PJ2C4mEweOvGBiWodxftTy05zCLVV2HfwD1jba7JRcATYcgaOpDcEqGl7Qbm73fQJHSEQjcDRFgsfMxgCORhdkdBIsgh1A8gGkQAE6Y56MJO8IpuIuACMfswSQaHIwR9BwLldHQEMgkfOPOB7ARGJtsQBkfIIokSxvQGIx9X6oIrC296SHLgE5n/U8NQH0nKCXEjSKb+rjR+OwrsuNAA7eL8Dm896nBhqeV+tK4xnrqh/mSScjqFb9ynptjUoBR9r3u1il9cE6cjnNaMVwE9TWSmZhDTZn3+N9JJBgTae0MK7LIe+AvQfw6R+sVmQerZ11NJ/f28PdvS3m97ZcQLJOgBHWdkjZQYZ1BxYtJXCVzIPxzvw0JpYAUI2EGgHujUQJtxsh9Ytnew44IpicwJ9GP7tfVYLkId0bUaIIoRwZUNohoC6dS8l26PLTh/i4dv/g2D5O59ENaoy6D/hkz5ffD+Ao1uXTd9PliGheANGeGcBxrUSloQ3BnBxPaV+GAMIHo1KTEXOPcpjucwBhVl0jT9yBnwhwHXKeWPmT30wZakrWwSdy+xvrsnd6tRx/LOAIPgw9Hag5ODOVUnXjUUnswjo9AmOUspPunYXL4/tb7XecJ34QOMJ8lE8cyW4cE9yYxyj8IwJHdd1pJtrnmAOOwbM7m/pgzKU1/whSxCJ+enZ1Awg0AwUc5ThuTSxuxyAUmz+Kij+5sYhJt+P4MqHHz3MIsAkf60sCKy/AUbMLO2EKp4djOaI3+4d/p61TKwCVAaK4aJGsOHCBNqpeGUfaoNdBUpFbXVcDL4NMMaDreMxgD76g7LtKrdTk1T9MnPhdYVD5efg9Qp9hFOJ7Or4uwKdbsNuE1v2U4OTp0/KI7p0cm6+4fxmydrupPXIb1QxoOR7xvfo7M5Xifn8jwFG7zdvg4zmG6HMBii5d+JwhbX9fMkAMP2sulKwwFoxoZKOJTQS9e+/3srlSdizGDWj/3KxBgoYyEji9HExlvjvwwKAVe7/OP+4OYrQiU1wjQDU+OFv5E1mDUfOjYEOJdVPAB/+w6xIl1lTaJHZpbD/mFHDU9VSxEel0PNskF5NvZnXnQH7e4LTfj2u1bWjdGMT8lm2r8jwVODpu27LtE0hSsqGikHeGmHyPz28xaJI2qgdgdx8VBXzRs5x2SLKNa1Pm89/aByjAWdtD19BY9rB5w3k5ff1i772gvU5GVXedE3ODm2qPE4EhoET/eEP3wGAVstb9mvF7/H0A3DqUlBF9ksd/Hg+xNmHOIvAdNoDAEQPIaeylDFjaDMbaPKO/sRaXkceA2IhycC5NsvFNOzcVOj/6oCF94EEdxegiI1+eMZ4RtWmQWXh19cq++vobu756bW/fvrU3b97YzZs3dnl1aZeXV3Z1/cqur69tdjljsGw0HlJKCVgKmEXLFQo0QxplpbpFlE2RNBmCWpS3iIC/gzDY7JQgTwZU/JHdJHpvZiDQs3SxMXuS+BB+Q9pUFACq2kfZ1BiuFQAWUKAsSQTGM+OoMlaqJ1PsRARBNWg1BhPjiB0M6RkyJopBZNBbLHEARyMCP5AaQl+ivSoDRGMXYwUBI44pMo6wMccm3rP2C1iJY8WYQEwQpBrUIwJYhMAopLdGAI0g1eaBUgBHkGBDJvLi8YF1jdarua03cwZL+32vkxRSOWj8HcCkla0XS9ZReHgAcLQncMQi74OpGWoZ7fu2WilAugSrCP7hcKwXgxSyHXgOgEcrspNCu12+JzJYldGK3wEw+d9RD5A1joJpMfSagMowF4gsP49sNY+pI+CG9ZgCLEW2TeNSLwevCQqtbLe6t91qToANAbklAnKUBQLQuOa4IcjkiBYz+FmXAlKQkBEMkF9re0kMUTzbg4sZcI56RrVGEnwHMm6ifhoTUiTLVwKsJQjhbCCyp8JfzLY3Vn6NT403BR+5J/CAe9v+KyjvAcMMHJFl5Nd0sD9kjardDOBIwVi9789H/8WBoxQkYTY61zkVpuKc8WAyAuQ6h683aW2Tr1YJMpThCjDKgQUxupvFpQkMBegQ0nQcC6ptpDQFBfcqu2fg8nKBL+PKwYgKegfsN4J3ChsbJQdx/3phHihgz9Aw/4ZsXwSuo3ZZQrXSA1YpLbmCVabRDa1Ljnm01f3B8GcDKFJ3RMRJDUg7B/nM6kwUKWM9f9hEGWTt4mJhjoC2JzlEEDVJfvK0/n5hJSU7mi5bPKHC0g+WkQNhvEuMyRKodJYR+zSAIwCFMcY3hJrBvJR0pRiaYJoBKAJ4jqAo2EaSqttToi6kQwd92GwE10ec3wR6K6LIRAkG/vg8sDcuP0nG0c4el2tbLFf2uFjbZHrJjP99HzZxRAAcdeGwjgIwHQzHNpqgluCFTSfXNh5fkd2J98k6AtMIwBHWEMwL/5vAUQQkqXvWfFXfRPOM+wfNSs07DqUAReq+E9+DXasByupZ+ihLdie6ruP+wfdZvI8AgvyrJVBYbHszOSnfT7453lNZC8K3irHuNsavF2YC6qvaZrWPC8ZfgpTq4p7smmycrG4FjlRnz32YAlLHuhMgk3vrBI4k/ekQlI8/Zcerb+qaRfvF8R+1ZlaseQTW8AJJD/O5WLOQXF0iGeSBa/78/t4e5w8EksgQ4TDRGom5AWYx2JcE2mOtCN8m3ClP1lI2jliZJXkq9qBBzPLnV/KEnlUMNt9rcz2IfXGtfciknDyMigSHt5cMSmK+Rozn0L6j7UQ+txtOn/H6dU9Rrxw3VuNZ8gfRydy0OHgTv+teJYfoPluWd3XwyVvnmThRjNEci1NMqaz8XBNUG5CxCNot1EYbUnWg2hDYGjHgpZwQjNmYP9qvaN8CHxQJYSHvXP1m+mj+kj1W+6mPn/ZF7dJo1/Ol6rrGJ85lHIW1eP5n9K3aixLgZI8PmWgwAgg7HgksctlhJMBFLU7IQoakJcY4/N2QrGa1RUozezzIWaz6XAyvAI6x1mTwmT5Y2SiHTfGxjHUTspl8u1uN92iDHEc7BFi026ra8Z8jIepnTcMn4sl6TldnikCZA5UEQMuYQz9hbsRmrGwGZfNC77Zbp3c+qiYUVyBZbah7Dh+2GZ+Jewt7kw2fVlntMzwpLcVb2v3DM7RApF8LONJq9ZRF1L6faNyuMXc8H2zOr/2vO/5w3p12PW/v1X//7+WvH8lcbgc56aSkwZEDd/n9rBkberSHAupxvq7SYQyc7rRhkpNWF1j9noETPJeKQdeFsb2xrUGgrveQ2+t0tzznVBz+dtdBnO+jouJN4Ci3TzXI5bfEamh+rxE0+w0ARxgn0S55DOZx9mX673QP5yPOAa9kwKuT2tgA0AHDmeWM0bx7RnDZRnNDoKAOXtg00hlDkJd1QfC9GvxmiXiu8QpM5EB5OF0xp1gEuvhXsRDFBqIy3Z5bGOoo6wIlKKDA83Xc++V2//WAoxqgaoPtMWazbc3H5HuOcXNoDOe5LSfgKTisRju0cWnavvPGZ9exr3GspNNuzmF+9tPAUdQ4ajKMDoNGXe9Z55ITEEEnAUcKBGtdicCwgkXhGGVni1a41fYBBvs5DjhTCuhXxyaepT0muKK5jAZ1v8GegD2OTXJau8s488Au/g5ZMfZ7keNwVlUNVzgAoHxVbNyj+LAkvdy+eAYh7jtYirHpi5GHoPOQNWzGrE80Gk1Yu+ibP/29vbp+be/evbc3b9+wrhHqHE2nqGWkn5MpNpeydQAIGORfiW3E4szMbkWG9oZtsNv1GNRC9h3vJ2122J4ekKFdjahOh+HBr5FqkrMU8zxqbkGV+FKz7jR01CL6UTf7lEUhcCQAN9hGZQ6kOUz7Ec5L2OI4b5JOiHUEm3T0jTt0vmFUsFFyQxU4YpbtVrJ/O2ceYUODjSiYMgzOMniDZ3P2io8rytkA6OHxAo4QEAVQNOiBTYGQ5Fagkdfy2QE4WrqUzRxSNg+2Wj1Yv7e2wXBn41HfptOJXUwnNhkh4NCz7WZti/nc5vO5Pc4f7f4BQBOujRpDI4PkGLPq13u9NntD8imApD3kT5ARj8AnwbIBu3QNcAljar2xzVqgGMYP2kyZrupLSNuFTB+qz7gl8CLyCLrmhCcPWDC0r6CU+i78aoEA7BnfwFWvU+BR3za2XXyy7Xru7CzIMK4EnC3B1FqxPXZrBaXRKTwnADsAg8gQZ/97BNefgwEBtxkxLhxacdBDYFis7PhJAMpBl5CTYW2kkMItz4g5trP9E+AorEH62ROzS2BW1MMLWa9gFUUAXPWiQgIvpOmKFMcTxlFOttKGUX5Jla0r7HyMDTZ5U36umIXErFJtNiWGtP95WKQEVPE5g/bclyiQwmeI+kz+MwKeAoAdbFAuta8hGm2xlsvUi0XEUcSPNHooOoQgHYBRz9omWCQOYAGHlNwSdSS0d8I5yaIDcORgUnlORWPrlsntV5iyYl+yr5als2jynJUXp/EkJ5nk8iavwaSEAe4l1b5MzNC6wipQjHaWf6r5FDKH9GGDgeyBx0ic0KIezZqy9N2eKk5bxJf9vsTICB4fZOQEHMk2kv1HKU6c2McrA22aowDdIc9J4MhBI9hK2E7UcgngCDWOdmAugJnU7xE4qj6RgNzxAJn6KIA+FqjpMqoaE5pneFYGEEcj7gMQWH2YP9rDfG7380cyf7Feyjr3yTZC7SMy8GAvh5DFQx0k2OEbm05f2WgEIGliwxHW5jGBI9hejDd8R68B679xTKpgjuqtAXTwn+wHZ8wEK6YMBWfXaWwouM3O6iMZAWM/4AwfCT4Qn3hh3VxP9W1LkvA5t4B30/Lhjh3f9q9LMNMfljPX/RHM+DVrm4WOmu+BEuAtSbpDvke2bcHgy+BUExALplLs67k+RQe4xGJ8W9fD58F6DIhPiSKyPA5wc53ZuBQd/LMFGcOSsltynX+c39v84c7u724pY4ckELCuYfO0FsEi7WzgrNpaC873FRpKPrexZiiBQGZEjGe1a/Srj6NIoHIzq2OclRdfcEBZpqMmODd3UnW11hV1Qdn2qElXbXZzbLTej7FdDspXSpKrjRuo/uPzm+M8Iw797u0ZtX/KwDr8vUhWO76v1PfawBGZ7h6LCLY7AHDVU5QMLOwJ2Gbaz+pGAvyu+zq1NoEjMNWZgKEkDCb6uMwzJRSdtUw7GJKoz01qXrAoa5468myb8SWAIw0J+TVa75UoDAYoQSO8CCDJ/pMtWBJ65dfH2ht7lmDbQWmDtWITE6kwwUv7KpkngKPKkwx2rTdjUQHRuoh5CXHS3xVwlEaEQOdI2MNvHn9hh8h2N4GjAyGB9PznxHc7DUw/qPjHT8AdtX1dw07ZibzeSAI9S5i34y7HAL5YZ8vZ0pobMdyu6+o57aDrysft+q9rn/zRgaNiP080XO/mf/gPvg+oGcs54BmdXxygXx04QmHn0ChvOnSHAonnOIhfBnhoU+tPD+Wugzj3zTEA79DE7AL8vQBHp/vp0BHnBebdqQwHrgQoIkNWBrCkkbukTPUp/bhU9Dxq0vRHAo6ilkPDKc61MsJhO5BJcDgwj5utBrkLcHSqJUsQxoMLL8CRWuy5BfnngCa//GLtjAey17vt3o+BZuHQ5uejkAkCFEfa5HOfJzsBx9o6v99tfagbxQgAtu8vM45ibsQx7XU25i0dfABdHsin65ccMWXJaw13KDNJl+gqUSOnyJ6VYIjueQw7woCdi1p6VnbI4gnUVVAW0l+4H94DmS6eWTgaEwSazWZ2eXlp0+nMbt68JXB0fS3GEWTpUNsIASnKK5ANg4CXAkSPS5cL24AZsiVgRHk6fwE0Yn0iDLX+SGEM3/jnRIJ2m+bPjtmkEiLAyasaw7MmLACgfNChNdYHsAf/a/HZAOna4yT6N5zs9k20jx95lmFkMCMwjA0mA9rM8JTsUIwx3DflPliwWhJrI24SHPTYqo1VF0iSPqiXjcAnAqaoiQXgCCwj1Oxh8XcARgMJuvUM58X5IVeD7ONHWywebPmIwtmPrIU0mZhNxmYX05FdXV7abDahvBvCYghCPaBmwsODPT4u7P5+TuklBCv3+6GtNmbL1d6Wi40tIMe0xr3iqn3bU6IDckoKeIqJYRxPiyVkDsFmgn4+c+q4Gd+4RCM2zGsPTHDOOQMk5hzakeG+BBiqrHPN5C4gbtmrO3BEI5bDPwrAIZQL4Gi3fmBAGQARwCKMedSRIHCEeiZr1EVBh0jiDH0l4AhJI+o3BcgxfjVHN3sJ6rgVqEG2YNqUzDxJRglsjsCkAm3IVi0snAjIAUxnYZ8APRozwP+o9jDkhTRuNf5p38jES6ARPovklpBSihoyfLyQqquyHNUPqbXfkGUtFo1mdVjGtpZ/vus857Rh7r75HKJOEptePn8AR1o3vA6O12aqwTi1hYAjtWOe12AkiHELgAfnDra3Z2kTzHM2EQE/B4ycUSS2XYBGkgQqWd5MSOoAHLlfGn6nNowlUlsGc2Ov5ZnnddjVLODSVwWcQqJTyUku53sqgCODrP1RCvL6WI/aMpSM838Mjic3O/vBsscV5IecY2Ea+SQl3oGLAhAP8BdrJCQaKbflgWOhkZLaippWDGYGcLSz0aDWdoO81Q7yS2Aaoq6LbSqDk4xQr33HOTq0EUAjMIIAhCMI6+wx1Y1SgsFwMLTpZGKjMdbUIW373f293T3c2e39PaWiuF72BPSAmQm20QaJFwAXYS/BDOhPbDa7senFjU3GkK67sDGkY0cTAkc7stQA9DlgBNCJ72NoCTBkfTAHjniPZC1rzHh6CvtS5CkHKAhUqI8DPELASsMvB+9bv/vA5OkbAffjy/Y5e+xnF//Wh+39X/bnGgA0/ay9ATIkCOpJgDH46/cC1K9JKPrMbdoTgNytfCIEsvWC0VWmbvUTk0RJg2Vd5K3KyuGMlTIPxLDlmAc7udQ+WnLNx+vxASwjreH3d5/s4f6WrCQkRHAOOfjbR41NrKGYMy5BxnXOay7FeFCtP68B56zMCE7XbbRLsdF2BgLtAFVhxWgsFv/aczpy/9VAfV070e41otMGjg6NlGzFwqGsa2ITlMnvN8Gqc8bg8WN1L0rwO+3cdo1l1HWBqLjYyQk4KrU1YV+cwUsgeiCfTOBRAHdpZfTkL9hJsLCxRgbQET53kXomYO/P58kfJ9vsM4Cjk+cMrycBzU/WnDOA6Hw9D9R6MrEUZcTsCilqZx554kBb2eLQnjsnCJKFnxl40abuC0vWTiBRzi0hU9oTNbSmhg/zBwGOUmxMj9dioJ6lElUB/a5jqetx7ZhQ+z4/L07ytwEcNdbmZxo87/m69suXOO4cXOPc63fxjXrv/sf/vQBH4WDkrPjidCTA6FBQpD1Ivxzj6AU4ygMhBlA2GkeDVkcWtUPG8AU4One66fiuzpYf3Ywi/aLAEXSDBo0sqnx/DQc5LYTt9+M7tTVegKPSFrScX45x1J7Hbcfgad+cHrOf5zycOu8vCxy1HW0VS64BvEO27nOf6xAb9pjD1X1uZ/BIm5l8f22HPpyRdpChbGo9wEqnPgFHeW3OtY4COOLozAGDtJmhEphvtHRvO+t7JqICPJ5pn7LtY2/A+/KoDzctI8jLoT7ClDWKriE99+oVaxddXMzs9es39v7915Sju7l5w5+XlxfKRk41N3ApZEnf3s/ZXgCnIMWDABgC/iFNIRDNMz9RI0C5sY1BesiJ7gIcsU3x8vo3zbMengfHgKOD85WBkZCuErslXu3xFQk8p2ZffD5ikM3ZVdiMO3BEpggLmiMTESCKy9swy1ABHwZp9qi9gwCk2L0oro1/GCYAjgBAsR4BcxkkP6Fi7wAxEEhdWX+/NZb1QRb9BoCHAKP1cm4byK7xfR3f729tNhvY7AKvsb1CjasLZNb3yYJ6QMDzFsGmewJHq/WG9wEt/d1uQIAREkzzh5U9AgzagEEISTkENIcq7D5GgAKAGcAmFIKH9KGAIzCOfkvA0W55a7Z9ZNuhTwSUrmy1EHDEekdkHIEltmbHYAoF40jgMa2NNu8OxgDkqlUYFEjjtCajLrJ9NfLxH+VNWmwdgElVtigC7Arg6ZVHaY7e1sAZCyt7FF9z0YES1suqwBH5N58NHCmZRgHDujbreVTfJweq2skAbeCo64YSTz8EwNPwAQWK1Wd1Cb7I5NfK8AsBR1WOTok9kqITcBQ1JP7IwFGLbaRFV8PSh2PUP2rY5QQcsc4OWEf+pZrHJOBIq4yjvqxptLUepDkL+8llGL0Oh/odtY3AOALQDpdcUnWQ5wSoZPu1QCmAJ5Drchkw2GXV64PBG9hogEzyiY1RKwTAESTswO6lXUdyQN8mo7GzeJWQsdys7Pb21j7xdUdJQqwJZK+RtQWpOtS7A0sTNgJPiDEystnlGwePrm02u7LJBeoeYc2ORA1Iyaq+IOUdB2NVb2MSCX5GQkmVSgq8QziQfKQMHKndVfuG7cFX9McR4ChpinmZpU7L5bmBl3PsQNiU/J0n13NZ8jUA8WI/xW1r+IEtwIyx9ACLMoBUWEp6/KwkWfxEN9KNBIf0XnRLMeVpbmh1qMxZjNXCqOV6I7k7so9Qk8+BJDKOkPjxcG93ARw9PtpyCdbRusjl2hY1DQEcbVkDEb6emEVao0TOl+wn5nXMxQDci+yrPBb/XpTWCo6tZ6I70z8SckKeS/5XIYsf0G/wtaOMMCQwZcbRoaF3LnCUz9HF++w03P2gXwc4IsOIstVKMKNvCQY8Ex18ZAVw104OpEoKGPpL+gRt4Ch87+zbd57bZwJHeW6eavVDe/dTcbmT59QNnAUcHVJB0dJY9x6qJ1Xrf1LCLn0OWUrukxNwlMhLkth9AY5OdV/5/Jy1pPNJ07w5JxZ8+vwvwFFuoxfgyC321//2/3gCHGXDm39vBpp0gmOD9AU4iuH2wjhqG6cuiGaMrRhfOYgWDh9dxJBf8t9PG0If+GdIFXQ9Z/ueT38vpUIWp0COVOjNfy7jqDdEBqFki3Igvv17nsPt+z8U+FSE6IVxJOOH/30Z4OgYSHQIvPhc0OT0+Ox6xC8DHB0amz5bVbPhyHrzc54/Mq7iSQ8BDsWSp0zm51smy5Y1i1VqmiswH059bIbisxzYD0cFPyWdVeuV5OOPAkcRGAhpEg8PR1ZYHU87bvyZVc24sReLT9nmZWNNHXHJn0GSbnoxs9mlA0bXr1nDCFJ0b969J3B0dXlNMOniAscAHJjaZAKpMTBEJEmHIBnaYb3d2P3Do6TnyIhx9hHlKepmJ2IayJhGwCqCxdkpb4+nrsBRZKk/rXF0uNczcHTIH2q8p4euma6+acvzOo/nGCP5yu2AVHwGBpCAI20uESikjCkC2pSuEHiEtorzbjaonbP2jSFEjCA7hyzGvo08AO8J/c4OQ5ASgZio24NN45og0XazYBY92EdbMoxQzwhFsu9V12C3obTaeDiw8Whgk0nfLi8HdjHFa0zGEQpy47jH+dw+fvjJPn78QOBouVxJKmkI2bkRGUcAjuaPK7u7fbSHxdqWK4yVnu36yF2WXB2BoyEy5SWLAjByGWwjSNv9hhhHtn6w3g7tJIBIjCNI1a1stV7aJhhHKAi9XjI4h77gi7IlzjgK1gprU4k/uI0aJFyzPJfaiUL1LQXGUAlH0kZVwo7gY8jXRXUSFnQCaNRO8685yI2ofQnFJWm6BCTpzphX7EwkAVJR76jsPw4wjmIOBMOoBDDiY4cAACAASURBVFedTcX3HUiqMtdNicm2/e26+pX5xzZKeyL2Q5Xlq4WLxe7TvwCO9PN5xpHL+jBYHowjl6ordYyCcSQZu5Cuk1RdJGB4XYk/EOOIcnGetZ70t5tD08HJhs+bAl6oVVjE6hynCCGmADIk7+XaVywQLsnIYJQhyNZkHHmNoz6YmEY5TzA2CTgBOCJotCNRR+S2rW0LwxY2AAE7SLapTsgENYiYADBi3SOwiwjo9wc2GYMpBOnXKdfl9WbtwNEn+3h7ZyBrYk3QOgDWJKTqemRx0iayTiDw5L5NZzd2eXVjF7PXrFE4u7y26eyK34P/T6YSQCdIPmJsDQQoATiiA0HmQWUglBpijIUjGFVpl2gLzddgHAWoFEwkNrq/Wr//FYCjcxI4DiV/hF3JP2nXepCq29mWjE1Xl3gGOKq1m+PYGK8hzZmy2QuLS1aGPuUR4CiAJB6XwSLWjMlJTw4ceW09sg58zdH8E+MO6xLt3nZDtuzS6xo+3N3aw/2dPeJvsI5cihUJEXskQkC+boPEkhVlTcUcTMARkV/NPc25sJleZ8w/qzVglQCkek/wZ9VukpVqMo6qr9gCjjJ2U5Y5T7bAuuq1lo4nTtQkskp9PLA+nrvYfNbxfwXgyGvqBBOmsI2w36HspGoG0gb1ldgac5t7HW+a6gM7KLmTtGEGjjJo9AIcKYkgS5XmPWZb5SL2lbH/VV1PV7TwZBe2qYNF+Xd8l+tizI0X4OiMuvQvjKNYjw7Fsj7LrB340rlSdV2v+yXvues9lPU8JfWe891Tx3aJz/f+9O/+z/3TQETVaVcQW4O9ZmfHhuc54MiLccMV3obWd/2er9w89zkoHqQaXqTqatfnIGM4eTnwdCioeujzJw5vllN5qXF0aq6Vz88zLF8WOEJKWHFRk6xOdrLa4+NQALN5zAtwVDsbv3054OgYiHFojJ0DnvzyGS+fBxzlSdUed0/GnBdUzhvZ8+ba0ylMMMaD+PHpc+O/WxvXjWKWqovv5oz2cObjPhqZpllGI2ocJam62PiW82VAKsChwiHQ+g25KTodisaWoEDU4cBPBAAkCyKtE95TK+sXAQ8EscaTqU0uLggKvX792m4gQ/f6DeXowDbC3xfTmU0mU0rs4CdYSQx2DSpohDpGawTKERDfbm2xgHwPNononwCOnG0VgVhnwqDmjQrFKpORhbiDRRHZ/oXN4HUuTljzCFF9LnDUAIrabE6wPEKiK2vqt36PW8zjpe0wthN8ICOH96j6z0xwrzfBwJ7kQ2LDjg09jhVwhJpWqLlBkbdSLwdMlgpc9WwMZtlQxdmRSc8aH5RsWlOKbr18IMNoB5bM8t6Wj/eqabC8J4sGUmqoYfTq+tIuZ1O7vBzbbDa08chsPOwz2InzLh4f7dOHD/b9D9/ah59+IoiE8XH96rXqdIym1u9PbLne28N8bbefHuxuvqQEHclM/aHXOepTqg4F4SWLAuAI9ZDAOEKtqd8WcNTfPlpvt2RAeUumndc4QiB5BdYRpOoUVFsvl2QduSKUg0eekBrMwgCOenvbIR0/goAeYEegvAbbvY4IsKBSI0gzodREIpAU7yjeg8zz02wjrQ8RHK7giGd4u/hPzBsCRy4P2AU4yra1kXRDGDQk0iqLSsCRrl0ZRwpgRXAxbPE5awyYWi6i5tM3QKMAFmJtAHAQM9xl7Eog9DmpujZwpGciKMrAKH4ekqoLxtEfEzjygR2F2GrkN5ijGvhlrDfW8YhUetC8UVGGg91rHOEnZevwL1hGDpp6IJvsB9au25AZoWAbbOpGjCPWgUNOhoNHe9WD66MWHICjIWmAtl6ophnq+a1XYFnie0MbD0cEjsajCUEjSLyOsZZSSnLANXZ2ObWLqYAj+DaUqru7s093t5Skw8AD+D4YTLhOrHd7W6w2Nl8CeF+Libk1G0+v7eLytc0uISt7Q5nZ2eUr2l6MMYBLmy0kYsVcImDkPwFOMfGkvKofIZxH7VaZXbIh+jtApTRXSvA+g0c+gWjWdMCXYhx9LnCU/blYu/PPfU9SdYT3WTvIZfnCTytgjwMV6VlDaI7tRqhfQEj17Zss0GeBo1xL0ff6GuZNW0T/0OvqMVGJoJHL2tILc6k5BpIdzNlCEnZhi8c5mUfzh3v9/jgXqIT6faiLtFrZZvFgu9WCSShg3BE4gj8a4FSMnQBrwmZGrSHKaDmT1evAwp/FPdLfQQuzjaJ+sPzgsPHxM5mE1trWdBwp48u1NoFDvMdDiRQJLCqJFpmN1P7OCSf1sz7+8sCRkpWQGOfMIkro6ncyjJiQps9hH2SLvXaflxbNezG15dZ68DexJ0hsmCKzlpKv2j7ys830GYyjz2n2PL6az3be2TT9z2cctRUuwg9ssLciSQ97TJ8TJaHR60pFbU31maSZtfa+MI66BNvP6+3PP7q9//w5Y07r8R+7xlG3uE7tj3OP//yePP7NvPf/pc/fZSz3/pv/9T82Vqzq7FSHLN5TkK1ZmD32qHWDpdOF9AR+fyoHFFkGCnTgu9KzPfVPUhP7nYK1oYvanhi5Y89p4LZsxXN30/28L4yjdjt2GZixuOWgQHwvxozGWc3o/zL9d2pMNj8/J9DQEF8vToHm3c9mHIFthKhSYhxlxmAblMhz6BhgoWNegKPS4zR1XwY4ymP5lON57kL2WweOYszWmQWbn1P/jicsnDdbTRvUlh51vv7zc+HY1bSRzEXO8zXa8gFa/yLr9Olzho2LGkdg6USQIPoyahzhjrhFTkWVVbfBiyG3gKP6BF5sOG0a4jOwVhB4R6AKL2QOoo4RZOkur6/szZu3fL17/55SdK9ubuzqGiyja2ZBsy7CHs6nF20FoE3iDWoYbSRBhkA5WEUuT1efdWebHYJZO9sxASVkrDAGepQdw08VitWmVGAXYhe1Dg2+F++fGiMFOEo5zs99JzOO2vY2rwccA7iPA5nv7Tl+zIfJYyeDShUYdA1++EkBHJkK5VImxDXmAzji5pv1NPBzbT3UzUHtokGfNa8ohUS9+iGDlENkk6Nmzlrsov0WcjMANuYEihaPdza/+2SLxb0t5nc2v78l2wjZ9qhf9Pbmtb0HsPj6yq5fXdjFBep1ALQSgDWf39vtpw/23bff2rff/sU+ffzAABOa7v1XX9v1qzfMfJ9MrpnxDqm6Tx8f7OPdI9lH6zUklwaoGMLAKBhHAo5U2wlzBxn2ABwhVUehGWei/No1jvr7pfUhXbUDgwvA0Vrg0RKvJcEjMI3QTgi2gSkGoI/d3DPWn1KGdthH1SpDgJKlcfBXDgbm0kQYL/q6DRqMYpdPcvE6eQACkIrm3dHCIsn3ReDdJYJCZPKpffR6RzyzAqrnAEdyoZ7K08lGKuASpdhLkLDFIm0Dtef4lLC7rBFXgok5Wz/8VK0N5wNHYHTI5jHKrJ6nta/AUTCMEnjENj8GHKlOjc6Tgs65gIHoCNHb9We877ZWbZ/P4Yynsoh8uRpHvLYaR/UXsrGOQHhiFjV89PQ+R3XaDUd8mdnVjDVXEImBcQeQQiaLwBHmVyrgDmAdwNGwtzXUgh85s4ikHAREwVjqb5lIEcARJD1R12+1QmB9BRIT1zYAR5Cqm4ynpQA63gtpWti46RSsJEnV4TkXi4XN5492P58LXIQ9Zw0MSMsNyDJ6XCzt/nFlj4uFPS5WfK8/urDx9IrAEaRmr1+BgfTahpMZQSfrjcwMY3Jo2z0AKKy5Q69xpABxvAggpbGxpRydAKIsVRcMEoLR/OeMk98RcNT2XdvgUcwTDTVUtgJo5IXXw2+LZB22QZ03xGL8vYDvdf6njCPZzjqYfxngSP3FulNeQylDeZKGVB0UBJMhfTwaDbhOBfNouZjbcvHIOofLxYLMI/wNf+Lx0wdbLx5si3WOLGhkgegZIMUom5nYfi4RybUCoBFeGFv8vUpEI2EKjD38I3O22CzM3KfAkfw0H4JNd7zhBsIWV+Ao1kP/2TwygUm5X/5YwBETlgrLvdbfCfZRAMkc1a5ooPlSsf4M2sU6ShtpG3kFkUTnYFGuD5pjRZ32uH8DwFGAdm2/hjOJ+y0lOGC/xRpHUHVI9TsDLMpSdeqzYP29AEe0K8W3bUz8X+WPF+DIJUlTeYPnOuKc+Nk5x37Jzu+OP5x/F13Gcu8f/rf/9GyqQzbAx+pBhLOUG/XLSNUp4+4FOKqDIQbQOcbiWKC0Eax6YRydP+MSSNPty56pFM5poR7+QsCRM45yULIdyMzOVnseHwaXXoCj0rdfGDg6Bloc7pduI65sXLsf3uHI8xlH7ft4bkGWCkbdwZ1ql06bBp+rmXF06rzdnAYHjQKMYnH3mrkZ9joDAPH5oSADPou1NKTqAjiKNiQo5IGZAIgCLIrYQWzwI7BWPi/fM5csA/vENa0pRwB9cgSkpja9gAzOzEbjMYNJkKMDQPT27Tt78/advX331jOTL3k8AlhievRt58keYWO20M2GRB3AI25eAAhJjm+z3qpI6051juJYbXC0ydFmEzVrEJB1TkRLfrRt90K6ocOAdj3/ZxNOqxlIwF8OSLeD0wpICDiKvmZ/JHZZ+55zH+excwhAUhF3T0eAn1TYYpVxFEE8fd9lTLmBFOMIQReCEKiZMQRwBD16ySSNRgB5NE4gPwPwIsCj1fJBoNH9J7v98IOhtgGApOXjAzNGZ9OxvX51ZV999c7evwMz7dquri7sYtq39RoZyA+UpLu9/WgffvrBvvvLt/b9D9/Z4/yBQaDRaMw6Wa9u3tjVK9XfgETS42JjH366s58+ogj8wpZLhCUHlKBDAfjBGEHUKWUVMZaxMQZohBcYR8BgsQVGnOlXA472CN/jrlfgAIjFRfbdmvJ0lKpbITN7aesl2hyBOAFHCmarbgrnOP22yIDeeVBybzuvKSLahYKWwThSkExgrsKQSYo2pN4ScMQ6MIKnXBYxbyFy5L1Z34EbkkZGdj02ywvJ1Dvw3kGqrmmXk+/0hHEUgDoS0BSsagNDnwccqb2V094MHJZ7U4GdkkwgVmcc6yCZ91t+HuUIALxFkN4zs58AR6plJMYR+g5BfQFG+lugccjVlXpPqEXzOwSOZDtb21bY0Tz0tNAweaAASiFll/z0PBw1d9zPcAaM1k0FzOvvLpnlwEapceSMI6xXkqtTjaP+HsDRhrXfwKyETe0PJPWpmj6o97YnE4l1XJBMQeAIzM0lz0NGEaXqps44GqooOiUY9eCQ40KgHnYaazbuF0xNMJcWq6WYRnyNbTBSTSKARIvlyu4fFzbHC/XUYDz7IxuML2x6+cqur14TNMJrNLm00XhmgyHA+Kn1+mPb7ge22qCBABahfpLqmZCFxJpKIXsrEBuMQkn0aQYIKAoGEupGxbwIOxaJpmWjlFI6Ktj3pRhH5/gNuPN2ElDbryuJLYQ5ZJv5hI4mN4/XM+M9V25zuxFgUarp5p/QnwjgPb13tlRdln9M5xmMJPsWa4nGnyvMYEwTOKJYrE1AJ97Dp8NahuSHFWsdom4f2EZgHgE42qwf7eHDj/QZwF5eLVdMmoAvSp8pFreQw3NGk+7Ba8cF44g/Y95j7vRtRIa11/x0RLg8QpETbfrqp/xEMY7iqGTPG2vcgc+TZGs1Wu0w3LNhuVO3duTzL8s4InCEV2IcxdyRGkDYAikElIQEl5uU71stO/uQfg3OjJlSpV/bknWH9lgnG+lM4Kjb/q9eNfv4+f60NJ3fv3LT5KHJrlZwDgleh6TqKttL9qJ9T9zrtWocBXCUwaK2VJ0SJ/wZXhhHnYGjz+n3k+M4HRB7yRhj+Xqfd+0XxlFu/89rw3N6sNuxvzpw9K/+w3/uaMFCqi4YR/qa7F8EcsLRy4wjyc1Uw9lM5YiB3olxhGAIpOpaBW7L0uzGOHfuOQ18TnZh9/O+MI7aU6ELotk2fAyItopahpMe/f1l+q/bRM5jsLtx+XLAUWjYROHP3J45OBn33XYosnPTDsy81DjyVvvCwNEh1tFztq7rSO06/7qeT5nne5W78CzxLt/tDvBU4KjtCMXf3edcvbMMyrTPc+i8bef/+DNWmx8ZjfnYtt50/qy9ruR7/BzgCGBCuW/P1lMArNZZis0dgtGQyAELixt2ZpcOyS4ig+gVWESQC7uwr77+xt6//8quXl3bm5u3dvNGTKPpdMZsZ2alMoDhazZqEREIEiilawAU2kkaAfEGZhSCzQLgKEnVOROpFjEWWMQtJeMKRfepBMUjOK4AgloYrJuib3+083Qwt2fPZJseciazXQ2w78kY42a1AkftOZAzKtub4axZHoyhBnvN75yrCoGT0P+pjCNK1lW6g5AGtr8kllCXIFhHqEUE5tFwFMDRgNJLCGaiXgGyh7cb1NqBpBKkaO7s4e6TffjxW9Y3AsixXS9Yz+j1q0t79/a1ffP1V/bmzY1dX13axQXqc+xs/vDJPt1+sI8fPtjHjz/ah59+tB+//8E+ffpAQGs8GtnV1TXByZs37+zVzTu7vn5r+96YjKMfvv9o3/+IcwCAWpty/FW0HcARGEcMpKIgPGpqsa7WnmMHgR++tpCtk4Y+xuTaCwITzAw5IQ/gIVufYYzMFHTpjgLc+ia9FhEWwCOnOQOSkuOR4NPa+r219Sj/JzBPwNGCwBHaHXMUwBHeQ2BNtabi3HvKNSkIqyB0VDlSln8d27h3CqvRl8YYqAHKfplPNZ+8T7Ao1j0BRx4ubM2kHL1v+r6ybZnGl7cevp9waAX3qkAJmkdKB4Ux3apx1JwnTxlHPvs9aKJ6F6FWAHuTQYinwFHz8+M2X2wUryrpwE36rgN3sV9yeNdPdwZwRFRNwaO4IiWAWMMoM44COJJEo2pLiHlUgCPWOFIttN8T4+gQcJRlRes43dve954cSg4cNdb2MJb8XGM8j1HNZ583lKrzPg1JLM57nwlcxMCMRTBu05CqA+NoDOCIwA7sserB2B6ydsim33i9JAXeIUsJ4AjrMdZLAUdgHE0IIA0HQ4L7mu/aX+NOsUXC+5Lm0jpA2wbwCYzf0ciGkLobjW3fR42jvS3Xa3t4BNto6cAR6u4MrYdkgemlzS6u7GKG17WNJlc2mV7ZeHxp48m1DYdT29mIwNGewNHIg5oAkDJwhM9km2BPARwVubqGbJ0k1mS/8isbjtbvsb4H86yD89l9/65s8q4+c9tHPAgahV3ruc/jCwLZkAGm+SAUQCN7KxUXDVAfqS2GpdtXwY9hSeUVPFPjKPydmCN1/pQAT2lRss+BgGaQm/dVJeJYg4iMBLPJeCj5TpdwREJErGtYyyBLS+Bo9WgPn3605fzOVmQvL8hI4vgnECQWEdl8LoWHa5DlF7J4SaqOiQgcPjsmVY2YKIN1Mdhvmi9aCCIZKYCjmvBQXcCnYTIxjtqDrbVePAGR8udZTrC9zjy9XodhfeKQvyZwpDp6beCIjCTKHApMli3OyiiR+FT9gR6SanouX9uSUcv+dX74TnvLvwHgSIoBFTQKuxftlhlHrCd7RKoug0jaU70AR3m8nbM+/Px5fPwML8CR2uacGkfd4zpfsufOO/c5/st5Z+7Gnuv9q//wfx9coQ4F4nIwpOwhE1iTv/NFGEcEjkIP9UWqrjiEnrFMtzxlt8ffT1yblO2QN1G5/xr1HV5qHHWee+cZIXcWSyJdzaj7uVJ1AI68hEFDw5nbzCTvxw3ngUyUPHZegKMj3U/L+eWk6rK0YLs/Pgcoiafo6uR0HvS/MHDUdvq5B2xkpfmm4kCiQPd7lq08VuPo2Pp3+vx1A5hrHLU3NQGEtx2AQ3MxS9UxkB2qrmnehlRdCVwXebqQgkWxYmVBo7tC951Zy0NlLyP7M4CjsAsIVKGG0c2bG7t589bevnlns6tL+9Pf/b199dXXdnl15VI21za7umJAC1tybPYBDvFyjKehJoICYnhfwJFYRgxxoMg2gkoEjjZiHGFDj4KtDiJFsJdzgQ0KWGzIoHdblq7df+2A8PF+TEHCjsBRrMNt4OggCEQpsHBum/JN8f38PQJ4BbAIrfimDEh5NvfkGB5w4AisI9ZAwOZxgA27A3ruJ6C4tWIbCJ5sWZwaAU28K6k6ZMgPbDzCGOmT5QIW0KcPP5IltF0vWeMIQAak6QQcfS8pu83KBvsdJeoAGn317sa+/vq9XV9eUVIJZDQASx8//WgfPvxgP3z/vd3efrDbjx/t9hPk7ubMnr+6vKQU4s3NW3uNn2+/EnBkI7ufr+y7b3+0P3/3k334eGfzh5WBh7Pz7PfhpAJHCLBvwSxCIFWKNmQmYcxh0/xrAkd9hF/BPEAAmXJ1mOeYJ2IXrZbIwhbjCH0QUnXU/9+RM6X6ZBwtskEIlDG/f7+xLZhMzN4N2NhrGTWEvRSQzFJ1MU960rpzkElSdQQnPdu8QmF5O9GU5am1JeKYVGC5XEhco6IadiZwJAAk5PWaNY60rgRw1AT+yuUTc/OY//zUdrg1ahSNdkCOAXD/vXwxBygddEhB8my7CuOoN9YRnjR3GDiKGkdieSozuQUc0fooqIdAP4H9PwBwhBGZzbXG5972mOjqSOGjbZ/hWI2jFuOIqw0ZC+ovJDpKDivmnAfOwZwFe5PAMxY/APFiHIF8AQYGgCNI04FZuNshML5SXSTC3VuCU1iH9VoXxhHWVhY/B2PIa4j0KfGuZE4yCNWjhYEcICGSCACYgm00gk0cj603BM/RKBUL1pFea1vh3lmvaMQaceMx6hRe2HgyI+NoevGKr4vZjU0mV7a3sa22uCqk6gDQg3E0JCO0yNVxDdLchkDovq/ElEg6KjkOqcZRsPKKEIPbLnXob7/G0SGfL9ZyPnmfsIfAD7ZFHcVNwEkju6mqqWPDphXgl8k6GBHOuuEFnweOFAgOj6qy7mKlKEmFZIf1rE/gyOcSk07ECtJ58DvGosYhEk/cEvFJA3hl8tBqaYtHrW2Qs328/2CrxztbLeY2Rz2k+YODR2uyb7Hu4UWglQxDjSYBR0ouKCASA9tsNbYqQVZc3/0fNUvU+FNblRdmRQIjw34U+5JY3U+Bo+j1DAT5yQqIVNe/nLTgept+gt83cJRBI4wf7C8kYyfvtylV514L+9NNdYlRwUcIqTpJpB3yk9tr9ZcCjrruuw/t4/J3u54n2xCOiDMZR23gKPb+ARwFc4tKD9hrwe9MdaS4X4waRyhV4iVF9NPH6Avj6LMTC576kp//TgYFYz783DH3t1Lj6HPm4+f31M//5gtwVGocZVmLIw37Ahw9aZjPMRaHjEkb8HgBjj5vcv/WgaPsIGdnKzsU7c31C3B0zB5psxebtnbtmjY4kBkD7UB2doZx1lMSaj9nofvdAUdJqq49v86bb81+fA44am9EtHHvsEaVAKAHQJ2ZkK/cHhfZCcgBgydABKXcELSKDUStK8FzBsshhYcBDABUQRZ01LLBphusE2zmEIgKmQNl9Tu4BKGjoWoZvX59Y2/fv7d3796zzgzAIvwOqbqLy0sCS5ezC5tcQCKpZ1A8g4TccgmtejAncN+oJ4VCyWvWNVpTGs2BI2ccCSwSQ5mAEvs9S9Npq6IkXPx/YKPBmMARsnGz3vkpuZjj1j2AI9UraWzsn1kSMKe6AUdiheT5nze5hzTccd6cuRnyE0/0ywtwhCCIs718o6kaRwCPBBxFW1E2yaWfwCYC2INNIb4N4GhA4Ag1AlBDqk/A4uH+jnJyjw/3tlnj+DUDP4v5PWsaffr4I5lI2HCOB2bXVzP7+qu39v7dG3v37q1NEbgcoLD62u7vPthPP31vP/0k4Oj+/hODRov5nFn7GFdvbm4IUr6+gTyigKOrq7eUSLq7f7Q//8v39i9/+cF+/HBrDw9LFoEHcNRDTa7J1EZjMI7GrNVEkAiAEdhGkKojyCmW268NHIGVQK4UAmPBOPL6EASPKOEDFhdqSi3ZV7nmg7K8vUg5gSPASZg/a9vsly63FXJtqlSUx57e6ZPd0FhfXJqOYemIcTqQzxoPimj47GjK0yWaktdlywE1zQP9q8G1OF35eQbjKANHXu3Nr1GlncQ4+qWBIwVF1f7RHkEtOwQcRc0jr8XRCTgKtQWdHzw11jgi0wiB+ZCqSzWOyDAKxtGw1HhiZuofFDjKABJk32o00kdaTq5LjNTnpeoETPV76i+spWBBCI3y8csMCYFKUT8CNrW3X7Pq2mTcsymAozFAeJxkTdBoswF7EADRmtJ1qFVG0Aj1zdZrrt+wvQCOUGcOoFGp54fz+1xvMKoAJjtYxNp2GBv7HusTjmATpxPrDwHu9ChXt1xDGm9NEGmNICLkZRHkRW3DwcQGQwfgJ2CKviZodHX91ibTa+v1J7bdDmzXGxEs6vVG1hvgd9U5UpBY0lRMDiFwBEMSc171FWUKUPMp1mCvu1jmU02sq/YmSdV9IcZR+GtddoSH/NEmCOQ2j6XKDgNHDZuc6G/V/SyQTsu2Vb8QSSCqcNcNOIKfRZ/ETRZ/D65T0RRU4gnHDUe+y8QxOyjAJyQw+GXJPJI9RN1ESMbhJ/0q1knc2GqBNe2RjNrN4tbWqI34eE/Z2vv7O5vP55S0W61R32/FtQ/ArKRNnfWQf49MJaHEfMG/IehLwMLZF8lGY91EkpLq/zkAXFKTYnlKtdMScEQftZwr+4tt4KfNLopjE4jUkC/9YwBHMXckVecSa9ynVBAp4ZYngKNmParsK7f3a18COOq2//OxfyAZ9+cG8X8OcJRjE9FWWe4vA0ftGkdiCwo0wrrH778AR43loGtM5efEK06tP58TCz51zhfg6HQL/RpH/OrA0T/8+8Q4oo6zizmHL1x0ub3YtDvKchrkPJTJkDK6sBArA0UBt/x3aWjPhOH3PfMrykTKOoVzUrumzTjKnXYomHpOA58bjO20ONG5aTsJzw81Zmec8Y+bwFYmXfvvvLAees4n76EOQ9zDH5BxhEfr1n/VEejS1WagsQAAIABJREFUJectDB5EKfuhujE6xDhiZqhnlPldKbt2UDPRldmjwugsjp7+5cBmG0CKtjjt3MDpU8ZZbsNDm6Ou8+lJblbztg82+6F53e7P5/r30GfxXuf5R09O2bv47iH5qHzzx2jjOCazOdtBrS5jqmtb845/8UKO50vVxf3mcXN8DGKnVuXIjtm6sHFd2yK3axf72R6I7e/Xv2XzY89/7FkPPXsGFJ4AEQ4cCRSo8y/YRgVcYFa9Z/FlmVjXslYWWQUjMG4JQiA7FAEqMEzGE7u8urRXr17Zu3df2bv37+3tu/esZzS7vLTLS0jXIAN5QnBpPBmTnYJlaL3eMQBFqZENMq/FkkK9omAbgX1UgCN2nJ4J2W6ocVRWzZAXamQbs3UV5IY0DmXwVOiVoFMpBgA5Pm1SCaC5hnps9RPx1oNWVepFgaxmkPuY/c+BpTbw02YdMRs3gnougZPnY97M4X7xTDEmon9Lf6Xv0wdgX9dABmEE36QjcsLx5j/FBkNRdgVzQtqMqJ8HRBly7u2oesri7f0eGS/3d7f2/Xd/sbtPnxj0QVZ9n+ywNWsbffjhOwZYhwOz6WhA4Oird2/s7ds39vbNa45NsGkWiwe7u/tonz79ZB8//kTgCL8vHud8ltnl1N69fcsXxt3F7NKuXoH59p7A0WbXt9u7uf3zf/3W/ulfvrMffvjIv1cYb5BtGo3t4uraptNLSjMR1ATAuANoJZnDFVhwYBsB4PTiy/BVETwN2Toy3vBCgLbft9FwIlnFRgDaQRsG3yr4iLbTPH9Gqs4/G6AdAWUxoxprAuYIGHorBc9YSFy1pRhA2yCAhn6UvGCPTDGBF+6Zi0WGEuw9MI48eMagIDKwY7w71MF71yv8iwCFIjub865MCwBTKXbOL9V6bgrs+QF+ylIbo8Y4S/uEPxGkmrhMBPNqtjFaXxnmbduqgHLcv4Aw/XPgyNGovH+JeZ3rvsUpYl9ybO7n50PAv0rVVUCs6Wvoqcp+yC25bFOVf4nnkuATZMcQrBVbKMAxVVVSMC5qHEmKrtY4gs8oppfAJIKDDibjs8OMI5hjHxNVazEWnIoTRrS/9G0CInnNtI9JgbTSHuGfIrALYxHwoZ/vaZpGlt+qc4zjJsk/NtxHZCzIMagJ0s8CR2n4+K+x2tJ8en+JVeSAR/kKJ63tIMHKGmWQnIwaR1sbj3qU7hoNAcgjoWPNGnHrjUvEblecz0Mwc1ySS+uHRgFHM+x1SEDhfjDnS/0lf/JS2yk1qLPK+gCCxmPWKYRsHRIJwJrYgCHMe3a5on7ftr0+GZkcNz3URprYYIz6ha9sdnljr2++ttnVGxsOZ7bbD23HMQrwciTJOgBPBI4klwTGAXpjvV/bntJTLtkKRkEwvPz3kLGrgJLW/Dy32wPmuRpH7f1J2BoNDY2l5/zGrnvF9jmOXpfAUSiExuBNoEbMvwTuBz6jj9wOxMgIGVA3XADnMnCk1quQdrSk7HoFKYLzJOAopBuT8UYyAkFnrWnx3Vxbr8il4vOt1kWCN5RHrhaZ6ysAU7ywzi3vbL0EywjM5Xu7vbslgPTw8GCPizmTJlRXEYzcsJXOMnIDEPaXa4P7uZRyJarqon+RYOW+EOHMJHeH+RtrV1NetraTyH2alSFWWdaCMpYSKKSL+xgLdlaS+/IOCV+hgGLPLzzl027j0xmSxLAykHX4Ip33UWUBxdxXjaNDyZT8rNTxEgte8873Kn6e7JfLaMObE0ifpb/bCkhd5nHjSZ393+SqHm/wLwkcHdr75jvh5x77IcGHwBtq5WnvlusbRSJgJAa2perC1sWeSfFZyDdDptkVIKK2rgOx2pdsqVqBfywtEqy+wjhqrrHqu/BgfHXvENuJ527Hoo7176m4z6m2PTXFDsUGjtn5ruc6ddznfp5jwafWtG7XcHlL99VOxQefi1XlfmrfZ7d76X7Ui1Td8231XPyzSyv3/v5/+c/7HKyK3+PLbVmrtqN1KBgtw1I3de3MgCcGseW8HTMYunb4KtmJPP6o7efp0ii/7DHnAUcRgD73HroEPs9Z+KQx5HfxBwWOzmnjrsH2LkH+et3zgCMuwc8AR5GBXoAjTpEaFGrPadzrWWOCJ4Dzj8CE/h0Kfsf7XdsiAkS0E7rEyX9ZcuDkwS2QsL2Za//dta91s1XLuV2IMmxlzE3VfpHGdm67fNwhe3qoHdsAwzn92Pn5ujQsjzkfOMqMkPwsh9oCTgAAguccuPxZ17ZoO3+HHNN8TIy5dh81Qb/IWHRWSSq/03acYgzkNSr6JhyrmKMEEejga6OFoRffK4CR14EbJD377RrBZZeu8XVZ7COvi+CAJwEj1LIZj202m9n19bW9e/eOAftvvv6TvXmHOkZvyT6aTKcMxHO8U+ZOL8iYYNkAowj1GSrjCIE0gEJiEwngQVa2NtIiUCmIiYDqaonAkgaf6niEUaiAmVsi6+0HrC8ejKNg6vGZE7CC39u+TO7b2pYRJIlN/enMz1iz87jIAFBjg+vySbiftr2I7xfdcU8xbvdzGziKz3ebJnDExAEGSSBJ5XbVmxPAETLmee/Y6zt4hEBksFh6XluAcmgICw6MwRsARt/+5V/sI4tZzwkuTcHuGRgDOz98+2cbj/p8XYyHdjmb2tubG3tz88publ4xoIPz3N/f2v0DWEK3dnd3S+AI7CPUPBgNhvb+/Vv7uz99Q3YbAExkzU8vrwgcQapusxvYp9sH+6d//LP94z9/a9+5XN2CWu091jd69eatzWbXqunhsnQIuLOq0NZsgSz7DWQVd8AfPckp1Tvaex0uBHIpo9S30WjakIHVQPUAlgyYpHR6PRtCHrATcGTW360d/NFmO4p+I7gM4AjtAlYXwLotJawUeEYQGw+jItLoZxdAIvMBtVO21h960MiTwwimNuS9/D6F3qZF2INAHnRT9EuyWEotUtQ6gj11rXLwKqTsXLKtgrECrfRK6yFPyZAyzy2PQDa17CNClihqu6T6l43gMpMNwpnQ+dpradsm53vp6r+EozxkVn14M6zs4S8Pspb1VMBR/NN16roRayB+MijJuq5iFymI73XKCMx4rQj+HnWMBJLSdnpNo/xd9Vnwo/RTdiIF8DxQAJsePmQcU2zJrwQcyW437XJDISF6PdgTZU76mpKBoyxVd8j1dMmt6KsitbWRVB2xEQ/uc3Vy5mskSGCOon7ZqL+30XBvI5f/BGDP+ka7AI7AzpVkHep5MMDucVaODcoEyb4zCO+f49wIigv0lIQk+5fmSFKvWosEeoN1qTpHQxuORly/8RAS/dIL0383UJ24BRIMtjjrUMDRaEaWEYCjm5s/2dXr9zYeQ65uVIAjStQBvHTGEuw2/ZoBpPH2ttquaUt92Kn2DNcfJSrofclY/hzg6NDcPhQwyet2npOd3d9nDjy2PyoYmOg3bqaaBezlH1YrXWocNeQ4BV404hw9rNhKdCiuk5yp+meaG9omauQQ3Em/x6Pxcw0rW4OZw8MFAvHaCWQNq8sEipBzZE09/1dAXgd/aam2tlne23r1wPqIjw8Pdnf7ye7u7+zu7s7uH+4okYtkJKx5OK+A9ghgawwFS5wSrQCA4Hji2l7H0R1nzp8hgu5kwmABA9CEsb61HeUtg72rhuPcDpNTfFMJuwqArw1c142IgVV7JeDD5dbYNr4OJDBLk7jJfHpuLHaPcblPuxUrucs+u8scKM0SYLGPjXxfGl8hi4pf89qcNkme9lKuy2EnJrZaOCemuBxpQpq4Typa3qfvHhzcXxs4QtvEvi/vUfLcY1tiD4PnW20dlK/AESVMXT1ijKSABCYdijlEO+UaR6ot65UxIzZEX9Z9L68xxtFZWH/oFM2xdnJGBo4w/6qdO90v7OtWvx7an3cf+92ueeio5+IOn3/W38s3c/z69D1395lPn+vnHPECHB1vvad22f0CJ6C042KHzkTgiC5AWbgiI02HPwccHQKH4iK/BHD01FBEXaNiUk+Orb+GYXn+Jv76wFHb4OY+Odlg9eAX4Cg1Vtdg+3mG8wU4kjPoLsYZwNG58zr333PBItxP176m3fTATQSPsx1tzzU4dhnwyvcR4yZAj+eC3Nleh4PVxdjH/ZzzfN3sxZcFjhDsGEKSrMXMagI2zQ1Fl/tubzIOBRXyefB5XpPaAFI7aBqBkXZ/tRfuADja1w/QKECIAI64vW8VPI3NPq8V7F1u1mOXK8c+ipxi0uG6GJPYaODnxeyCLKLLy0u7ubkpLKOvIRP25sauX722q8trG07GzuxRMCr0y3FtSoGtVcOIxb3BMgJYJFn6yuKg9AHjbF4nxRlHkMkB2OWbz8hGVL2OHC7sWX9P9XruWyLLO8+b2JAdAvza86bO288DjnCN9nhoJ8xw7Ai9KKBW3tRFf58Cjg6BTgTGOgNHXqMDmeyeIKpgJMaLABBKUTDoguDm2vb7BTeIDOh8+mTff/etPdzd2ma9JPA0wcZ1YPz7008/8DwDBEsHPbuYTuz1q2u+Xr26ZqATAZrlcm4fPn6wOWojPdzbh59+IuNovVyythGAoz998429f/fOXr16TRbbeDqzN2+/stev39sWwNHdnMDRf/mnf7G/fItaSXe2WAME6lOmjsDR5bWNRhMBEYz/QKqsz8dbQj7RgaNgHFG2wzfLrNUVmu+eIT90xhHXrYKYpLzjJGmZpQCb2cvF0SrwaH+rGidgD2ltQfAIIK9AWLTXYo7A2sI264Vtt2vbAzjaoH8qcNSow4KAS29rPUhD4dzONuLcUF6w30gwcjA+s9XzekEuV8dPnJVUQvcscq3vtKV+xOyptY6ajCOXzWNQMuodIbikpw+/oM04IovK5YnQ/jnw8usBR3syRcA6kpWKdsXvaMMmf6YJHClIeMhvBxQI0CiAIwWSnUVEdkdkbgsM1YYZayVGm5hIun7UNlKgWcBRgEfcAL4AR52BI5eqA+MIYKGvTQzGMlat9Y/gPBhHgFTAwOwbJTpZ9wUDBeMYcnXblW22qnUkabuN5ikBfR8bTLTwendRb2lgNoTNdsYRJQt9kSRTDgH+Eh9G0FFQArPUhwKOhmP8HHOYYN4JPOrZGhJ2u709rgBm4bRIDrmw4eTSJpNru5i9tlevviLjaES5uinBpZ2NnHUERA2gFEAjjUsgYWCrrHAfjvRx6ktIoSFVp78dWIipdCbj6LcMHCmO7qB7QT2fB47A3K7/gp1UIRuBO2qsXa87cMQ9TwKLAkjSmUvj89xaRTzZ5wDI5NalSnZ6/aN4v2BkfJSSesB1b7d5sO32kT4EEiUgWQu/4P7uzm4pYXtP8Ah+JeYJWXmU1wUDCTWzXCXFn0V1l7Ceoh6SikTJxnLX5mxrNZl8LxU+pFRv1Kvj4Rk4ynZc4DxttFY/QRsJmK4gt3+WgSMVb1WXetcB0ArgtO6Mu+xmuhzz6wFHesbKOIrkhfLwDcAojTn6XGjhp8DRISDhjw8cQWIZRh2y01KaCWZRgEcBIMX+7gU46jI3jh/zAhyFbTvdjufFP0+f73OPeAGOjrfcLwIc/el/BuNImS0h6xLrrjaCWAg1cJ7+3tQcPXZsDaC0M8WqNEwETONah64dm7EaTDo9rM4NMJ8+47lHnAcc4eydpbJat9IOakYbxmHnBJdfGEfNxu0abD/PcL4AR9XddpDanehzZ9lzx+fAUmwmj/3Eebr2NTcgKARc6PcKvmQgIOxP+30+ZjK0h0CQmK/VNtaNY36m88bcOc/XtRe+PHAEeagcmM+Mjvx+u12fewJ8T8yLCFB4vu4hWZ0jSRR1ncqbet+gNpK1a1ZZHhPRj5AXyHY6ngnPGUACAtrMLfZgYZYg4Hdjw5oYou26B/Gsw/7AJpOJXVxc8DWdTu3mzRu7Qr2iq0vWLwLj6M2bt3yhrtHFxczGkynlcihBh6zryCRknEr1jCh5gzpGm42kwVwKLJhSFRATaFTqGaUaR5GLGgFk/cwbSklq9ZGJz9rIkVkdUnWaX6WNXKpOcexcCDmuVIPYCFiFlE474HtoPMU8bgd+2+OSQW4H9rI9yP2eQaNDrLw2i6oxBqLUAE/oUqUNxhHQQl0tZLEEHIGd5cXfAzgCGkdAYmNbSCmtHmy9lkwdgKOPP/1IdhH8wsloyNewh68s7PbjT6xxtN+urb/b2Zisowu7urywy9mMIBMAFQRk5o9zW6AY9vzBPn2UbB2k6jBuX71CLa23dvP6tV1dXdvjYmmT6cy++ubv7e3bP1lvMLa7+4X913/6i/2///jP9mfUOfrxkz2ukZE5tNH0wq5e39jl1WubYNwysx7BLwFHiBM1gCPIJIINt9tSwo42BmCrZ+d6hpVnGXtYx8dSSMQVcNABjdEwErGSVJ1iUf5PPgDD+JSbE3DHEJ0HvlALZbVainG0uKdcIOodIcAm4CjkBXcELggcYQwTjNhQ1q2HYvQEjpQnjp9NztEh4CiCkgoghoRdlrKL2dPcI1Q/38tdl3T3JnDkcU7PWC8Yd9gUzvmQcJNNFSs5srEr2FLX7HrPkjetwJiPfB/7miN1CY75X98XztvesxxbUQQcBWh3CjjK523biey3B3Bke69b5LK4CH1Knk5FxxG0F0gkWTEBR23GUQBOIXmcqjIl5hf79G+ScRQyj6mPkwQemyVmLRm7UUco0jMqcATwiLYcYPB+a4O9S35i3gWbKMLwCH5jnu7X+onaZYV1ozD9nrJ3+l3sIpxnT5Yn68eQbQG75pLyABmwPnqdIzCCUS+J2fgEa/o2HI8oMTu5AJNoYL2BJMjADAa4s9zu7HGFGktYRyFvB2naSxtPr8kyml7c2HT22saTKxuOLzkG9wAtMf56+D3XOOqTmQHgaEu5swiWAyDz+jpPGEdP4wVP5rOMMnulLVX3awNHp/YabuYEonE/oHlZJOX4WJVxBLZ2wRmcscFrIIEmSdUBANy6FGBRHfVxW9cdtVe0XtzrIak63ZsD+QAXCTD6GKwct8I8otUNRhOTmATcxPVKj3Gd87pKPYzvhe32kGtcG5jyAI/gCzzMIWl7q5pHD/d8H+w8yNyxDthC0q3wNwqrwYG5AI3wEz6iJOmUUBUyvSQckZEUoFGwjXDfWkuVD+DPklbuLWSSG/zHDBxFMlteD3OSQE12a7DrOLcDA8z7isNrT/f935cFjiBPKYA4+Q2+wAaoWXhnDcZRPb7p4wdoh1VQwOAhHzv7z+EjHFul2+//3hhHSr7D/kQJI1SKGA6Z+JdfoUqQ5fFjHod/UZUfXKruhXF0cNj8EYGj7rFgt3l56/3M5Opui7rO0M877gU4Ot5uvwhw9M2//U9Fqu5JICoWSPdWGgGX9N4xVlIOfB4z6HRIWpJZhyZq3kxV9/30oPo9AkfdA9dPnz+3XbsdT7dWOuJFqq7RXF375DzD+QIccV5/BuOo+8LXDCBHpz5nPPOG87k5g+MGg3FT8CcxN9vMgHDc2hvKEhA7ULD7kM1tAw/njbnfJ3DUZhwFcJQBFgbmG7JFz1s8HI9gSjtA3+6nOEvIoJ2yowQeEjX/EFCUx1/ICrRtd4yLApIRWMF4rpuGMlYTGBKMI9znZqXnY8anj83RcGjTyZTMIkiAXV1d8fd3X31NVtHscsb3wTq6vsbn16qJMARjDtIcCOBWWa8CFlGCTsARgu/yC4wyYKh7lNkAfDZnG1FX2+V0KJlTVFIVyCogEqIgJZHfaxzt+sJ24n48qzTGQns85PkU/d62CQU4csmvU/19bJ09ZKPYD+zDxLYoCTpihGVQNI/F+E4GjxrnQUSH8UI10lOpuhq9iYA+nlVSdVHAGq2tAAoCmKgnANBoPv9ki/kdwR1IyMzvbxkfGI+GNruYEAyCbBLApNuPPzoz5tG2KzCSVNtjOhnbxWRss4uZzWYXNr2YsD9RCB4BotvbW9Y6mj/c2Wa1svFkZFeopzWbEbSczxc2uZjZn/7+H+ybb/5bBivnjyvWOPov//gv9i9/+V7A0WprveHIRtOZXXJ8v7bpxcxGqHPEOhsD2yHgwxpHYsRBpgPMIjIFtgCOFPiVhFOUlPBs7p1YMVy3OgJHCo0EkyhHmhSs1rgQrIUaWLXwt1hfAI4gUYe6UJsVZOtQ6+iRbCQGzMhGgGxVBJ0i+1nAkTFjN4AjT3BoiNXVGkAc9vyXAkCJcVSDj2JwEaRs7RGCG6hxVrO0M5MgoWelxhjHLZs5VWtK7CK29wHgqK7Zp4GjBm8xJW+0fYLu66osFGTqUNvrKeOoGK2DpiTbpDig7J0AVYBxBGCoSNVJIkmgUUuqjoDSSDXjSp2hYB0l4AjAEm2rj74X4Ehzr91Dx4AjT87g+pLZZaivxtpksB+qCwHJz95248wgB5BhczlfkT0O4AQXEgMJNrTUnCO/Aww7yFEiwAc2hEu59Xc2HIHB1LMhg4jDKk8HOao95LhQU2lko+GYAff1GskcSPjYU65uMp3Y7OrCRuORDUYYE0Y7uAQjdLM1yH5irEGec3pxbePplQ1Hl9YfAoif2WB0QSBpevGa467Xn0jKGtLCDCL7GMXTEjhS7STWYPUx1waOAlAB00AJDk/tUc2ACDv1ZYGjrnuC9vA5BB7VcwW6EuDA84wj+FHh18Tz61yCe0oCC4Gjve3CULfMj0CQBjezMI7ibFryaiKVlgNf97zvlILg54maSKy7VaXrsEAUECnmEn96Eo3/zrG/X2qd6kn6CuDrerW0xQKytnf2ML9nzSMwbrEWYk1cLB/tEWDS4yPXQ9KIiVKJ4cJnIMtbEqwCX3XtDBwxwYrsKEnfkUtUZCrDLlQQLNjvULWrwJH6sa4buW6df0YHLWq11aTsOk48Ce93CRx58oKv33nsC3jUS+/nRLBUv7ZtgQnawU6qxlG076GfeO+Q1NvBRdff/N0BR2g3DDjWjjsNHLXVLIqNcPWJF6m650aHPjsUjz4n/nT6Cn/9I87xbROR9eSNdj/vyVP9rAN+r8DROX7GOcfmxvxFgKOv/qf/2ACOqpRSdqFlsBta/WmBbAY3y9anTLhTjCN8H052/ddcgKvUZXWwuo6q3yNw9LkDorT8E6p019ZKx70AR41GewGOojl+GzWOznEQA8ApT5CyoPJcO9dWYHEaDgUcZUcinLXI+omfx2ZhBo7az9UFOMrOTZeZ3nUsdzmXu1bcrEENiWH+Dtkph9gU2anNz32oxtFzDK2uz4drZMZRHh+HHMMAjo6NmUZAwBm6TkZrsF/aCRrt8dnu8wKOMWiqrX1DWsj12+M4Fs92YGL+MGcwCWNwPBxSlg7souvLK4JDb9++5c/L6yt7//U3BIrwOYCk2eWlTS8ubDKeMouQIWBI8fB8Q0reIMiOYBReS2Y0g3WUsyohCbazFXS5k8Qe/QmvOYPgGr+HTDqJ6chhpya6D6aoqZKCIL193wa7vvUQyMd3g5GQtLEPATRl7JTr1ZFOqRAGrxFca+aSPjd/j20k2ms5zj6MQZFYh1nWLjZz+ZzPgY9xDbKv2GY+K5/UOErAETWM9HwAjgYIPg77ZE1QIo3A0ZLMocfHO7u9/d4ePn20jx9+okTdarUgEHR5cWHXVzMCSAhvr5dz++mnH+yB4NKdLR8fyKJB3S2cfzQa2PXVtb26vrbXr1FkHYXVd7ZYPFKS5tOnD/Zwf2uPGLe2NYCc49GY7Lj7h0cCQH//3/539qc//SubXFzbYrm1v/z5e/v//unP9udvf7Cffrq1xXprvdGEsnYXV1d2fX1js8srso5QqB35q6HEBzmmAhztIFsnphyAo2AceQ1sbtQJq20EJjX09j3Y5I5yGSqjIQL7EaR7BjjyWBev4EBJ/ARjYb0GcLSw5fKBwbTl4z1ZR7vd0vZrAEcAhiQ9CIlA1gjhPaqWFQPPHYEjBP7SjOCvCEIX2SI38cx+bQBHCoRVllFltvEchYHpoFa7To1jPjWvO4JLXhPCg8hkUgVa/GRSHgOO4v1IU8HPX5ZxBODIrWSnpfPQepd9eNpIB47IKAppOjLGxDQK8Ehrguoc8YW6SC5Jp+/BpvrxHu4V+PkCHFXP9gRwVAmbmhP+xYjP014jCYIJFKorJMnPDbInvE6KS1rCX0IP9fco/UPpOsjS7fZrWz0+uG3GvBVTkLJ2ZBAqqE4QGsDRuG9gNaJWC9ZjBMd3sE9bXAd15sZ8TccTBuCXq5WtwNbYbm04GhA4urye2XSKxJCB7fp7W+8AGm3IOEK+B3zci+mVXV3f2OTiFWXpdvuhrTYYOyObTK/s8vqdQKMBACUlmeyZZBKMOMl6bXsD2/RwnairJVaB1E404kW8CeA762amuV2os7UnviTj6Jw9eds/zH5lDaZn+NrrOoVfR0qYviV2qP7YgOHtSSexotAvCNHRSBjJwNHTMI6zZ04DR2rtCkg5TbVIDoq1WsXscC/yQMRO5fe1IBQsR2tJc+5oz7Al28h6G84DAQ1IIgJ4tLbHxwd7fJzztVku/PcHSteBjQRAaT6/F1sv9BmDvcXcC6+3pMKabE/MOfg9qgmK+3KGLqXqJEDH+y9c9zbjCCBx1KHT2KXvmOrwBLNbvVk/r8kUTUaRutDBr5JS2Wk56XDQl2YcaZ0J1tDTAGWqcVTk/dgTYUm9/dKjkEHtjCO1bPnwWMLFOUH93xtwVGYtgSNJ1QXjKDOPMtOoxnSryolirlFr9oVx9Nzk+SMCR93jZ5KQjn3xKSPzAhydaqHnP/9cP+Ocq/4iwNG7fyPgSPR5IdhC67JrXIEjOMNZtk6TCgt8puXqMUK+Qp/Jkc7ukjZuCrqqoF17UTgmFdEhMhlLUZIdOqdxf7ljz5eqO2fwtO8zT9xzFtAnz/sCHDWa5JxgdPd29/lQdqDllyR/VnWBua0tGfian6SGJ61b3ieOiaywTBX3J8pB93bW/elx/8cBjtiCLftwDniE7QaBI9Z4qLYrA0dw4BC0f27vfZzzAAAgAElEQVT8RMA7Mw3iPk4BR6f76+kRXcdy93N/Wak6RcJTVlpq63yPbQevy/3n8X8IsNE61kxkqJv/LG+WszOrhFIGjrTONrNK28BGvt4T2861EvfjsiEOlAD8YlFfMIsQoO8PGHDHtVbLFYNKAIwQ5J/NZnZ1eUX5LzCKMnD0GvVgZpeseTAZTyhjwzoIAxS+FmDEYtt7ZDqrACuC7Mvl2partS3XKPAdRex9kwJpmi2YXQiceXATQSKCrZJdwH1vgnHEyAjCD8FE9H5v1TdiSAVSPLu+UYUrJHqCeRXrv7sxEd7g1hPXZB0flxVJVY+rfAzqMATz4/mRdMxZPhRAos1ILIc4cwaOMpuuPT6eG3uo+USJqg7AEcA6MVF2kjsaANTpsyYRQzbIml9DEmZp93c/2g/f/Ve7/fTBPn38icEaFGu/vLyw68sZXwSOkK2+WtjHH36wu7tPBJgeH+4oKcOse2S5Dwb26vLKrl+9slc3r+3iYkoQYL1SHZ/Hx3uyj1AEGxnHrNTCQr8jmz8ubDy5sPdf/529f/93Nhhe2ONiY99++6P9M9lGt3Z392irndlgPKFU3fQSAc/XdnkJkOqSgOcW9Y02AI33tgF4jPGJOkcAQR04Wm7E1GPwitJOkFRSkH2DGkqdgaMDUnUNbF0+QAQ92XUhWYcgKgEpAEcrB4/mlANcADhazm0LVthmaZCzQ3DZS4lQMk3DAAE5gEcBHGnu0RY1CkNXxlEFjmqgtiFVF5OTNkETLPYBT4tXV/D1OHDUDJ5RxoqD2BmHBIzqvsPLNz+pG6S5dA5w1JSLbW+oZGtzQtsxO+B9yAAX4fUOS08NCB8LgOEkAo4ABkH+i5U53DdEnTtnHbFAu2TqtE5m4MjfPwgcRR2pqKvhoDku/DcpVdcFOKp7z/Ibu9v3vwSOtAbSfjDTArKfYjKwhgol7iTaRNB+KPvbH2LAbTi3CRSJJiEQCfO3AMqYZXofpR+HIwTABzaEVB0PBXiELH2ASlrL8VqCtQg7u4JdXzNwPp6O7fJqZpPJyPpDMIL2BM0h1bnG+txDjTqBRjc372168cr2+6Et13u7n29stTZK1V2//soGgwmZSIPR1FAHrg/53TJGIU+HSiUDW+76f1jg6EmiyNEkNZkIj6zIVrN+WdU3VsJBoZ5Q8jcDR3FsBpd4zgCO+jnM7tbRTa2AEn8vpEIbwngOCmVfhXW3etYb1oQe3rFK1PHeSfQJGT3PUymMo/DJuF0IsMZboYe6ggsCR2CgaR8LPwQyjWn9WyOZZUMfBEARai5+uv1g97eSsgNbD/5GCYxySu1tDwSUKI+AVzY3QCPUiEHsyxnBAGbpr1DObkfWUcDrBWb3dpNknzOO+J7vE4q8ajNxogkcRU0/HwdxHQdPmezREsE7tqh037N+YeCI8pSqRRqxPf4WYyjVOBKeWOMdASUekqqDLzOg9GJdV4/Fuc4NXP8+gSMxOaO+bK5xhH0eYg4BHHEp9z1n7osX4KiDi+aH/G0DRy7H6/7gqVY7d/6dOt/nfv57ZBydG/c/9/hoy18EOHr7r/+vBuMoCqnlk8fE6cY4am4Cuflx+ZhDQeomcPQ0SMfluBUoPKfBui+qnztET33vrwMcHTJuP6vtXoCjRsd2DbafZzhfgKNwtxluYaAupXI+M7W6Z0zIcYr+y4HXbEizU9W1r/GdQR/AUc3KC3AgWCThwB07Z4yXDBoFABC28dCYOgQ4nLJE8fk5z9ftnF8WOKIpSrG4dkC+vR6cA4bGd3M/ZCAvB/Xa/RzfzWNLe6SkXR64x4EAwiFgIa91uY95bMg97HucKwBykHABub3NGvVoJNU3IfCjTGNsjKOW0evra7u+Ftvj5jUCQXrhvYvLmc0uIUk3YUAyWHIsbN2HCFkwehSMYKa7GQPti+WKLwSmABzhvuqGpU9wCNmyUZRdmfKSXGBbozYS9vSenaqsxRZwlOwCN5esb9SzAeov+A7+uaSJQ/3c9mdkA2R/9qTPFaGyZ6dBjJd80DE7g9ODcZT7uQ1Y5vtqA43HbBbb+yzgCHU1FJhE8FJsoAocIdN3S2mjR/v08Tv78z//P3Z3+4Eydasl5OeMQOTlbGqXF1MbDwc27PdYqPru0webIwOYNQlubQUQyDOBEaS5vJiR0QaW23g0McAwALKUqb+mPN52vbbVGlJ5qH2gcQ3AdDy9sOvXb+3y8o1t9wN7mC/tu29/su9/Emi0WG5s1xvacDIlcDS+mBE4ur5WnaTBcMyxtt7sbb3agoNTgaNdrc11iHEUSRsAjg5J1RUjJcSBY4kBYQ6qVOOoARxJlzFX4wGtj7WOKJ2lF4JZqGkElhFqToHJtVoBRBIrDJJ1YB0xIO2xRgB5wTjaAVgi40jhPQFHCvbpXwWOBgmkL5JIRxhHYAnGGl4TymqCWM64DuAo1z2K5DLdQ+YqBRMGc6UCRzqqhOv0rcb+4BhwhKf1gKHb6Lzmx+953nb35Xz9s60DR0/3QE8NiCf9+P23r1X2XOyLkfUAHFGGDqHayjSibCkAA9hjMg4JtSbGUa2NpGBela0LGdDwuYqN5HDwRAhnhvD+3c8pPlp0qA+hxl6ryOT5kx+qGxjBCIxFoNfRQ36+p/CbgNwAKRv2tkV0ji4uoyHWltTe/L6PXy0vXYCjUiSuXj4SEJxxhGB3JEQIONpbz4PWksPSeMbjCziCpByAI7y9seXivjCNBBBtmXXP+2Mw3eXr8P5wZ/2hA0c4gdf7Qz0XCHUBOIJUHXwBJJiwVtoKdn1lvf7eRuOhXVxCqk41jrb7na1QOwa+BZjLwxEZmzc37+ztu6/t4uK1rbc9mz+u7ePtgsD9YDizV6/fEzRiHaQx5OtmtLWD4ZD+A1oXbKP1vm9zMJUoe+aJN60aR1WqDn3922AcneszH/NRm++H7YqRfkSqzn1HJODU3Np8bAWho2gbpeoAHLVybLN6XeP38E/TPCJrvcE4kl3AOAkabamJlOTpUGsrahflekfhwhE0agFHYHhvbAnOMpl0WqfcIjDRR+w7jn0wlMk+csbR7SfVQLq7ZR1AsKHpEzOhame71c42y43twYSntpzmn5IsvD6Yz38ASxvMDUL2YhzJLrTZR+oKup6e/BwGoUqpNoGjSELI47sakVwbScxCAcen15LYcz5dY9rvfFngSMkL/z97b/4mWXIcB3reWVdXH3P0YAaHwGNFigAG+wMpkpKo/35X0kq7pEiREEAMZwDM1Vd1HZmV935m5h4R79XLypeFbgBDVPWXX2VnvXxHHB4ebm7mSlwq6/7mdTYzjiL5TXeY1+zbgCPnclXW/KZkwXq88LZ2+cYBR5wXoKgqcSQYR4gzADSKOkelyklToPgeONo9W9J8LhJHw9/cZ4y1v9Jv7sj28bN74Og31Su/KayiyR6EjW675+k8/P5fOeNIwdXMOiooyt5y9RoPt8kFlQ5SG+AIi3zTRK0HWPZt3H2Pf/ODZH/g6K73UC6i9XaLgVEPsm691j1wVGmathuHthNPJ78HjopW2Bs4ajtPtgX8m+bEPvZCx/aZ2RnfK9lGAR41ZfyUtq4OGgUAoGBp3lDEnL4BKLRtCD+u7Vhuf9q3DByhbgCCL7eAL9Em+82/XO9pG4BXrnGRVFEfN9XxFSPaWy8VPs5yhnUbXP6/DhyVwIGkshRAB8hC8GilYDfXz43YGYfjMWsYHUBG7OiYLCPUiQHLCLJ0D04e8D1BpAcP+PfRwdj6Q8jM9B0Y8s0cMZosJRHbWIJBrA2zsOu5A0ezmS1chx9PH3MB94tjWazewS854P5iMNDHum8iQ0ZJtTqqI9FLKhMwglQdflOjnnMlt381KO0W149Tv7qcUJ1VEJWckeVYVpPeMiFuA47qXwnGUdP63DTXyzF341w15lIH9Z6SVB1Yp57F7EBcWaE6BWI2S5eqU+b6AKiDKet2gboBiys7e/UVgaPLy9esJwBQp9/vUapuPBzYeNBnnY0BoqCojzG5svl0yjpHV1fnNpuiHs+MQR8ESyGbBDBzMBpZj+MNUhnIkAeDEwXdkXC/tvkCtQxmBEUh/TQeY5zidWyDwaHN5hu7uLq258/O7OwCgSTUJ0J8fWD90aENxmMCSAh8njx4aA8enJJBh2MgnYgXs+CLGkecT17jKKTqmM7AeeB1uVJdg8xEJHcjxlEMbNZRyPUebq1xBPAI/akMCqfQAehR0Ipg2nLmGdVzm8/EOCJwhNdqZgCHVA9AcT3F5SVTJ+AIm8Asf7QbOCoYRzeAIzEGEWjmo7s/k+1vyRDyrG0v4B6ZwyUAEO/5/WQjQqouw8jJbypkJKs2vwCOyNaJ/wu8E9ah92HHY17V/YT2a4mvf2B8IXK/zWYUMUBlRHpoNNmufMAN4KgzdDYRy7qz1lzI08EHEUuzZ5uQqONv1ZeRVJ3aQcBRDvAliO++xlEKEGc7q/mYlh8CvC6j6nOc/cSpLwYrgCitB8FAopaVWLEIenvgO+qRAUinXBbk5nr4ztIWsyuva6TaZJ3uSjXo2EceVN7Adi15YnRptwfmRF9DD+shrmn6rI9Xv2erJRiVC9WIAUuRdY56Nj4YWm9A3TH6E3PUtWMB9i7tJ0Gjx+/aO+8+JeNovjS7vJrZq1dXdjnF/Y3s6Oih1zuCvC1exzYYjslM7kBCj/WNejZfd+0SamI0UmpLAFgJg4S9q9R3KeHD2txOS7166G1J1bUPzFdX6NJfLW1N9vcCBG0HHMWyoHO59aYdyWx87hkwBFD6sSVwxPMV7ipbOUCjCmNEwBGAStWq0fcIHjnjKNaXYLPmvzk8EMe5UydTibGGJI65rTsLvpd5LjgpYNByTdPvxWxmM9b8m9rVxYVdXel1Db9jOrFryLoikWmO+bS0xXRh6+XKVouVrZeSb401ElJ1WLvBMMIcRZJLqsiTJOtcYpIAkq9CBI2ixlHVdicxW2cS5WSyvAbJJNe+53KU30jgiMzXYMxV44cc84WMnfYxMV/y+KX/Wk4jl6oD4yg0FutgURN4tMVVv/HxvybgCKDRPeOobc+3P65pvP1rAI7aJdhKRvZeqq79eLnrkWWccNc5fp3x90aAo9N/85cV4CgCFfUMfW5BUSy4Vj+nHuwog5vx8LuAowiA0VUosgfLc5cNuU/gc59A8K7OutvffzPAUVO71dtzr7a4B44q3d12zLUPNsSupxR8Tu77vVTdjsm2Tzs3GcomECK5sQyetv3pETgqAaPM1gjpT8/ercnilfYtbGDY2HIRacoOKTezrcFgf6S2Y7ltCyi68vZqHDF7t0g8rduxfZ8/nqs8T30dK9es+Fs9iF9et3oPvjlk5DYHl5vAAm7aXcIO7+t9vQ04AohUbwewi1Cf6Pjw0A6d1fH44SOxOw4P7fTBAzs+PqZU3fHREYElvFDnYDAcWscLWgOUWpXBL28wD7Xyfwq2C7AK4AgyOPg8lvAEHKG2AfWnwJTKbKzyfJW6RgjEef2NqoRFSCspWEGpulUARxldyu3sNVfcZ4k+KoHaG6CPp6pDLgWZrxIl2/3TzgnXcFBuff7ZthHG/SKTsD6+605j8rkqwJEKkFdZArnGEeYrstcT2NDdsI454ofrNWTRru366srmsyu7OH9hZy9+ZdPJBYOOCJKyHhKy5BFIQc2rboesIwQ3V4s5aw0guIOs4MnVpS0BHK0iACr7ipYFrELwwSRjh1obwwE4Lx0GhvDd6VQZxEfHKMJ+ZMMxJOcObLE0u5ou7Pz1lZ1fXtt0hoL0kETqk22EV3cwJHD04PSRnZ4+ZCATbKPZfGlzspMEHM0XS/FYnMmHOh98TzZcSNb5eFoLAqoIARFA8bFSMI4UhNNaLx6dxkAerZlxFEFpyel4VrQzDTbOxFour5kRvQDbaA5g75pFwSEpCHAJsnYMenn8howj1D+iVJ1/fkOqLkAFHAJYIkZoDtSqyLivY+G6wA7wXnNbyFZmeboMDgn4Fzamdipl4FS/RYxjL5uu3wyK5vOpAQOcabKtRXBZyKlPtGyLtf69DeAIcpxgiGyxF4mqU5XITQB6be+jJ3XGEYEjZPKHlLhAIWYfAzhKv7u2pvEM4Mil6+6Bo5S8X/EdbzCOAkrzcbQFOAKTgUARO8ml2MEIIYs2ZNmVHUEQhxFm/F2MiQwcUXWI4JHcziXnNdgGlJekdNdKcqIM4OCcYCMsDRyNlTM0xJxQGBTMU0i4YqxISkwvJZksyDZaggEKxlO/a8NRT0Ooo5qPBI5WG9tA4vbg0B4/fmJPnrxnT975wMYHJzafb+zycmYvzyZ2db2w9aZng+GR9YeHdnB4wtfhyYmNRofWH45Y7wgPCUZCAEfkc7g9CKBINsvr/fj6hBbJ+RHfPOCoyUe8K3CE5JoyDSH7fwXjyBts3XPgqGaKfCnymj4VJ4T/KWsWxdjRKV2PjmrDvl4UXJGoqcljMe7gm7l4XbCO9DeXqSsYR0yM6Kxt3Vvaurvk2A6ZxzClGPca41oSkFiC9W6xnAsoAgPpemKz6TV9hskEiSRTm13PbD6d2+xqbkvU4pwvbDUHG0m1kCQF60kfrG2kemKZbeRV4FINQ1nk8F+WmOvJEyjWI8F3BTsyMyUjCMvfHNxRwy+SBHFGScu2ZRy12wO9XcaRWgYdVcYx8t5XSWMBvJcAkcZTBozKBRR+w9r68Md9AJX+8rY91ZYV+MbH30TgKCWMQGaRMs6Spgu2EX6XjKN7qbq2o6H5uH+NwFGdBLK9hcQ4gnJCm5994nJtznfXY76JUnXfKODowff+fQKOohZHk7QTOvA3BRxtC6TEINon8LkXWHLXUXrr98psyUouRYNLF3/Pm1y5Wru/F3vO2IxHtnWZdZ1rV4ULd8v1sMmJk9LfyAG/lGLqWUF0OBlUqIYCqwGS+sZ9d2OXRqgeKI8xUgZaWwfvdl/6xhFtx9x+htPHRvKzvinAUQ4sZQAm6qLhmfRebYGmbBpn8XlkFSto1y5Mm8+JM0erxfvGUV1k528DHuJZ2vc1Hg2UcThwCKT2WWCYTptrEPNaiscJYIo0vSLLGO3EQpWsIaOAZWZrlBIGeVjGM9zFvlWfr519SV77LX0JPXAVut09wWKuNj3HzWQExVGziXG5tJTpXh0BCECXFrNpjDTd4m1JEbRxNUBx+2atyGz3eYCJICm26E8PtkJLvaeaRDS5XvMnbYg8ExxjBxsyCmdswA7RRgESNLFpAIsDINGD4xOBQ8dHlKUDiIRaMpDqgrwYASPIeI1U/4AbjYFqZ6CtQA4CKwPMixUlxMQIyQwhrR8AgeaocTRfsHbCHBtyjF9vcI5hL46NTHg9X7B8ctidY4C1EPL1YwSlFaVS200TilJ1q671MAcrtCS3O2hrsplki9hf3g+URkv34rUDfFnEtl3AkTJhb1qYuDvNnWTnSHuKkSVYRPZP7/WDQGLMOR1ftISKglPrQzEFSA2hroCug/OFhYyAQzavG5yXbe+yhv47iCyeHswvsCA7spLXqn8jpgpeYJLNbD6bsj7RbHpps+m5zSZnlFAiKERmm7J0kb0LBhJ6bogNLOTqVnMGZMBamk8ndnV1ZQsCTgCOOgz6MLN9PqfUIcYM7hF1ko4gmXgwtkGvp2ziK8jdIYN4Zr0B6m4dMDA5Gp9YpysQ6PJqTubRBAGi2dKW644Nxkc2GAE4GlCqDqDRw4ePbDAY23y5tuvrBY9FVj3qa83nDhy5dCIDQmsUv17ZEtn9GCscT7QEzDRmbwYoqYhxfFjNmGZ3hh9YLQ6uA5XF3EP2OM8HZoLL47BWEf6PYNpc7KIlgmAA065ZUyoxj5YzSesAbIrAaxT83pSMIw8mV6ocRYZwCRzpWTktEnMn3z8rrawESJX+ZgTG1T6xVoNJkP2CPG/0/NlvRRAxM4WYwZxAnrDq4TcVgbrU9mVwOd5Xrb3MuFuWdH7dW2TMEydjra/d/kua1wz2OeBXLIHVFVYjQYFWhxL5OBQ4yuCGj4kAjrqdUWIKSZ5O9eLANuoYaktkCbo1ALNgHhF4A7jkwd74vzMTfcV2gDk/ibpdNU0y9uYSozRO2c7E3yu+SKaNJHvEXoiC9fjSXlJ1bgMZZK0DibU5VeZiheW9Vaou5mb5u6zBEt6PwFNWgQOwQtaq1mywBBXs1v+5ftMf0tyBpKpiyXHvPr8ZEN8wIN7t8QBbL69Vl4zjaWndHurQQc6uw7pEYiNAanRpizUAIPiLqteC9bYLRhrAI8zZYu/G9RzAEeqiAUx24GgwAColWdblGsDR0hZIEu1AGvTQnjx+x568A+DoqQ3HxwKOrub26hzBethv9CWSTw7tALXkjh/Y8YNTGwHkJ+toJN+l07fFumtXUNVk7R7VQ6GtcpYRPZzAe2nDBDbnn9qc5jTWAWK9hMdQ1ApKwMdNFZWw4fLLip12AYbvEzir36nGe4z78rdMEH3C4p4F0Phcje95A0S9I53R7bI7CtpnaF6y22lCJVWXmq9wijUui7sN/8hbMwFIxf0r8QD+ar4/mYGQtGN6gVfO02eCLqvzsyJV5z7RmrKLMFsrVDxMdcJU1CnYRsp8xz0ARMXfVmuAQWDigoE0Y21E+BtXV5d8XU9QD3Bm86trMo/ItgMznsktSKoAUAQZO9CIlXRBZp9LxMaexj3vtFbjtlEPDPMk+jD7ce4TNgBHbAsf63wW9lkGjoIJj886HczzG+Jt5RDb+b668vn+gzao9CPLgVA/Zbl63fYe7SFFhJiw5XqgvZLGLfMaKjWOfIMcs7dy05D0lH1M90wfLa/LsrU5eWXbXd6Ym56K0Q50U3yi7U/57OV+Nr5fAl5lbGtbkqjOF1TMkKrrkk2K2nSUJEU9Wt8XqrayDCl9Da61EaOR3YEMNJj8TIzaoA7tSgmDSZbcfVr6wqrXx/lC8iz2DZEo5XXDamusL3jq9bBz1QF5a3PWQcF6XFjmsdmmt+2nNsf9fgNHWoO532vxs1/8s8UJ73hIyehvt3+PdTie8/ao0W0Wc9stV/cBN4+C/4Y90m0WONmPKOtxS/ts67Gbdlknwedt+69z/J0/vwEcBYCUg8K6hRKlrAf3aMZ989Y04ZuMZ9xsZADHOZoyCuqGtqm9mhaAfQxLeY0247XtghPBgWoAHUY3BkkM0hiOty3Q+Xsy3PlYBJaUvZKGF9/E5zGZ9L3IuuQ29kZASs4dTg/6tlb6yvWSv+uhlBI4orcqaSKNnOrz3ZX2WO/L36RBb9vX+40h3yRFd6Udkrvf4Wy5FEEZkgh3kn0KrdseXpnhssZGLXTqqzuvRvmzpvtufhbpqbupcWZUbPBiLDYBRxpnOYiqseoRCNkXbLhvjJYqdBpXCDeUQy02fPHeLWbEYOtGvuzLJiNa7+vSdtWBDgTEYezR9oNu33ooEo8sII/MxkZKwJEHHfgQBSDEDVDpnGVZttvsZlvwqP48+f+pFVN/qk/qdikN0BoIWPafpB7KAOkuG7ptTjWtIxIk9004E3s30iyPTURsJMDScLm1MD0xRmiJOEY0QJj/FqygFDjIm5D6hiSAo/S5AxPJvBUPLOAvb6KqgdUqEyaKm+KY9Uo1f+IajK+5hCwDr65tPYBMmLOLxmMHgw4OxCg6PibD6PDwyE4fnPA4SBgAMBqPRgSbhsPIStMGA3aEYAo3Dgj+i1WEwDkkbsAsAICEOYqAegQ3wMxA/SK8AAJgI8Ixi7Zgf0laiXU48DmWE2rW+zOyiZQ5R/klZEZ7QC6ak4BT4V9o16nM6gGk6rjOFG6Sj4Ucx5cF0H3hHiTzx3soGFCKuyDA5aARgKMuMr/D6gi80S4VZ3J7FjkWScMkNrFxTy7TF9atWCs1Cl3uC80K2R62l4KE/d6gknFdHsstXsIr8FweKOSg0QhPAV5nm2hRz8ARQCNsBslUYQHiFRks0+mlXZ6f2fTq3BaoubGcWg9Fq3G36zWDj8sZQAxk6QI06nFMDcBEInikgA5k6q4nU7JktNncMAsYoBAyglHoGvJJaE98n0Dn4YGNKCmHeh+oozG1CSRoZijoPrDjB4/s4eN3bXz4gHJc5xdTe/n60i4uJjaZzAgM9VhvA7U7xnby4NQeADg6fUQ5RsgpgnE0Q9CTtlc1uCKggc3zAjWefFO9hNRb+LaM/bp0XYxJDi/1oX5ifPi6mOyCBzUrC1IK3acC3ch4VmTEQSBkHlPmCgGuBX8HaAQAaX49lYTd4po2kZnKCCan1RT3P1c2f8T7yUQIQSGNlbCKBHvDbYt5JQpger401BlI8NqEsab588ec4xc9CByredXGV1mI7lGm7GQ31r72lNFPCiZxTuegTnmfsb5l25AANa9no/mu8ygwo9owARypW9XfHYAx0YaU0JQdkkXAMRGQExAoa1PzXxIuLNsoU+D2iZHkjD0TRCT7CzZAwFHYUslTOXAUNY7ox3tWd/xOBcnDp4zgk4sxFdKhsR4LI8xsxWSA3J6n4GBxnMZVEcRJAfDyXDHOvF8K4MjpNokhqez0YshFKzszre5b6Iw+NhJw5HVJYsjUkt+0xvriQtuHA3NwkGPCvxt+HPY03Dlh3XCSoQJqLNKX6vYRNCpluUCkWTvw74XvNRYFGBE4gtYaeETLa5/DAHcACm1Uf27Q4wvAEQLmBPgXM9Z/gW+JV68D1ifuUcCRmBme/EE2JaQ4FwKOIH8Hv3UwoNwdxjaAowWBIwBXGzKGIPMJubpHj9+10eGxrVY9m1wv7ewCdnluswXWc7A8j+zw+NSOTh7a8ekj1kwcjY9sOBqrhlVnYKtN16ZzrZ1aS4UqRFukuDP+5G6o5mj0eAZI/Mt5KHib83zpyyVwsw04krGT25BtRfgPTOYIg5iAmLj38i5KO6OxHvaW9pX/LfyUhvcZAPK9cwJu4E7JP0qsI/9bNU4DmyIGD+1PuAC1CRNnyUtT3nPgs9i5l2yvYAbAZNYAACAASURBVLICtEnXdOMc98Q9TswZjEckBLmNrDw9/Te/uteSZI0vAEeeqCEWqgDNNJdomjeUXkSgTf4caiNi3iBxZG7TCfyAidjK19c2n85sdjW15WxBvwMvJMYsZpB/nVMCFskvqM+ICQz/BWsw2UdM4NC+RuZKNoW+Oioyrdw3CNvi/pWY3r6IetAc/maSi8U6U9RxSrXb/Jk55rqQSsazx5iJ1cTvI2yi+7PlWFMfhgtYjjn3vaOeG9exvOgQqPLrcV2MxCbfN4V0Mz/n33UR2upAfFOSQvRv9i3SsZXxGNY15nl4Iv6cDi6z7fmROMupVQrfTEt1hQte2Z5FC8Z3a8J4tVlS/e8+sZ23Bxz5us8kHAeOsDY4cISadYPBiPMDMYkAixJwx7mm9QtrCHxcqkBQehzAkbO+XQqdz0yWrCdK+HvsFQNEQpIYY4MB4KU4MBe9rJDtvtOtjVz7Yz2WrO7PPuA+8d19rlse+5uMM971Huvtsus8TQDltu9k4Khqf24CMjmuUY117/6erh377PJ9s+1rPraywhSS1PU1Ny08WvfTcKomeN58vpyWUj1DMzRV9/2zzoHffbL/ai0CR0Viua8eeX+R3dtiz9DUC7k1qy3izOFIpCk6vIzFtbFznfG3/s9Nk8xSyPKUExOLczlAI6gZ1y8v2AQylcc1GYQ4d/wtBndjIDGtSaWzVi1Sv2vy1P9+14yCdteJbVCbiRAB9tsnkNofx8Rmp/33dM/xfW1ocp9o8yznMUXtKn93TyEFTPKx4SRo2uhpq1OorRJYfXy1a+d2R+3T1+3OeLejUBj3BlDBUzml23O48EnURi2WTToPCLhyDvdQ4DYqY7tUUYvbKtu5/r6c7xyNzD5oYhzFc3i/E70OELNuZpvGtZIxI4xWLiFNozqkEZqWpLhafI+Z4pEdE9l7xe86kFQ2GdoDtixsEQO6ThFH4V9R89UHAIvwGZy2PvVHxDCKjW8KJhUZUhG80D1GBBr7FjlqnN2eEVTeV9xH9Ekd5C//Xx1fpbb07fZFgUsEp+ot2vy9bqrxsHvQNUnxbZuTAuZ6DD6onpQyphB0juAuA60eyELGrYIAAZoXSQ0pI1KZrqjLwo1GbFIbpFjjaQI4ikSHWOPw/3rQrNfrW7fXlyZ8yMp5xl3MqbUHkjB2ELyhj+4sGLV9MdZ6qCMDRlvfhgdDG45HrE0EdtFRAorALDogUAT2EX4/fvyY7wlODYdiheDeuPmPVUCMLrA60J4Ep9z+UK5rtVIwyQEigEgEgHzzzDHKe/cNdUj3sANUVwO1k7ge+BAPoDTGb8groK3KdR9twtB0AKvB8OC+umPDTd+6GwRUd/9ok1SVBSlDk7g/gX3IeVirRgCBo8ws0fu8VlbXqN0OsmaSAtScl9yYI7DnjDRmV/bpREJGiIHiVPPBXU9u6nDnsEs5WBnAkYLpHjRIsTmXXPHABgAqMIxwjixvhoDkQqDR5Ws7O3thVxdnNr+6MFte2+PTYxuPRwR0Xr18aZOrK46So8MjOzk5Ys2j0XBIqcQp6xsp65dBGWQ3gp02m9nFxYVdXlzwmH63a4s5gjcrG476BD01fpVBiR/I1F1OJvb8xSuGOwAaffDRdxjItO7Anj1/bV98/dxenb22y8spJes2kE/qje3w8NhOTx/Zg9NTOz4+tcFwRCkvgEdgHV2jftJado6Z2rT3a5utIOekekcrBJBYi0Tg53wB9k51A1t3trneRMb8jtGZtiNkfiFgFSCUsxIwA1xWp+tSdMsZMqivbbUEcIQsaknWrdHWAJhsTSuIfobc1cYQjJYPmm2VZ4r71NF45CxIhiHlO5d2MUAt1nzBOYNFcXPjGID57tlZ2CK+DVmbMokhez6VNdrB4O3XiHNE6o3ALnkbwe7zUCqW8/C5kvsbsxYhRL0PwCp5uL5GOjTtvnXJ0q+Ol1R7qXR0Gh8A9z6wrkGqTuyiLMPhcnWsd+R1i2hPwuuWb6IbViQ+Ba9dNohWwQPaeT1gtoJ/LRkfFeQu5IYyRSuOrQNHaWBlQChtWoukihR0xCVg7wScB4BVJgBU9ym5wVTEvvSMSQVyADbAuSwXlbOlNScCNFJgNPo4AwlaEbF+eY87g0iJEGs55znDQZnefFbQOju2WQoUVHKGy1CxmZG8AgBHLwD5s/nEul2swwKO0b3DYd9G4yHrESFghyD5tdd4IeuPcxHAEV5d63sAn3VdyAoV2xPBawBH4HXgBz4rkkqQtY5nX4HFtAKg7hnlnQ7Bd7A8Tx48ssOTU+v0R6xz9Pry2i5ob1Gfpk8J0cOTR3b84KGdPHxCpufh0QMbHR7R7vZ6Q7NNz2YLJWOEv0NbSvnJGKqZ6ZaSdNy3E4KbaTSyZW47XFLUOX05CBM+X2I9+BrcaJcVxK7YFwATANpCRNOvL9tRpKwUIE8CjeJE5XHp5JhPYg8mm5sAWLEFSuBGCT4NTKqwYcluwZfAOBN4JJemOU4i09DGe1INKZwLa/YN4MmvXW89MB/Ilq/9CAiKHyUWkHlDCyuJtopvVSqgGKRyJc+l/a+MKNZp1EOEH4uEE8jWgQUPydw5klcgnXvtsnZTyNoBQLq22fXE108kXiwFDFMadin5V9Zf1FoXz0e/GKxqrj0BHLuEKvoTNce4/wt7InYuQN9Ye2KHnwCR0n5F8lKsUWyq7F9yjHsCEthSmOPRlwIfM5BfgnzJ0kUQnyXYctIL7WAKUObEjHLNu7n+acblLP+b/V30dOMqp+/GOhJXKGPJzWt//WS6/zIY3Hi5FIxVf7Q7d/OZtpy/SKKIcbwt5lnu5XcxjlLCCGI+SBJA3IEsIyUDDoZgHQ25TxRwFIkbbiNDcYEqEpFQoLmG8RxxCPyf6xo3PDcZRxzLoR9PeUePVxR7Ja2r8Gfvxjjap73f5rFvGjhqq2iz7zO1l5/b98ySCS3tT/P78P9x/jqj8c3Fvevx5JyQLruR5/ObndfZK2Q1PE2teqt48npprWMvrkhTuC/VfQcTy11WOGywrid7LDWCSGouwKJt1yu8GMLHbYPuLY8lcBTBYJxcFEfJLcUGMxaefYCjOujDJqgF5dJisiVYtw9wtC1wus8U2QdM2B/p3mcQ79xNaki5kc4Tpf33fBlJaGvum7xJjqwjxRvKTXCASXlgJ1ehplRVc8F52WyEbu+de+AobVXYUL97wFEVwa4DMPv2HwPpDZu5plHdZv7he8zxcmZBAAvypTQy6+e5AeI1AEephhGAI8jCOOMogKPSfhI08I2d1oAiu7pgHaW2CrYGMsddQ//NA0ftNopqn0xvry7K9bm7sbcBHMH0wAFGEWcAR2SmhKQZgyIK7pIFED8cR1rWc9Ap20sFI+QUI7uQ+uncj1cTD+oOI/T/A0S8AWSk73owwQNgAhklYSjABi8xAwMc5rrb6xdSKcoe5nehXd0fcGOA82BjcHRySPDo4PCAknSQpzs4PGTAnYwisorwnQE/izU9fgto9uBiqmVklA5DOwYTIdZsAUfBLIIUGMAkbDKqW95o65D0SqxIlyyha+RLR+nkht/BIEO3e4PZzPOFVFisQ9yjd6y/7kkGqAV0JBnICEgUzCj/Nvsf/YL4eW9tm65n7qbNUMj1BfgU7mEtKLzD6VAB4XxQgNOUPGIwEeM8101LflgKCOegimxDZMCLcZSAI3dStTYDhIj7XdugDyAEgUxk2aqeBt4vlpB6ObfzizN79eI5gaPF9Mp667mdnhxSUhEyL69enRHwwTh7/OihPXnyxE6OUTdrbIfjsV1dggF0bq9fn9l0OmHwBsfPZji/6g8A8EAQCsASAh/Mfh8OCD7hPCcnDyiniP4/v7qyL7/82pbrjT165z379ve+b++9/y3K0b18fWW/+vxL+/KrZ/bV18/t9etLWy27BI6Ojx7Y6UMARw/JPEI2ZgBHyE6eLfHctDIJoIQ9mVHGQ1KNCLJC6gNjsz1wFCBNaT+3DQwPehfAUe4r2FXPVIbAE2stQM5qbivUFINkHeV38HuaQDoExskAZTBubuvNtRllF0vgSDYyZ5cHWycHfhIroExq8Pch34OgffigtyWTtfHF85kiTFcCR81n2O1nxGRTO3pP+woRAKvb/loWf/jZaqntIaZICo/AnAKfYRd8C8hfKSrnF94VtwrgCIwj1TKiAJTS85NcnfS9gnEUo6cEjvLlgi2qqlsAaCIA7t/j/z1wzXXC28+znGOHcDtwVJjkCLQn8MrP54FC9rm/rwJHuq8qcFQkARXDoQocxXyipo6OqozRkLuLzx24wPacNXa0SNFv8+7K7CExhxjox9+UPSGmGFlHvleKNYVAk+rwaZwqYMeApTNtAB6RUA2GAYCb5TUBJQJHDiCNAjgawx6uWauIzIm5WJ9iRkgyHF0GAKnL2pAIDq4MABIZvZSXXFCSiDYNDFEyjsR+Q0IHwCNJ5YmB3OsPs0To4ZF1+mNbrrs2mS1tMl3YbLG2pfVsMDqyg+NTso5OHj62w5OHBI4ODo/JXOpDdtV6tlqWyQ7eJjHBAghyfyq4A/QlaApiLJb+u7pY+/dsQcT6yAwd+fYBoWh866fuD5efI4AKv0HSfvQsC/m2CNLrNBV4xo+PS5R/82uyRhnA4AI4Cj+0DkrRD4bvG75DMKn8iRKApkgSGQERFC+Ao137nVttNOVUOzaE/9h4oPdJ8bdtwFH1695nUc8vwnIlABD7IvdhKMtIHxvjXT5bSnJaqI4XQCNIM6K+4mIq1vPsGnWPru0awBJqIhFIurJr+iNYPzP7aLVCQsucMnZiHHmFHvdBMTc68Nud8apEP59XTDRxT4yJRgJ3MlBB0ekMRpbjFp8y4eNmzKgE3PRnH5+wASGBGsPLx743j7ec9qCpLlOw8Iu1ad9kjwSSEgS93RdvioLxG+UaVLL60qLbcs8aiV23DuRYy9Uv3zzgaOB1lbUfTvWNkBg4HFofahK+l0pLmDcfwfoAiVwanwoPhQpENXGf2Q6ecKf3+MEagnVFg8qBI528iPPeA0dNw3CfIP6OYVz589sHjnbfzc2Y9O7v5CPaxa9vnrH+vbAy+8Tcd99nPltve0mNbY9QJm/E+8pa7/Gnki/p8cJK3LD+SC2aTP7gdjC//uRtxmcCjiKLPgeXqoXdcfIAVsqA2jYUvWkDWQ/E0ebEIuwGqTymvN62zWFTALhtBk29wXZvQIsh/hvQ1tw1lPe53/JcTX1WP1dk2GlhiCyOYtQ6+hneSDvgSIuOBmaWhNj2nHd9vl3tVo7lNse+zWMgR3Qz4avMGs2OWLiZuRckr/LbYxy9eeCoTQA4+qPNPNfePrL59c1tm6dt56szjggMOcCu4I0yzErQvQl4j/uu28+U3eP2kMfdETja/XwIYLRfRNoAdLFZ3wc4iiyr0v6XdimeA2NeAWXJAApc0AaFoBFfhUSay73F9xNzzxM2gtHDTV5k8WNhxQaUGYLK6mwaC3PKbRWMlUqGoDawqgkR8pHK+ur3B54hqd8hy4aMsWgHBQJjbAaDzQueDsG+8FpGQ9RsObLBWNJzRwzWi2WETUPUPIrrMN4CG8EMyGBs+c4sMZwEPiwWCqKHljZ9EpdRDPYFguqSsAvgJedNpraOUjsFc0Eb3jzuSjC0LPDaBBzF/Cg3NEknn2o+ygTf9SPHus44StbE+8LbBjUfWPchb4RirKbfng1UZmnedg8KkCaUKh0aAY/wd0oGeGKr1cZkdd54XDTtgYv5jRpaiRXigS9bUfKIknIbbABR4BxMlbnNF9d2efXaLs7P7OULMY6WMwBHSzsaD3ghBF7Ozs4IrEBW7r333rUP3n9qDx89ZA0tAD+XlwKNXr14aecXr216NSFoNJ8jYDN3ltGC8p7IXNRLQRAwNsE8evr0qZ0+PLVOr2cXV1f2L5/+wq7nCzKNvvO979sHH37bxkcP7HI6s19+/qX98ldf2Kef/cK+/PK5za/XBI5Ojk/t4ePHZB2dnJyy3gZCNhjDqGuEGl1MyNhIIpHZ9qi/hGzjkDOMaA3ZFpL0CGf+tt+cz1HH4NbBmYEjAXwKAruYWOo/gEZeBcwMGZ+Q+QNwdC3QCPI7S7C3KGenYFenI5m61WrKmgl14Ihh7SLYk2SQIpySEJGcyat5mANfvCeP7r894Gh7A7b3ExXh7wkirLga2/YR9TVp210kb9bHiNzmWxhHu4xVchaagSPUNuI6w+BzzzaRiBC1jSIkmRhHLrcXzmbJOKIPk9c8SdF59jeB9Az0pLpM/h2BR02Mo0LxVgubr6nOmtDk4FNuB4507SZ/qd58KnIfP/5elJYUGBSzOPqkqrAg8aNgPZSJcf5xyKABCOLQcUUGOph+CYJIxTX4Nx3Zpxach2zJBHFjzVomeOFR8bkk6AgcsfaPmEfIJh+PB2QdwXeBvOcMclsOunPtAHgElVVvesSeyYZgwsQqKQVwDQzbhP0HkkRZgyhwMDyQWIvIQoeOHSRCIfOJV7c/snWnb/OV2Xyxtvmqg0pM1h8dUT4UdY6OTx8TQIJcHYCjwWhM0L7b6SvOyLwdZbXzdyEvJR8qxlz8xtqZwaKoj5X9tJwQEgH3DBrFmCv9Opem5ADcFuxWVEbSaWE78x7iNl87eRXlPfuHCcDi+O9bZwNArwTCiucsktxKln49Sa+SONtBoFe+TgTF60lR9ftra45gbQaso7V7p4ZrRtmD288fYF+wcZLxa/hazHJPDaNdif7VeKIKAZI+4O9BjmsxJ3iEBJWohzSfzQkUATiaTC5tenUl5hGk7K6ubLmYEWjC8fCPQrKO616R8EfgiNPeE/186FLOj9Ql1YUhQJH6o5T0zvzQSMOSxCBA7FqUsCEplzbNAQA0VpK/c7lGgTIxZj1x0cVl2eq+lm+L47UdF5oLXntvny8Vc6Iyhsu5wmZot2dt7wuELf7mAUcdG3rcR3s6AkfcIw6qwFEowwRo5P1dAY4cFKorMVT2XDWpOvQGGEdg5LHfXaqOY+gGcASpOiQ/4cDdMb87DJ23/pXS/+ByUfPr9r2BNnGrfc+J45sSjO9ynqbvtAET3kTb/Pr3WySOvGEm4Q3gaHfIofI49TW77j/EGt0mPr9PO+E2+28aOBp98OPWUnX7AEdp6Y90sWLC1Tdjkb1dDrx6kCb+Vm+wWx2ofVq3AMbafu1tGYC217+rAWszMO+Bo7a98OsdxyTAGz8l8ya/53a4UiT+9xs4atPysYzQdrkXvc2Al+eLY8KBikUZn6fgPx2zYBwp+6d87QJdmpy1lF7rQYhtDkEADrH4xL3vBsXQCI2DrrE5dz2DvqRW3hc4wrmb7Hz5TDgzQLrReEDgCFrOlIHrdgkY5Zd0mAHsoMin7lvyB7FRD2kUyoJ5oU9kFGJLgo2ezutZqg2MNN1rbMSiUK+YCJF4QQcL5+oPrIsXARsBRiHHRgYSvwOpjfi+ggc6l+r9BNNoOBw5cAS5ub6ND8dkFY3B7nCmEUCj2ETE/eDcaJ9ozzLwEOtpYlBR+k8soixppHgw2gq1jNKGnPrYXh8IDgk3BcpcZ5/qii7F5omTmH4FQh5rUDw/C7tSeqTDDX+53jeOEcb4OraZKcu7ns/bNJhLALjJn0hzCmaWCf3aXCrg5xsGZz6Vvso236R+Dwk4qtS+imCHAh1sfR9PwcSKdiud97JNQiJQschaEMyBo3gOZUyvJKsJFaW1AKPNGpJtC1suZ3Y1ubCLi9d29uqFTS5f23I2MVvNbdA1yr1Mrib26tUrBiSOj4/sgw+e2off+tCePHnM2lo49wWAo7Mze/HsmZ2dvbSL84uUIb9eKpiJwBZqGWEuIKiyWixtMrniGHj48NT+4A/+wJ5+6wMbjcd2fnlhP/nJz+z8cmInp4/to29/1z789ndZS2O+2tgXXz2zT3/xS/vpT//ZPv30V3Z1MbNed2inDx7Zo8dPxDp6IOCInBO3EwvW/VAGPOoaQYYOtbow3tnGDhoJP9H8ZzC1APnLvohjfFK4HUrWuTm71XckkKlTDQTXhU/SOF5jgTbWWTNgLUCyai7G0YJ1GyC54xnTLleHkO5mDQnKic7rtyKsyAsnMy31psyzYko5VbW6gVbEPMCtbzpwFDayKXjVBjyiOrpnTSeWxBsEjjomxhGlKyk558AR1nLWPklwQaoNJZZGyNX8ngJHAShVAqQFa8kz7qP2G36zv4PtwAUwkudiLQP7QGLeNKdRD9bltMJnVM0jAUeDrkD3AKcS2sRgGvwVBdbAOBJw5PXuMGcJHPVtNBrY+GDA5A4wjgDE47cke5e2xlqPxA+XrWOwLti6DshrDXEfx4eMprkSJlgXtZANIwOJDG5IXwtAMry6A9t0+rYCDLvp2rLTt/7wwEYHJwSPUOfo4PiBgKOjE9Y5GgzG1kM7RG2oEjhy8EgLYI50J5/BpQtjjoUhyz6FA0cEyzOo4E6/1zDLa2MpjbUbOFK/lCBM6aM2+ci7gkTqAzGOqFoQfVL4SHVbdBtwlO0XI7keRMyJAnX7Vt5/o+O/5UMBRwJN28TNwqe7/RqaFwJTq2BX/T6jTcrs+mj/2E9UfDMEtTk3XHrOgVZI2i3m12QaTSmpeyHm0dWlXbwGm3pGFi9Y0arPqGSMVMuFfmAGvyO5lv0I6UmOYUnYqR7MknsLmWOXDa6wjCIZQ7XG9C8HQW+0dShzh8w2E75itGMtkpRdCRyFjctYd1X9IvqozXrX1J+VObXPoKolc96YO/fAUbGfRfIfah56eYKuatTx5eBRH3tBV+dI+XRuV7g2gbFaAEYJvK/JeNOv9QRL7ZdluPF5s1RdTjDP7M9gwjYz6G7skYp48Z5D6K0d/qaBo7d1o/soZu17D/fAUclLdMZRmwWwaOhdPkGsY23i8/v031sDjnDDkRnSxDiKB94HOIrvtGmEyLgtF65qYKS6US8brXSumjpmnwbeF4gpr7fPdd7Usfveb5NjUBrFsq/ugaM31Uu3nyfXr8jHadsT2Zh5s3MPHO3fJ9rzO+OIu5CbkmRx1vp8jo1ICWzj2MwscrkYaI9H3SMHj7YxBWJTg99lhkiay8HkKzS920jV1W1iUwBMn/3uAEdN9v5GX2BtInA0sv6wZ0MW/hwkSTMAI2DK4HdkG85nC68rlNl4saViX7J+FDbXC0pXSMNcknKK/QXoBLZTOOgdOzg4pIOODSCOFRgUxUjFOKMcCxlSQ+uhRgsZgQKvMiAQwT/1RwAEAmz8OARiXMcd5+SY66uGGViKw9GAtYvANipBl/oYjjW73FzHGIxxLWm5ji3mYCcoiOSVn3w/3DHUNVL7ai6x/SKuzLoaRWqj8yXSmPRNrodH8sfI4nbfIzY/+H+AXfUNbOX/3P12bDVdUsOzTRjjNuAo2kfAH2RhhK8KcAkbEu+lBR51tfjsCBIWCnSMKfiTVt53OrZmQ+iv2oQJNIpgSBNw1NR/2YZ4TJKYQlnDTBs5SYmltHiBvHwoPAcCIqjZI2kiZLwjk306vSLraDa5tNnkyhbTS9us5ja5vLLz1+f26tUL9h1kEp8+fc++9fQDe/z4kY0PRmwLAEDnr1/bq5cv7NUrB44gF7OaWWcjcTTMowOM4dGIknWof4TjMc4AQv3o4x/ZH/zhH1Ky7vXFhf1/f/s/7dnzl9Yfje3d957aBx99m/WOesOxvXz1moyjf/ynn9r//unP7ezVpXU2fTt98NgeP3nHHgZwNATjqEuwaLlc25L67QBCzebLhYFViNeSEiYexHRsNGx01LkJIFlgUUiTVev6tZL6TKlsCCAHGKPxozkD++TgEWu5rChDBxkuZEYTNEL29HTKYJhYR+pPg+TUemab9TV4VnlmUt3Ha1VwKOYs92RDnInlA7XC/AjGkWb+N59xJPPVLFW6y+uI8B7b7S0xjpBljFpHFeAo2M4OIuUqHEoMuQeOgskX41MTTazTIvuZ2SDBQBP7RSRNJUcI6AhbKjBGsJGv15RKzcpSYgAo0IZalQKOxCgW4084H+a6grliHAVwNF9Mq8BRx1j/bYQXpOoAejvjCEFpyHHxBcawM9VjrVWJFdgmMDkHntjkUrmQ/GVdI9j9IueAoJWUECBpB/AIEqHLFRiqHQJInR7qIo3N+kMzsEa78HcOWOdoeHBsh8cPbHx0QuAIr+HogLWSSuAo/A+ugc6CUkNqfYz5lOdV9t+rjCP1awQry+Ra2bIMc+Q6Krmmyi7gKOQFo+9KH7W0GaWdqPvfN0EflztM8pPZ/oYtKn9zKUp1x6rHVmxXSnCIMe7jrcZYvkvsIloSFdfa8D/Ct9t9re3A0bb4TvhL29o8+Uvu53QgNeisPMlyrThfAA5NJ5c2uTq36WRik8tLe/3yBfcFc7KRrlxmF5KQAJCciezKA5zI4V4RRdbc6aV+WAm4IuMvpBOrjKNkF/z7OKEEcrONqsYo3Rb5VBEerTZUnQzOBq3oKdFN0FyAR/IG74Gjb55UHYCjtoyjQg2iAhx5PaMa26helz7FHeAje6JXlqrLjKOKVF2wXCNRg2laSmaIBNOd/tTvGHh0Dxy1r5Fz15j0rjHR/u8ZbC+hnvbf335k2qbZPXDUGT79uJFxVGYt10GgbWBDGdhpchbKQVU/R5llXIJG5fttXVrf8N11kNw10+Ku1/t1v3fXSdoGzLsHjn7d3mnzfTn1N1O3mqXqqAN/zzjS9rulc0GfPjJ/i/SrXTajtF8lcITPy5oxdNUpTSbauGqTCGy4Taboho0L2SvPdnWKQ9oQ1583AIb6KGvaaFVtMTYWEcTYPUa3bYyr3/RNi9ffaLVgux68cLIceEznDfYKZOR6PYIk/WGfTBswcSRpBiDDgaNFABuQoFpUGEcxwRArQs0SAUfKBESdEGTnod8Q1ABggP4kMDQAUOXyb4OePTg5JYBF6bzBiPIxo9HQxgyKqDApGFGUvAMbrahjFPr35ngcqQAAIABJREFUKRiSQrhK2kBQJ2X3c/OncRUMJBZGRo0VD/TgWmAZsV2cqcPtIjVgcu/oemLkqC8ZZkhzKI/Djs2Qjen1XkrQI2S8KPlIwEjZjBFsSoWuvR+jLoqmqEAd1lxI8A7Ork1rzCc8P0C4EjiqG8YiGVdttTZbTuatgSMAUk0+SAka8T1lCxW1Z82LkNXB84UUg7/3lBaVxfBGw3vEErlZKj7jLeNF/foqcBTAZ7RJMNgCuKwDR2EDc/85NsR7zecO4Ai9Rk19B5FUXBnZ5KhrtfCMamX8AtyZz6c2ubqyxfWVTS5e2+XZS1vOp3Z5fmnn55KhQ1ItgMsnjx/ZO0+e2IPTE9Y8ilpGCMRcnp/bxeUFz8UM+dVCIVfY0W7XxsORPTg5sfFoSNmlr7/6kvUJABz9+V/8uf3pn/ypPXz0yM4vL+2//rf/h7WMVp2unZ4+tvc/+NCevPs+i7FfTqb2qy++tv/1jz+xf/zHn9izr89stexUgaPTh7QfYGgghrRcbmyBABICo0vJ0+HaYBwBUEqKXWBmRZ0rl1TKoJEK3stsK0Cr+eA2kbKaMR817vVTvtc8UR95sDtAIy/KzXpFtoEomaTscB3UYQJwxMxoye4gEEbgCIFkyNVtUMNqbp3NzIGjyELGffjaxdvJwUhJ1zkeFLce8jyMb8fmzMVzg6Xh63KTf7l7pUmX9BaKGke7v6m2byODoggfmLGJYRK90cAwbetnRGswsPs2gKPNwAzyNIbf7plvk6oTf9a7755xJGlHzc2QqtPa4+Ml+ZEeVAXrxpN3VPTegSNPFJBMFcmoaU1lXSGfQ8KBnI0b38ff4/S+BotRJGZAfg8gX8A9pOpUAwmMIyPjSHJ1QyYYLJaqF4faO8E6AotCknWSvyI870FtAUdIPlFCCtYVGHCK5kXxczdLnR7WP62D8p+NwNFiCSlPhafBOgJQBNm6DiTo+iPrDsYEjkbjI4JGB4dgGx3b+PAoAUeQqiPjtCZVVwJHpVQdfB6sfeFrhD9TSitmEyXBu2AcqUty/SD5wbJtkjt2+GOHVJ2k/SLxQj6Lzl2VNK7HPMrjykSyuC/1kDsa4RuV4HWMqQTqO6Amh06f1uothSnP4Gj7+91taZXI0CeTpQplNH0XR3CcVRy3piPDggLA1Hv5q8FSL977ucSyc8Azku3KNklsWq/k5rLUGUaULG7UPVKdownZR6/PXjEJgzJ2V5f8nKzeOXwDAbS8PuuKdWgjErDMxC+9yDjiOq0aWZSeTM8Xz1yVqqOtAmPM64vFqhg8/mi9XOvI24u+pgL0KZkjNXX4HAFUx2h+C8BRKxHD2hgo9idpPJdjW7OtzfDcQ0bsmypVJ+Ao7wtvkarjfjE3m/BFyW8jISAS9u/COBKAKlY+Ei9jP1dK1XGN5ZgEU97H+45uvGtMs9XguONBbxI4ahu3usutvs1z3zOO7hlH5ZjsDN7/UQU4igLVZcCiPojbAkdtAacy86h+7jpw1ARObXPk9p18v4tG67ZnuOv93gNHuV7XvmPkzR4f8iHVs8rNu8k4ugeOCieoJXCUGEfYUIcERrHp25YNV36O+RLMjQjoBhskgKOSJXCb7YwnKO1cE/MossVw/C7GETcbHoRPG4soDFzbtAmQeJvAUZnxsXu21J0y7ReyXBwcX4AwCJqgiPNwJPYN2jsYRmAcod4RmQOUoJI8W7CMaCdZAkDsjpxJpY1cH0AQ2UMAYboMrqCmEILZB4eHdjA+IEB0fHzCWkK9ftdGwzFBG2QAH4wPeX+UCnDgSBIvCDgEA6RAc0LGjdtOgUwAw3LwWfH9AF6SAAXjQGBJrMg+QnsEA0o4RhRF9qfnxjtqNkUQpcjmdektjZ+OzeYLBog8JJZC3HoGZxq5ck9s5BjO5t+iZkHJvtB7ggQA47xvY7zGmMV8KVlTAFHKNT3GROU37COBo9mdgaP6XNEc1thD4Ax7VWZ9emcQMGO2qjZfBIgKO1TgRGy7EnwLmACgEYGjyL9z21ICR3VbUgJbZRvc8MOkYiamQYDlEQT1ArZRyR1AHt6zRg4KQq8AIM1VvH0NuTZItUxtMZvYFWoVPf/KFtOJXV5e2uXlFTNxcQ7MkeOTY3twfGwHB2O2HbJ1EcykHMxsZtezawY5AQxhs0lpp44RODoYjgk6oaYRnufzz39ps+nEHj06tb/8y7+0H/zgB/b4nXfs8urK/q//+7/Yp5/90qbzhY0Pjuzd979l7z79wN55532bLVf25VfP7O//4Z/sf/7dP9gXXzy3xXxjJycP7dGTd+zRo0esczQeH7CgNRLzl6jPgcAr6naBuQjgyANCSwdquPFGn5WsInZmMIwCOBKoqoBdJDYgKNwWOMJYcmmhnHTvRbmxdAE0glcgAGkD6RwyDea2BHBE8EjAEWR2UM8Btg7AUWcDOU4AR6h7VAOOIkO5CEBSOjCSM5LZyvOaYGRKs1aAu82eYPdqUOakevLMzqBjAHalfd12Jc1lAke1GkdNNqbN/aZ5HIyAtwYcATSqMY4YFL8pVUfpunvGkWfgRza+AqoB6Eatu/AS+HloPbm9l9+QkwUQAGOCQAKRtFJS8Y0Ar4fTFaFzmTjUDgfzCIBluCVKGBNzWS+sNwCLEGCeXk8cOBILCXMfErVIFEGdI/k4c5vNYWfnDhyBeSQ2BNfcmNdcE7Rmhc8KyV/W4CRwpGSaqFnIwC2ldsVsBqpFjiMZmahnJOm6Thc1Jw/I9uQLINJwZMNRAEfHBI5gp0dgao/G1h8A/OzZagHprvAXqjWOInEjAdkhtZgYUV5EJoEKGZdI8kg1qTpJO2bQSOupkrs0UfLfqnPeE1zYSllCrfRRS7sR70tfPBK8Sp9W7wVo0arXZELLvUfT+ybfqHpcrD8FY2UL2NXWxmVv2qwX0owtvhy1Xm8/VHuGVPcrpknDPcdzln78tjgI2z4SL5jUhvXYk5h4bkhbLwkecd2cTSldd3lxTh8GfgjqH11PJqzrOId8HcCjGeofSeWALD/uPcTKiDGgraYnkkA2Fn4PgaO8Ymj25c9UQTGAI4Gg8iPznirKHmnEBsjm9saD9PkanpTnrHkCWaIg+jffNHAkJYW2IE85JkoQdtv4bzHcfi+AI0gwh/0Km75Tqq7cb7BuW94LB9OojLXGeyUiuGyzy7ujH7YBR1zrgm3kSWpMNaCW7+7knrvGNNuMjbseU49R/Dr3WMZe73o/2773Ns99DxzdA0cVew3gCIa6LlVXFnePLzQBQU0gRN2Z4lK5Re+7YqBqx4UT3BRcrN/TruyfNpN0H43ItzlJ29xrU5vu8704dtuG/55x1LY1f53jotplPehR1jiKnEnsTpW9lY/+/a1x1HbxVsakS9V5JHeXk1oHYegosciyKLtpA96TVF1kRWZZM5cCqbvQBcugnL/MWKsUbs6yJ3Htur2JDWl9HoftrW8u8+e/G8BRBkVKgERPUwbKKf/lbd4DA2go4AjHBBAE0AgSagQwKEHlji7r80Q9I72PY7hh63QI/ozBHAJQND5wFtHIRqOxHRyO7eT4xA4Pj+zgAEGRMQGefh/3IdBohN/4fIj6S/gbagBIdgv1UtTPJUMuQLEYI2A6qTYW41F+j2D+UO7GpbSIWTgrAZL4DDSR4YYx6EwgsqgAmkWxcmxKPXBNHARj1duY7/F3F8PqmM3mkqKLI3Jaay7zwOeJsLGrteU1PAeDEsvPg1h9+BhFtpnWdgV9tgFH9YSQSvBFqI4tp4vWwFEE1tKciQA9AKNCSjCkhEQK8Q18URA52Z7Elmu3BpBtBMYYdlFFQDxkV0obU2d81wNQ5bxPtsFrcWQAMkvV8dyK1rEHMYaxskyvLylLN5tNbDGf2grFpFcLW65QGHpqq/nMrs5f2ctnX9oc9QAmE7uG7v9yScAVNYoIoA6VzY4AyXRypdsTWkvbufQMRQQoU0Z8p2tH40P74OlTspYwln/xy09tcnlhD06O7S/+4i/sz374A3vyzjs2mUzsv/zX/2af/Mtndn51Zd3e0N557ylZR08/+JCCGF9//cL+7u//wf7H//s/7fNffW3z+cqOj07t4aPHfD16+IgZ8F0HjgAwg2U3j1ppnnkP1t6KYIgyzdcsWh/Zmho00ZQ3szUlfRd9okzzNuMjanvlZJJQNGTmNpL8bR0iCbaBbM5SzKKocwTW0Zw1j7zOEYoXrwUc9TfzVEuF80iWVrzHZBMElsIeaZ5LsksxsKL2Sxg1BgLeFnDkIbUWjbcX4wiypF4nqimJuQxatem1OAYtEdn1b7zGERhHZB05cMQOE2CUEkEgO+ZspHvgKGp5kRuTxm9s/Rul6uTdybeOJZDsQZf6DKk6JfZLumctMJfYMuZNBLqD3cupsSHDZom6i/TzQkJs7XURu9YfaP8NAAng8fX1VWIjaeV1xhHlaZ1xBOAIwP7C6xwhIWYlW8snCaDEWU/4OORuYacpy9vTXgIytACjmAThGArWBxwHaVzcDB5/sdwQoKeL4DWNABqhtlF/dGA9sLCdcXRwfCzQCNJ1o0Mm1XQhawdJ3BlYkFqK4n5pYSNhCOxq0U1kd+QUyu5G8okngZXzVfa6zjjKHBPaO++jqCMpQ9cWOMrLdt03abIVpb9SyhUHcCRKswpN1YPlu8AjNYlbcf6qsp8C6NoGPN3VzrF+Vibn7TSRwcK8/cAARgJ4cfehkFkrn1fLT07mK/eCN/ZJzPuAd+BsXmcE9agSofkJ5i7AIyS6LBeQrlMCBsAjgEbwdzDX+Bn8evg/84XNZ5LuBRMJviWTf4CwBgODg3wliTxUA2NiUhgY96ID5EyMWd8Lsuygz8dgERG1Dlgm6iRpbU5RgVjbYs1OlEN8AODIzRvrqSn5JbFFvJPuFtuirkBm8e0cGdUDmvfkoZDQ/mRt4wLybsQIK0PC7a90+5Hl85SATHyrbONyL78tSTRsRpeA9yipmkRd2wCOuD8eDmi7qXoh05CXNI+FBMu0BGDr8Vb+v6HGEU7JmnrwLzl8cu2jknEUYLBsRnvG0T5x2DfVX7ed500DR3ebX7+JJ91+jXvg6B44KkcHGUclcNRU3L0ehNwGNjQFN2ORrwNM9f+XxqI0tHWnoG5w42G2BYP3mW7tF50yELjPFd7ssfvcb3nlets39dE9cPRm+6r5bM2LqfatNxlHoWlxDxy1Z4ztqnFEv6rIbGuyL+U8awSOKCmWwXfUyxGYVPNJfYOnXbNkxcJ5pyxKwQApY41tGUdNtrD+fIQPUKC45U8dkL9tHGODVpdU2HaZ7cCRZB7S5tojP1yjnGUTSQ2QnCPriA6uWqwEjtTM8prlnEtKUACfwJrDgwO+xgdjOzo8svFYQNAYr4MRQaPDw0P+nQWxXZIw6htR+qUHiTtkN7pufscIGkHWgjPcs2uDnBIsIB2vzF98lo/Thi6DXmIucbxA2qavOjxJxgWBbg8aYRwllpH0c1IXMEyc6vD4poxBZA8goVwQM8MKKRL/OkNwHozCvWCTvMQ1nXFUJFlrUx+RIQ+eddfrFFhDh+B+Y66hTwTGqn6UZGuztF5qL2+nCHxjQ7K6VkCujXRKsHoqDpAHqxJwREnAaBHPGneAiPebmFf+t5bziGssQKMAjjQxU0JNbOBo+X2MlTUNSjC1HvRJ9ikVZ49EHQeK+Mvbm4yyNUEfgDxXk3M7f31ml5fnNplc2GJ5TbYRM9nnACdmNptc2OXrl5JDm12T3Yc2GoKZ50V4VTR3zQAKpF2CvYUi0XG/BEExZhh0VV2xdx69Y//mu9+1999/n4ylz37xKWsjjYZD+/GPP7Y/+ZM/oWzdZDK1v/27v7VPPv3MXrw849g7ffSOvff0W/bhR9+xTn9oz168tL//+3+0//7f/9a++PKZLRYbOxgf2+mjR/bw4WN7/OixHR6fWK8/ZCD0+npm18zcXzBrX/HDDn+jwgCfB0FV1gCRdJ0SEWTXOc69XRNrPhhpvlFmwLCVzEqXjCcEbxWIjmxpKV4yMM38dAXFUW9qvUAtowXBPdQ2CrYRGEcIhKGfbD237nqmF4uPe2zYgWSaiAI4IhMCwWI5hQrUuhHjOPN5LR8kIohvg3EUwNHuCdbeD9acfdPAUYQ9JU8L8MFbZ0uy3O4nKo5AYLkAjrZK1TEKWjCQIpc9WBUehEy2gwlIYpOEbU/zlIuEJx+4/J4Gjta35J9GcD+OLaW7FK/PP+lvRZDcv8f28/dk6JGlh3no0n++cDYF4JLPQ98jfjJw5KEzH88uLHqjxlGaFX6cAsoRKgiWUchIct1ZLsg0kHsiVi3lWEOqigxb2T7YPASaIVmFgBttvddQg32EXzMYAKjB2da0sew2PpDqH+HvYFsHcATmA1kR84nuxZlGWlZ0XS5XXm8JiShkansNzpCqQz1DHAfWZQLBkVgABjUYQmAmAThamy1WYhyhzhEZR6MD6w8AHOnVg3TuGNJ0xzaGRB2Y2GOvbUQmdp/XQi3F5B44Uz5sb8wh+URgOoUYrKNzNeDIl1H2W8k4qsYsbtY42g840pqpZKO8XyjbumlOR0A4fpfgkcONDlrdBI7k/1SvpWvUwSL/tMKoctvsM7Xuw7fz6W8+Ucwv+lsJwLjNmom9tnv9i7mW29iXn3TybbGlm1cPJrBLIZMZDmlXB3G8TThXvY4X/kbWhdcLg9+D2oHBRMJcA9tIErwCjhYzsJRmdvn6nLJ2eH8NJhLYvknGS4kzqgGDGkfYd0TflHulYB6lVTUBuGIIxXdC/jhqt2U7J7kwHUeJsGB9cKJFvaMSOMrtpO/ka9w1sJ2Bo1aZMkXXVWW0c65ICRzlqMdtI24fX+CbChz1emD21/aiULuAIscW4Cj3ruIOy6K+UV3xKdowrSlcW7xm31o+ZAkchQS2ktO05mgMZfllMY7ymrqtD+lTu82/rZ9/k3+7B47uaxyV80cpfPWs8N0jclcSR/bbsq3bhrXsvlo+AtYYii9tf9qAhAk4KjX1AzyKB6k/cFvgKG60aeLJMdjeQHXwqH58nLsOatX/37axcNw+BmufY/e5h32Obb9IVs96Dxzt19f79Ml+x94DR2V7rRn8b+d0tp1/TcARbf4t0g2YH+XmqpxnkeGTdOJR6L1w4qqbw+2joW7fbpvL+wJHtz2f7vVtAEfK7GsPHOVgY72VyjZUhpyHqvoCGOLvAo70CqAB70OqTjrpkiRBEASONaTm4FwzQ2swsMPxgR0eHtjBwaGk6A7AnkD9ItUwAgsJ3wG7KIAhaZjjvLExRjDNnWYHGXhfCJRTDiNkrOKZNc4VVC4KmKbaNPJKsgPvQCNagsAR9Tc8I1dSWQk4YhDLayOR4oMDy+vGmitUU/NA2b1rFL+OlGOfIzras38LyZdrbKYhCRgBqghURrjN13bFvkANUpAt7iU2K/ikBGNDgjDGcAmYRL8LOOpQ8mwzf0PAEbNB4+WIbyG50DRft/kk22Y92EbBOKpoj/tmqWQcBXuxtEWV529gL7peYBo3vGcGeXwzxkC2ZHci+Hl+8crOXr1gzaKLi9cMRAI4ioLrAI5W8ylrHVEKbT7j+TEPRy55RIAFQKln7QK4kD8JCUjNP7xiU4iADIOu3Z5958Pv2h//4R/Zhx9+y06Oj+yzzz61V69eMgD7Z3/27+yP//iP7fHjR2Qc/eNPfmKffvqZffHl13Y1vbajk1N759337aPvfI+F11+ends//K9/sv/xP/7Wvvr6FYacjUdH9uD01B4+fGSPHz+xo5MHlEyCyZhOZzaZzWyGQNFySYRG8kwd9RMykSnjpELVTIB34KgcDzGW6+yjGNt1oK8+PjRVupTJC+lDir74tCPbyKd8F9JVLlW3BtiFe5wjAxrSgvoN6UHWPcH8BONoeW2d1ZTAkWa7ByWTTJ3uKAKV6LdkM1LcKpgSWYYvFduOujDBymrw69v6RWVogRBaC3egvR+8Gziq7yva3PfbBo42m77ZBmyNvrK6aYf7DuQAGgH76B44ugkcqdqTEng8kJV+FzWOfP75LEh4aKT3K9brGf7+/dUcMpELgbxcc116DgASbB9Y0ggUF8ARWQlgNYAluEK9PYDnGTgCywcn5Hm5vjstJ4AjAjMjAsKwtdfXE7JFAR7Hni4nWbi9pbQcGJ9rsowAHNEee81EwV4AaLIPgWz0wUg+kIr9IWkFS/jaFkxw6lqnN7CBA0e9wZBso95wZOMDAUdkHI1dom44sl63T0CQwJEKJXmw2n1xItbyidK9AThy+S92kQP76XcCydRzJXCUfeAQEwxATV7IPsCRxkGWqrst5lDurZsAo7yGi2mU2U436yXtimVsu4+w5Qn4LPY69b1BG/uWbKLcN82FVsBRBjFvv04sMtHG8neD8cq+DSDXDw2fQktEruMZPllaEzI12CW3tI5x3qIWqS8x8pUEHrF2IGsoOROJ81aMJAK20ylBJDCOFhPUQtILPso1ZHrdnwD7H+djUg18CPw//C81ZPHKIFCxGBeSqu6JJ4BHtQ7jHFFnRpOqXKuTfnG2gZEgUyQ2NMWEWo8N7xMmwclwtf5qud42jXd9thtwiPPs4wt8I4EjJDx2xzdrHGE/6/vaYBxRxSKhvXpDHxxAKZMNXWLRgZ6ScZQAHGUfKKmgkKrD3ODY5kkxxn2PGTVgy70GWX/Nsa76QMF1w+bvPYje0hfugaN74CiWPg2xe+CoM3z6MRlHsRCXNY7i83I+KpPJMyNuyagrF6IwWLcZ96ZzRiClXAzq5y0DvLscrV12pSlAWzpa5ffbBq53XfPX+XsZvNj3PE39U37WxDiq9CMXFL8qqKipc7PbcNN90OKxjzNQv8/bnvNtHbtv27Y/3jN2oxlTwKWQqiscscjAlBErJa/EniADwWUeNgj+eHHbct5tu7em+VdfMGMuMFvRf3Ztovbpk32Ao7YOYgBHPL4YkNvsRpx3F3AUAJJtlB3LTNPYlLv0VUVqo6Hhy/m77Xm2zfGwzWGPy+/XQbEq8P82gCM9XAaObmaH5VhimSwQy3HOoszJCp6FycL0XisH9Yc4vhXYhN8adUVC7iMCE2KAgQ00LACgAzs6AoPIwaDRiPWLDsZjAkRHR6hhJFAJ7BcEcgQwDa0/6Fkf8i7MusYzeHAV29u16gQogOwONKVUsFYicFNKyUmizbe7HjxwKUXq8kWGZjVDROZWYxjAEQAk38NzQ0oGD6I7rImAAJFYcJA28G+yjpE2lbq+smgzcMS/RzHpQiIq53Lj7xrvUw+4hy0Kqy++RJ5oaAZkWm8WS9ZqSEyN2IhwPVCgDZnX0bd1xlEwWACKRRsxj3i5KaSzI+Bwc7LxadE/zhriEUVRXthOzOH4HYHG3F4BUG7P1Nxl95NUHWRCishLfY6XjKMcEHSgsRYEqtjoxDiKejSedZuk03KBeAA9YAadvX5hL148s7NXL+3161d2PbsiOETgaAVJIUidLayzUi0dBDzxAz9xiP5i9iGKTCsjF0FRSFgwXNftkNkUIBi+xyAms3cXlET7oz/4P+wHf/YD+zff/Z49fPjAPvv0X+z582cM2vzRH/2Rff/737NHDx8y0/efP/nEPv30F/aLX/3KXr16TbDo4eN37Fvf/q4dHBzZ+cWl/eSnP7e/+7t/sK+fvzLgJqPhkZ2cnhA4evLkXTt58IDfK4Gj65mAI6ydDFr2wDjCvXrwCOPG2Tp4hsSyKwC/pqzNWC9Ln7lpjMgr6lJikyA4gskOHEkCy2uoADSmKB/mFNoZMo2obeKAESTqUIMBfQEZOzQAjlleoxgYgaMI6wRgLFuWfTJkiCvjzCO7yddXkErjzf1/SviV9ry5ZkIb/6NsFyULeKBj16Ti37cnIdz4+g7GUd2vaXP5EjhKklpbgnK3tUUjwLhBsB11ULYAR4RGerZJSQhgPamGIWd7sE+cHZb9muDPoIC229QAo98046iSpJNGYNL9Ku9TDFxPMci0m617ztRfjYyj/YCjvC4jKUGQCpoi33GAR2vZusWcbIaQqWO9Ito8+AqoW9jXXKXNWxLsAagONjIC0GQCABT2YykNBzlT2FhnJsQ9IIkFCS/D8YigO2w0QKPpdCLgKJJrmNCidZRVY1Zi98Juo7Zb/C3AGa63lP0VazkAJABHg+EojSsGG1EjEmYBiSn9DBzhfbc3IOsI8nR14Kg3AJNY4CbamHK4yQdx4IhJOEow4D7GGUdgQtHmULrL/QqXrSt99IptqtQ4omfqYLmY3bLLN2sc3Zx/bgfJNg07qRHXtH8obUX2Y3NspfTZ5UeiPfhgtRpMkdiW/eJIJCrtk5rjJuCk+8t2uer/xznr0nZtLJ0z8cjwTsvATRPrnwifiKQj/7BIKqifgv5h1MsLiUL31xz2dUDJBMo6FZdf8zER/qXwlWINIyAEOUew/aLeUfjIvoZEYDwka3m8fGustQCTUKcR7CIwCDH/N/g9h6zdNYEjyf7OyEjCGozkjmAgoWbScgWwORLsxAyiL1iwhGi5qViR9xhao2NVDCA8ZPGc1eTsIjWSr81sRyUKJdlHl3nUUh4y6bk30p69CPHsHB0cw9ob+AxpKdEbY7hk15Xj3lcyP+2ueELbuEDM598lqbp6PKC0M7InGK9969Wk6rhf9URIvi+l6oqYR4JnHTiSzZd9bQKNeD8uVaf3Ugrg8c6qk6PRLFVXgqSq77cbbca5fxeAo3KcNb3f9ved82RPgkKMgTbnfZvHtGGhyOTu4Yu/lRsuQeabcahf55JyWbBeYxe2Pz6+bR2OeyrbuD6+6rHYxr3ClofDKgJp1rY/bc7dOf7OnxM4ilfOunUnzkElXLQEcpoGSfmwtwErTca/PL4piB3XK++j3hFNwNGuhaZszG0Gq6khf1eAozdlZOvtRB3jCACWwTY3DnLKwkWQa57mUvF5dbC6++dZMW0Hcn0Bje/VA25vs0/aTKY01qW0AAAgAElEQVTyvto9GxxEHVlxGviJb3B8E4hPULgeLSgnObLjVeeEG67IIsR8RvYiMqe3gLzl/e0yUuXfce0m4Kjso3i/7yKyod53u2ylbSBvvd0DOEqnLQLit23+mgCbePayllEPmb9+cmVLCsTDxqYEdSJozUw33yBHv0tqTRmwcU906kKmo7bZKpkHkckfDmA8f2xS64vRvoyjsq93jWlKANXu1Ue37+Fi/rvdCJkwbpK0BpXPpmmAgIUyniKwEO22XMrx1bPnzTcyslF35eAAYBAyX8depwisomO+ACDFazgYCGTqo35SlrILmQ3Nt40N+kMGNJRdJVBINYgIY2kOeyIz66S4ZFvavzpwwZpWLnUV58HmFA5JboMMSCqQ5rINCE4NepS6UbuooHYJzCk4pOPxTBryuueM9mfgKL6L9kTUHM8JYAA/sB+zheR1GL9xib/pDBJfqJvCURuiKEUYOVlD66DvyDjKczvmV52tgftGgKwC6hTjQuNDaxOAnj42q9wnR/0qz4wLOxl3WNRxjPETWa03nLK1iiirTkR+jnJo37SZuwu/JsZRB0CEpM/qPkvpi9XXnJ1rULGxK21vdyMQR7W01H4X5+d29vKlPX/xlT179pW9fPHczs5e2OUVah5dMigCiGQ06Fq/C4m0Rcqq531wswmdcwGmyn6VJex3JWUo8GmZ7F3YQxaavoZ0Wsf+8Pt/bH/91//RfvTDH9p77zyxf/7nn9lXX31BUOu999+zD56+b48fPeJc/tnPP7FPP/vMPvvFL+3zz7/kuBwfHtnTDz6yg8Nju76e2y9/9bn9/JPP7MuvX9h0umD9jZOTB6xx9O6771GybnR4yHE+ny2TVN0cUlI0zsr0p/I95hiBXwFHyf9lwM9lMmtZm/V1MGXM35JsFcAR5DaVEJKD1Qk44nhWO/colTVjUAqZnGvI1iGwBXk6D04jsA1wztYzs+VMrCNbkn3GIFKZqe1Fi1HzLM0NvSkYpOWGLOSjYJsh49dug9bGP0tXKXT5d607e/09gKMdsilNe4nbrpMSVGIS7LipeluUvkiMIZ2iZ7bu23oNe1xjHHGw6iWpN0mfQopRtjtq07nEIAKPaa8nhhLmwdsAjrh2lkXtbkjVFdxk3EdI6iVJVAG09ejjNp+SclSpzfP7fRhHUe6CbZQYeAVwxHmpEQr25WJ2TRuJOTrodW046NsI9RIB8qCOkAOwKBi+WgDsubbrKeQ+BR7xnl3iGMdS5nCzISiFYDKtAda+fjclt0CuDkFrMBsury5Ye4Vrs8/CACR4LoBQG+0B4F+qNpGzsAnoY98w4LrA8DIBphVZlgSZ4DtEgJ5jzBNLsI4gsWYwsu5gxGMx7gQcHdro4NDGR0c2AiMJbCMCR0pFTJVZ3F9L496BI867Qt40gCNamLKukb/XXCknW07G0xzWSyzLDBzJn4pgioCl8JXzXNRaidUArG4F77OPXt8/1H3Yci24ua7r+pL3yg+wa09SPul2m1E1Ptt8jEqrNfrtN40Y7lTpIvqhH5TYQb5+8A9q+rT/8CUipF3ju6UfBd8kchYqV/Zz6YIiaQVwRFY/9gH0rb1+oo8lBMuSNBwTLFSDiIwj+saYo2L2kn3hr+zLB1No7aCT9iG03XitljabXNlmMWMgHT7P9Uzso+nVxK4ml6z3COlJsrHnM69BKraQ9g6RcKbr8zNbs14q5id8kGBbATii9C+T1VSfB6CxfDAk9CipJJJBvIc8hUAzIa/UYLtl1R/a1fhrwfZqs2bnvpIDFXs4SQHmgGVpu+tjF3/L0yAnp8ecw7maxkzdd9+x7BZ/lp3IAOtuH2afWGL5fE2xhBvxNrf99fWt3BOrXfvW7QwrcuuhngHwiGN6AHan19AtQPZoYDwpYcUCMKrvw8q/iTFXZRwFcKT5L+BI86IEoVzdQF7MWwGOdu6Jyh5vaePwlXo85bZxtU+ca59jy/Wj/bh+O0fuAxztcwf7zKl2570bcNRqHHlCG/ZpbYGjbedt+nwfmxE2tk2b+M6gzaGtj+mcfPcvHEjLgbsIbJZGKzb99YFfGu5tAehddxNGquKMNKCXTYvEbU7XvpP0m8g4elPAUb2PPPmHH0vvu+pk1IGjQDTLTKSbEIAXnL4jcFQ69jEWyj7bz8nZNSqrf9/HcO5jDOVXVTPE1dpV4AjjHBrjARzJMVDWVQ81VjxLT3WQMnCkpKJ8/qan3jZvtzllASY0zb26QdynLSII0qZn2i7sWfnZz3qLRnl579Fm5ZgqmQBhI3tdFKyWo1uyNkupqdIpw13E38KmlvVNwlmQI9/cdzc3oVVQv76BjedSX8DOCxSIa93W3vssUCGnVB9vpR2O8dD0DPUNLmeGyyDxzjm0Q78fDmp+BmZiEbRD3ZVhAosAEqFGEaTo8Aqw6ND/j7+JZatM3Uqtosis54REoD+hvOobz74SCFTUq4Lj6TJ1/GaqcSTpMAVyfN7T1xabRRJECnSo3QNI0oaMf8JGd4Bi1dpQJsaV4/jKSowMchS6Vxaz0BVWA1ajkV1U7shRl0m1hQI4wr1gQw5pGWQsiwyBNupSpg6SgNrU5sLVBMLKAYUNIYAF1LQpYOFyfpVsDXyVwFEBotb9EI4BrwPTx5ak0NUuk1vK8YT3JfOlyY/RJsitr9eY2a3P7/IPLXS5BRytbUmmRgaO6vdZn5e7nVp3lktt8UjsIBu48O18/py9emUvnz+zFy+/TsDRq7OXXuvokqwV7NWHgy7Bo3EfY0mb+xjv2DwyCzHq8ngQBr4AWS8sNo3M+qjHpXnC+gDzOdlw//aP/9T+5j/+jX388cf2/rvv2ief/My+/PJzu7y4sNPTE3v08NROjo8JHH317Jl98cUX9i+ffkbm0cXVhFnx7z/9yI4fnDKT/fmLl/arz7+y5y9f2+R6bt3e0A4Oj+zBg4dkHD04fci6G5jL89nKZsslxzKCPgqMei0qrxUgPXgBSGmOO+s+Mjbr47e04U3JVnVfSkNO2eeUgcLYi5CnB6sph8WXspXBOMJLASyxjwjUBXDEGlVL26wAHF2bLabWici4j3FZGo0dgkZ8/DJjMG/CAhjU1PZ6T5uNLRmwavfTxj97u8CRzt4LdL9Fjko9wNX0pHHP9EXZ+bvbow1wxHm/wbhwqTr85mxmDqGvRwo+rx04wpwCcMQ9FQDG8N1r9kZMk98GcOSBfAch3NC7JFowzdSAv2ngqEOpZPe7mSWRKkDleeJsBQC3lJTbrBh8BLNyOOjZGPK2I7CWwXbuFYyjRa6R4szM7BvHgFHQDbZRf9NahIC6/BfUYjzgeQgcXQI4uqYvIF8xnCSBRj6zPUjobRvgiddXlM/j/qDLGMGkEAzCvsKlgYMxBOk6HA/gCLaXIKWzibqQAx6NbYj6kIeHNhyMKAvaHSixLdXgchCp4u+5Lic/qwFH8pSyQYxjYpbdBhw5BOh+712BI9h+2LlgZsoPLX3jeJYydlI+Xz0hKvw8BdbLGkwaC42+sO/j6vuu0lfaZnma9mrlOtV2nxZ+F9u1hdRZ6a/Hute0H4hxToBgdwyf7HSArQSMAAo5e6IErNgX9BWxXoo9ROAoapJhv0AgRvsn7cMiQSTYSs4CThJcYuwzJgJG8mxqBslYr480m88IDF9PJjaZXvE3wF34Q9PJhL+Z6BX1zjz5hgkYwYoioIx7h5+vZLwAspGUA4o9ASWeQ9dONbjcR8jsjrACGlPZrGQgpuyX0jehDW7h12rMhV0vk99yQno9llCuq01jr/yMJoHA0U1G874xvjw/AjiqsvNuW7nbt0WVkdgUf6k/c7lHrz57tjN3A44iWcDXGK/hGSoeET/DNSMOUYl9ODDE4wqpugrjiHuA3x5wtHt/pF7dp//axpfqc2eX57fveG3jf+665pv4e9v45z7X2rct2p37bsBRm+eLM+8LHLUdn9vWynju0i6Uyee72gVhnvZ8o11nc2vfBByFU1Q6O6VhKx9kW3A5ZWa0uI8mR6I8b9lg2wxu3XnSItnCAynubxtw1PQI+xihFk1wp0O4OSyKot7pJFu+VAGOZB0rchFsb89Y4dY1MgZrbNTqHtpprnRGygm++85jTEY/R9/+PgFHwThC9I71Vhw8SowjCa03AkexwJW/6+/ri+C2ud1Wqm7fRdWFRXYPBncC2szvNwUchVEv2UbYTPcpC+PSJl77BhJnlDWDVKDXGdHGRhJO3PQUjKSsNexzwnfCdeAonjfu5TanoukYfV85g/FT36DWF7m2ix7ON3RN/2SXgmHjAfmwxtxi+MZoV5AtZdJ6MEHYjawK2p8yLwPI0Y1tBCkXys8pyAK2EeoWBXA0RkDjQNJ0I7zwnTH0ooOhA0umu2TICAEZB3bCMaYcnBeT1boFm4ZvFcCRM43S2ONxDgIGcORdHQlb3CDWJFXYhwzGe2Y5d+3yAihVFzgHDbE2wBuyEsJNkAxc7mtJX2h4heReLl48A0OBwJEy1yRhs6GE1iKAI3wPjBJkJ0NaKwJWEdzxjNAIZGkdceBIKlxq38S4ylmcBM88EzQYVnkcZ1ZaMI64Jnj5gdwX6j2NEmehOViiuavABMcVD/P+9vfhMkQufwKOotyKg1YBlrHNWxZ0DcbRsrOSPEktENUULGplDInMIJAhrfH049qcTiTxFtGm9vz1azt7+cJenb2wF8+/tlcvX/L9+fkZM9khqYRRDeBoPOzaeICW8CzZ0Dz3DFkcF2wmMrU2ZrP5NSVdABKxELybHmRvA9BAvQDISP7Zv/uh/ef/JODo6fvv2y8++8S++vILOzt7yeDrwWho49HIxuORTa+v7fmLF/bJJ/9iP/vZz+3F2Rllud5/+qE9evwOg5ST6bW9fHVury+ubDJbGIh8+Pzg4NhOTx/Z0fEJM+UpDbdAzY4NxzJZnwEcAfjFjPYsZoAjBIIDKMYQ8sxjBa6U7Vz6sQpz+GY1ZHfCj7qRhKP5mIEjcfMEHkXwugocIWiFjGfYqA6DT87wYi0Gr3EE4Gg9t/ViapvZBJxlbf6VapwSghiiJ5mgtumKMcohlWt8ZPD5bQJHbXlM7WaIWx0BR20ik37atuvf22Ac8doA+zeoSTg024BxFJZJwBFAI0rVKavAgf3Bbx04Yu6Cr9mc+im678kRiQ3iYEdiHGWZZjChmnZwTX7fm2Acdb1+FNdSgjFiBiBIrBqGeI86YfiNHl8VwFGHwNEB6xANyT4acL2BWYZU3ZyMB4BCZGNS6scTSSABh4A12D6rlc1nC9VH9GAdgaPDIzs6PKJfA0B+Op3a1dUlbSxtj/ssmMhl9ROOSwYLVZeRcnFCx53dKPmj6CuxYMAAc+AIIBGeg1LYGTSCTcULbCKcE2wmgE2od9SHHzYcU+YXABMlaOnvwncQWykAnTQuPKDJ/7sdptVJwOdvDziC7cMaFuyEum9d+uF4D9+pXMubjqd/kuaAg5XOsIs9c7RFghWLPXhut5qf43arHvoo7Vj9fvcN4AmM8RWu8G3DElcC3w7MxP3ob6Xcr3wwfAzwNZglu6x6JHsF4JNBn5IVloEj+EaKSckXQRsgZqEYl5LQBEBhXub6Z5U0qIoxQkLUymwx4/rL869QewwylACPpmIfTa/pS6Fu5OX5OQFfJtW41CWk65IcXqzjqOtF2WH8ysCRWONai0vgCDVmpIytNZq2yVnE8jFLiTs5JlIfyMnA1T4J37j8+64ecQZdSKpxrjtwJOiudr1qfsX2SF3uT/kgtQTmhv/vutPkC5BxdA8cxfz/pgJH7fp7n7F8zziqt2kbYKVtP5TrRJsY3n7n/f0BjtruTSJs1LYd25y3kXEUQfryd9NF6w5HOQj2RWxLIKYesN4WwM7Ol+6uySFq21hcjhuyK7YN7N8l4GifZ2x7LPyOBPoUmdhp4Y6M5ghFp2z8qkPQBBypTXdL+1Qc0EIyEf38+wgchTS4NhTh9IbkhBy1kPygVB28zBqAGnN225wq5/S2Y25KOuT5V5+T+21KVIi3zU/b894FOEL7lpk4cT+NjKNO3zoetE8sJEjV+eYx7hPnYwF2rw9Sbi5Dbi1lrkd6md9HzLmwOWHnmvqh3LDi2vUNI9oX+5LbNrbRh/su6uP+kJuxXZn49fu/7TpRC4b36xuR3M7S/SdIhILMkEgZH1CKDmARgCPIVOHvAJNQ7BnBDHwnahehrkBGMyQ/RyYPgsHIIvQAMWsVeR0hBZEcCPIaRw5FZKk6bYeTlctAidhGeSPtIAoBqcg2FZsw+kH9jCxi6aFzM6mpXWj256xljZdwlLUJVNyuKklbXzPn18h0Nm8bBCsVuIGEHYEj3iMujPovqnkQAFHZh5JBYMRKzwDGEWpBJOhCM6ppw4LPS0ZjjNMbGbshpOp1fcrEhtIGld+rs+fKe07vfQfrBAyB8A2+Relr8FFbZGay5kRnbasuYYlk6sq5GLamXON220MHjlh/KG/BCRpCpi7a2gOVOB81+a8uWdcIknUAagAc4f/nF68pt4KBOuyjyDs0kgFSOEDh8pAxiJG1i3oeAwQIAZav1syEn8+uGTihnEoCViAtA4bPyob9kX388Y/tP//N39iPf/SxffDBB/bF57+wr7/+0l69eM56ScimRe0Q1B7D87x+fW4///kn9k8/+SkZSOj+997/lr3/9AM7Pn5A6S3IKE6uFzad4TVnULPfH9khCrcfHFinO7A1dKoRLGLhdxV/13BVqEg1jhQwBHAE1lGw+wIQwpgpN9tlEkuAkk0+cuO4w/x2xkOqwxHCTmCzknmEOYTANeaUglX0owgiuWyNF/EW+wjtt7DVfGKr2aVtvDi37tNrh3CNcKCVjLIAlmMDFnJ1/v841scUAuBtf9r4zGnbR1Zea3eg7S3QMO4DHLU9ccXPaOHC7MM4MhtYtzNyAKlgHAmdIXgUUnUEj7qQOPrtMo4COErtt0WqLnzZVL/GxeC4PmwBjpr65E0AR5AdJuuXnRl1G+L3UkXAZTGsj9pEmC+oG+aMo9EQQPeIjCOASACOAMYyoEyZKshlSVqXvt5K4DRsIWzdAnZxsbQZAG9KX+HzJdfDQwJHx3Z4dEgJSgFHVwSkmD3uIITEgSLu3BHumAAbsIMExvHaNHiqgxjgkCTA4BMNCB6RXUSGUY/sI0r6sqYGgCPI0PVt3VEiCYEhStzhezgmfzfqKwGAAiOpPrl1Kz5x6qQTgmG/XeBI4qXhc2U/qh5zKIGj8m/bGEcay+H3ZcNR9885Ims+Rt1vKK+XcjN9srxx4Mj3lU17xPq+PXy9ct42fa8fyWQtjC4luXq9tNco91AV/y+t6GXSqi6g6znLmOpzYhZTMi56xUEy+dqaL4FrdgEmLufWwYbK/Rusu5zLC8hRzpQ8A9B4PbeL1+cuXTex6+tr+khIoNmwjpLXUwRjeLG0DWSjKfvldWWQ6qKyxZSsZcIagS7UoYRcpsdUXM42J+bqc86gcA2DjuhKGaUvHk2/795Pbe4qCS5X1+Rvb4spbA9Wyk8OycH2/tSuQXTPOKKPkFQzvpmMo3Ku7+zxPYgE+8avd127nFf7zq02gfy217/rcffAUWFR95Sqa9t/sX6XNrJ5r1jFOnb1qauv7zrM/Zt2tQ9vAEdlUC/el7/ri/+2hWCfiVfdcOfAR1MQu/70uxyiVq3lB23rpKaJ3mYTvM+173JsHQS4yzm2facN44jRFpcM2qfGkdruHjjioreHVF1olEunPCjhLrFVStXRK0aWXwaOYp6UY6YJfGmac/XxXy4i9Y1TjKcIfO63SEY27e6R3Hb+3RU4KgGfcE7wTME4AkDCLHsGG/LGT3JpN4EjFpBHAXbPSCyl7GLTU0rWhW8flPKyRcIhrzvmpZ2u921elBhjTMBR9GWdXRrjpW074/5GyC6FvEKSfchZ+DhfE4M1Ni3luCnHlHZKvmHvdQnIxWsEBtHYmUVHAIuUkQuWUdQ1ivcAjfou6RgycMrAlXxD2d8B4GUmmBgFpWyZxnU9M0//jyxfPlvKroxMv4Ip5OOG18b+qBZcizmeEAbULAP4gEAxy0KUMgba1NbnNzeenmFZjo/c71m+hTVRCBwNyZjD+WHiARxRqo6BdEVPVEhbiBSvGcGqJIuZwTFkbKP+VUim1Z3oBJgWjn1TQKYyLnAb6DfWhhKDoh6wKMdcPXBTtzDpu0Xqo4cJXDdeu1dm2waA6QNT/QfGivoYv4ABpPrU/j7XOFrqj7cEmPebf1XgKABFnoPZ8wo6USaRGv8AIjrMdL26urCL89d2fv5a4NGrF/bq1Utms0NmboAI6Xpui+tLSqyodhECFgIwYAcHg57YfgNJHqm+DoImKhqNQEqeS/i+ZGFGw5H9+OMf23/6T//BPv7RD+3bH31kL18+Z72lly+e2fnrVwS3AHiMD8AQHNnl5ZV9+umn9k//9L/ty6++5ngE4+jDj75tj5+8Sxuw6fZstlzZ1fXczi8mdjWdcgxTHx51AyjzhUoNCHIObNPp2XqlrPwALsQ4Un01AUcCkThOOOYDSFJwh6AyN+Kab9k+cDQ4xpbfa6iXn+M7qNcVRbGdbUSZGi/mDeDI6zMwaMU5JckcgkIISKOt44UA2AqSdRObT895TK5LFUCwB5Y42AUaRVZzjjQpaKrB7bI598BRMiE3chzfMHDUsaF1uwi238I48jp4kiPt/U4BR2FSZb9dhHEL4yiPrmapuu37lV+vxhEAo+7GE5dcGipqNxBGJmjkDCPWNVoTOELAFjZyNOzZwRjsyCFrHKFWYp/AlySyYEtjnYvfsM2sUbha28JBIthX1FsTc2FB9hGaCn4NbBte+BzA0eVFBo4IIML34toji8HNBWraEcACG2hAxg//5owjMg/gk7rUL9b9Xg81Bvu2gW/rjCP6tfS9nEUEUKg/pGwt7CbUEIRowzERQ4n1PsG+70vyjgAUgKchQNBqTxZ5JpFvogNCmpjv8/+j3pEfUpysWuPoTUjVqSKIszILqeu6VF34G0hKij0D98dFDc+6DxM5mSUIVI9p1P2lcj9S95vTsbVyo7viJPvs0+gDtQSOts3XplhLH+Omqju47euq5bIFOKr6gSGiplos5d8EGoWxlh/LNR9MXr8y+ysx1zO7i6KyAJnAzF6vWGuQKzrXWAHBYBOx7iB95yXrNiIhB6wjvOAfwS5g3V4s4TPN6S+BpY2aaACPIEELmxAxE00xrx3D+oKeBOI1jiQpGylrEWfRs2fwKCOzbYKUWzuh9gfKWMOvqtUkbRq/20DQct5oEpV1iHL/NcUdt8Uim+//HjjSeM979G8i4+jGeLllsO5j4/aJX+9z3qaY26751RZ42HWeX+fv98DRNxc42leqrk1fdx58798nF64OFNUDk/UTNgWZY3Am57jFaA0DVi4weF9fCOL/2xyrbUHsFreQDmlyaJom+z4B1X2uv8+xdzFCbc+/rcZRDrDlDBbmQLoDloJljcmiknZS25Xb7e13VfZ5ybCIz0vQ8W32SZvJFGN2n4VkH+AoNN85/gvGUZLaKhhHJXBUX1yjzcq2a3Lutjli5SYnzl3/rLQDbcfcPlJ1bdv4LsAR+rp0qOL+S0YRgSNkakLSwy1oAEvcHAO48yLqMeaRQYqf2PSozZTpI/kS19NmiELMF84S35SEfSvvIzZwuN/4PD4rnZ9w5oNxFP1WB47KOYZj9plTQ4ANDl6U7VcHLHCN+tpRf8a4X0qs9ATY9VF4mrJVY+n9jw8p3wKGEdhF+AxgEphHOu7ADg+ODAWlARrl/lCHEeTxFwEel4xhgN2ZRpXnCO19729JPml0xPuQ1ivz9ONaFbkOfk/toJ/MNlKNIuYCJ5YQz8H9HgAbAEcCMMp6WeWci/Yta+CV4+fGWg8W0UJSimRjUWpR2cmoHQPgiOOTY7LDQDzbJuq9RDsWtZ4UnJIkFp4uGEdhK+Ie6xuYeI6m9TzZGTW6rZfKyAzbW363DrDWgza32aUAjTgOnXEE4KgX4B7aniywLEGYykZ5X9XLSYkxtrZVB8jtTeCoyaa1nn9Ik1+j/yLAFQBEx1C7I4FznuXOYuybjc3mKOR8xdpGZ69f2fPnz+zZs68pWYcgB0CE9XJus+llKgAtaTZk2nfJMhqyIDzkiVCLZcMC8MikRUFoBEEQFInC02AfceysVvzeD3/4A/sP/+Gv7eOPf2jf/953bTK5tIvzM3v+7Gv74vNf2otnX/E+Dg7H9uDklEHTX33+uf3sp/9sX3/9jEHQD771kX307e/YO+++Zycnp9YfjW2+3thkNrez80s7Ozsn4DSdzo0mGMGN7sAGKO7eH1Hqi0nDKqKm2jBR94A1jjDncu2DTq/KSA3gSG2cASUZh2BHV98rYIhxG4AvhgQC1+iXkC6STJbCwA4eeQAI4d+od8TaRV4fgeAQgToFsBh4ml3Z9fTc1usF2V7Mbl4GC6xI4ukoEA5pLLWATzKM13ify9sr0IaGa/nTZiwnr5CMo9vB1ZaXrR5GxtGb/XnrwBGKYXcPCBzdrHEEABR2KJJuvBrWb5txFAY/G2Stcg5w6D8uo0o2cZTP1nzAT1ONo2099+syjrpoQwzlwD9ivHO+waa6RB3vSoAs5ghAo/GobwcHQzs+gEzuyAZD1U4BpVFArc83ZzHLpwi2sGrFYI1Vws3aFnNJ2s1meuHY8HvGo0NDHZXp5Jo2DckeWpOVSMb1mNQE0EQB/PSsA1Y1gRzUQsW6rmQztj+zHZQQQelfAkgZOCIIxDqqYhwxoYTvVU+SIHoAVVz3tDdB0hqOga+bJOt4DwKc6j8+29XqBfAKH4TPxfHy2wGOyMgMGbDY59YSoTS2lchTAkd1P6vug4jFXVUAaPo/26VW42gbGISGkgxibuU3DRxFsUPeU0XyrJCEasrwrwNDxTHwJ9oCR6px1JOkI5OYMpOv3FuENWkWvSxHoW2NU2QAACAASURBVGwRz+cSzOqHZMAqQ1Z5FmvbLBbWRRKN+7iSrpZ/xCQSrwOJ/4MBDBYS2diUrIN8paTqwFC6vp7ZdDqxxXRmS7AOKek7F2vJj5OsrHyBBBJRChjM38Q3JNAd8prpc94jXnqozIrm/2r/Lz9rt14KNJK9KMGj+HbZL9uAo/r8EBtaII/8pdi73SydUM6R3Xd8Dxz9awGOdvf1/ke8LeCINqaFOkV5x/fA0T79d8Mbb/XlNvHdOPPvQo2j0kfY9YD08GqJOtu+k+OEt581AUdl4Lfu7KSlM2VE79YZbQpKb7uVOnAUC8C2haDuBDXd37ZjdjXytmuXQa7ymDbne1vHtA2e3+X68pPdqc1eRg74Fnt6Zh7vIVUX2TO77qviAN5L1aXAluanahzhd5K1gkyQa8VDqi4YRzc3K7leQ30RawKDm8ZZ00akaYHbb4y2Zxy1Pe9dgaNyvuN9tGFmHKk4a9+l6sKQb2McKSgAnXRtLkOOC+cO4IiBR59zkEbCq5qtm78b5yhBori3sE85U00bU9VV6r41xtGAGWeZ9VK3y3VgK8ZeuVaUaw/uF0EESKMgcDI6GNvRkYCik5MTSreojpGk6QAUkS3TDzk6ZP+OXTYQII20i8uaUswwdEm2WIdKsKgET3c5F+WYdIly51XmrMa0dngkRN/JrJ+Ukc3GU9HkBLR4JuEKG0WwjagJH5KVsRnUhqp8lqZ+qK7xhLBQSZ0BL7ZfAEeIfwE4wnj0tsMtsy4Mgl2+NgiAg/xNXD8zrPQknq3pQZIYt/V5Vrf55b1XnGlmTW+0yd8CHMVcq4Oh25yuEpSKrFq2U0j8sd5Urpuk2lPOKouM6xIHvPHepQZrUnXxXOX4KcfdrnUyNtZG2ZKVat6jXgdlrNCBLsG4ipoayJhX0WgAOch8nUyuyDj66quv7MsvP7eXL1+Q7QMgAVmz0OzfEJBQoAY9D1kj1CEScAQZyB4zWyeXEwZMUdMDAJIYRwA0JKdGxtF6xeP/3Z/+W/urv/oL+/jHP7I/+sM/sM1qYdPJpT37+mv72U9/Yp99+nO7vDi3g4OxffD0A473Z8+f27988qk9f/GSQdAPPvy2ffjRR/bOk3ft5MGpDQ+ODGGUyXxBxhHqIj1//tJevDgjeIRMekjXjcdH1u2Pvd4RysnkqkIIE1OekowjMQ6jlghirnncai1lu3gdOwFImgcReMrxsTJAE0EQZ4ahz6QtxS5nMJzBnghaI8tZ2cM9MB48eMSqJazHFoEqBKs1LyBVN59f2fTqta03SwavmA2NoBXZUbmwNoIziHcn4Ii3QejYgey0ddKQxFxnnatbyXNp+LbZMAfwzkCRB4x2j/89jtiUFf5u/15bHwNnSTHaoj7LbWdvCpw1BnfJQHPgyADMSqoO7DlZVbxyjSNZciUkEAD1gRfSmNnuS+aO7CQHTPM642wVYjuuicoBKX9TozZppSYAqPQzQ2JWAzmSIgRS8DpbGEfOs9Pw2iJV1+RnvgngCExKKohS3jPYdZgT/JC/8cJ8XMxg4+YGebqjw7EdHwHYPrTDgyHBdMzR5VJ1jSjV+f+z955dch1JlqCFjkgtAIKqqlgs0XrPnJ6zMz37/7/u7sxub3eJZjXJooRKAJkZWuy518zcLTxfZL4HIllgN8CTzMiIF0+4MDe3a/ea2T+fl2xBY/mkNd8YSLCPDhxNp8pU4prcg8TuQGazmYzHkKobE0jHbaedGidwV1pg+YBhRNAIP9gv9KTT6WkdIsoKG+josVkxgKgNFmZPNgLWEYL5bfoaAKHwHb5OgA5qLvo4cuAIvomxjZCEAmk7MEQg34xrsi7o9j/egrlJCSSy8UdfgePoLwccxfpvMbhSBsjxN543+lfa1zbug/9Du2G+y137KXzufmmlndgCn9qyWip7xv/d9p3oc9WxpP5sVXtFXRZycN//rhOPSb5VjZtwvzf6uR7s3dpPcG3C+phlBv30ev/6F+egupS6dnpVHvucxxJcsZmmaBll6tprrT+ogIxJrFr9U6LRrEGGtVjZh1rjaKY+kbGRAA6BhQT5yfl0JovxlAASEm8m4wlrRuJ7BIi44CqgjZmv/oGv48pAylKbWJ8zoMQVIwCzZd9X/V2jO7QNrcaexiQyeLTd3tp+u9a/5IOnWKMzqPz5tsdX6TPXH8vvgCOfO95mPzXGURP/rMoO3jaumwBHdeeH28LXue8m17iPY++KfbzONevP1SZnfwccla3VlHEUa9jvavkbwJEuojlYFV/7Z1ULQZUBr9vdbsDieasmmV8jDuK7nKjynm+7p7RxCo5PVWArOkd1n/E+jrtPA+SMI1wjlVqPDiEDGOZ0vRZwFCf47taJjvV/dsYRsv/yRj5Kfyk9nNl/5hUCNGKdo5AZ560c2RSvCxyV86rcKJVzud74f3uAI5/jcfz5JpHgkOlxEziy//Adl6mLNY5Str8BUO5Uu91zgIcbHjasyAIsJNawyP/8ew5OKRCkG0qcIzKZ8B7kTtwZ9O8AZNwwGJWDOdsgQgzy1Os1P0rDENtrR9V6Utr2uCGOwX48D3Y5g+GQQNFof09OTk7k+PhYTk9P5WD/ULX/9/cJLEGOTp9P+4HSKNDpJ8MJoJGCd2R3eY0BSstlwCNuOjXwm3dZd9lbfm6Hs35KqJuSLaVvfLJchLa/58HnjGsG50xmjt/X+LKyVZLiz83+ihv3MjBRzlP/26ooSRf1asCYQ4Cpo3rueJYFWUfWdlbvCcNT8wu0/dCmyuKy9rRoKm+3olZQ6Uf4Wot7rgoOVo3GDRlHGSjzY9JzBZmY+Nldr1nroZgjcf3h+T1zMwQUbpsx3neblkmMFHo9pQ9V28/gEHDGkQf5E2eKgVBluFg8wbJjteg7MmGXMp5cy8XFU/nmm2/kq6++kqdPHxOwQUAWLBUWYWegQ+Xa0DTMJu92pY/gIKVjMM/WMh1PTJsfNT0w1wAaKWNNg6ialdvrd+U3v/5E/vs//Vf5L//lH+SvfvsbMjUBZD3+7lv5X//r/5I//O5f5eXFczk42Je/+s1vCRK/fPWKrCPUO0Ig9MOPfibvPXpfjo5PWMOoNxwRBALraDpfyeOnT+Xbb76TL7/8Rl6+ugTkJf0+grwHIp2BrNdtWS4A6uXi8ZB78rEMNUTUPmBdIPQZ07f0x+1FKTfqG88q+3Gjny1q2pYegYFEtCFwZAEiyNIZ+wjBqC6YQZaNS54SA1RWD4HSdcbs3gA4Gstk/IptTxYYf2ZkEYKh5AEoBKMScLTFMqoGjjjvkQzxxoEjPeFPBTja8mTvCzhqDcFVJkhUAkf00I1xpNzOv7xU3RZwpE5AqhGiiRIZnKIxacA4qlob3gRwtJzrvDG43ep96TxDlj9A9HZrxTpj0+m1rJZTGQ17cnSwJ0dH+3J8fCD7I0jigrWodd6WixmBd2cBgnXuTEOssQCEADSQCUQfADXidK2dz5cym6pUFYKx7tMATEIw+erKgKOFysYSJASwg/MNBtLp9yk1B+lO2LM2gKMemKFD+lQAjxgwJ2HR4EAyBiDn2aOdxNOmtZQ+FTVyucwRWIdNgi/c1cphDihh/6G1kJRx5MCRgo83q4zFGkfuA/ueBr//osARJAkDOa70nWM8Aq/d94+xk13Aka/xdeIY7h9VgTDxnnBOJvWE7cNt528awPPnit/b5bvE98t7LH0wxQUDqnGLM1Wuq3GPFWM2OnAUOKKPG1ATTe5Q/9/3HVRkACPagCNKELuPCyUC+lkKGmE9hsaCwa+WGqUAk3MmFdhxXwH2RcEjJNYQ4DGWMphIqHs0Ho9lMZ3L7PJaZpjfkxnBJIBKM4DV8J+sViFAJPhvsE3qC+CcWpNNZXD1NdhOngCCe+n6HiL4n1ttZu1e9d5t/i2SlTwxoExoK/d85V4qt38Zf1TfFkkv7nPdFmssY4m77/cdcORt5f38DjjKo+W+gCOO5oaMo2ZRmPs5+h1w9HZJ1XlcrU5v/0WAo9tu8C7Hoc5D7VpQYvCrXGSaAEd1HRHch5+3CiwqF9G7goh1n/2HHHef93BbjaPk7JqWP2UOXGpJ/TT+u+kC5mBLXak6l1oqHQt/9hjovU+DXNdwNnbCG9Q4wiaQwBEbN2/osBHzTVYJHPlGrgQrNDs6Z+v7OKya07eNs3IzUP7drE9MY/6HTIriu6/DOCLTJbA23Abi2bZqHCWpOlNSt8/LGke+qSmD9t4HkRmk0vTtxPDwnEEN1uaivCV7B31JSRADk/B3CRwpsIQARc743NV//sx1sg+8ySHd5cCRZp1tgy7bjqonIuszISCBewN7oU/ZK/xASqrD+ibHx0csDI3g8PHRMcEjl6TDsaqf70CabT4cXaGz5vrlOubJEGAk3eoCmL45x7rXywlgB4kbRIJyFmcaaoWhY3we10vAkVnDra9qYF/7VZ+d/6xgtUrfOWRv3zcPoNM1ibSdgIXfUHmvCgRtr+n6nm751tJFxixlaHrSBfhsAfTFSot4o3AvAE1vCv2tQBF/XOaPbWjP56J7WzbLGVK6YJRr7s3Vo6LdcQ0G4raBI7dXcb6UfkAZ/Cn9HNZywHjylYzSgd5+VnfLBkDFne2wYCZ507YM1NB/0d+Jtri2/0KpOmUcafEnGzsMmAS+F2oeIU5LeVmVPlzOF3I9vpJnzx4TNPryyy/lyZPv5frqkt8EU2g2naUgBwISGLMA1zBGaBONwcRg4mKp9YAI1ObCzy5x59m//UFHPv30Y/nHf/wH+du//Sv59JefUO4O2bjPHn8v//f//D/lsz/+Xq4vL+X8/Ez+4e//Xk5PTplt/+3338vl5SXH6QcffijHJ2cyGO4ROEaWfWcwkHYfxeC78vT5C/nqK8jb/UmePruQ9aYr/cGejIYHstp0ZLmC9CKmo8k3oVaI1WIh4AwmgAViKEGTAjE27lwuB8AqZalQAwoZxiofml0iy3A2eR/aGfuQY2ttNWwY03CUz+oYERhCsEozbxF6JeMIABI5JgYw8boWnCaQu5T5YiKTyaUsV1qoG0Gq+XxG5hGCUGSpmcPH4LhL1QXGkVmrFLzRh/qPDxzV8bEdOHIf7LbaZT63GzGOQo0jl6rjGu7ydJu2suU459+OGkcMnxJwsaB/CgrfzjiKNY605tjNXUSVL/4mgCPWFSF7QFkKDPoay8jnFyTrABzNyThayGjUleNDBY3wA7k6JFwgKAwAnPPMfpRhYHLEXGfBTupLD/4LE1xU6olXX28o6blY6JrLWnWmNEBJq/FUrq8RTIasHVgMS5mDegQWcr8vXQBD/YFsOrjbFsjE0u72pdtHXUhlZxM4okSfsVOQcIO9RKcnm02XdhLWx0E/sogIHFlYnBKeawJJkA5Df7H+H4AkHNvLNSm5RrDWkjHkwgqZ5o37ixF8fQtqHLFsE5shJxKVvkX0Jxw4ivuGKl/kNp8kfrdqb7YLCPLvLcE4MjCw9G38Xvz9xnvWmjWOYhD/rn1ivsd6wFEaPsxfNf/REoji34wzAEBZAwDWZEuvy4n2UZlHAMIqr6jA0Yo1Kh0wInhkfi4SSJwIiyWTwBHmZop35KQSWi9L7sBrAj5A80zOjgkb9JvXKklnsnSQqJtfT/RngrkOmd0xwSMA0fwhixv1kyBluSTjGAiwgkVIcNHX/CGCyOqoBL/7NDE53WFXrC3u13Y4tFtvb9bmZ1bUsy3927iu+nj0GMX2PlmTm5RFpfd82/2+A45Qy07jRDrWY9KGvsYW05UhPH6GdvspAkd1/DMfpNHu3TWemwJHtfdpDYGjJs931zP9kM/rxj+bXKPpulPv3DGNq/7OvM7zJcsO6XcuWHffUZMx58feZt/uvuLNI3CbTaTq6sT8Wse//B83Wrd0SspbqVoE4gCPQc46D1oa+9sWGZyvKXBUd1LHjisDWdHA6p65/qCs0wZvzTEO+hjFWwMEupHK/WIydp7N06DGkTtKCV267cGZxa46DOib/+yMI2iMQ+qB/0wmKUrVVTGO3IGIBswBi+go+ByJxrwqmFnVXVVB2LjZqT+26zOO6p4zu/H2DQsAu9FPTqo2apJ0U53qPObd7jhwhI1GkqrT9Oj03RI4cvsWsw7xntc1wm9vawJCnQ5rHJEVk6S/gkyCs0IdRLQAJDM7O8oyI3A0n2thVdR1gKyUFTZGpmtWusayEmxZyPjDS3wHwYD8b7fd66Dqi8kUMJDsQVMDKSl1xqAqQhkaZECwhKyFfp9sgf29Pdk/0CLQeI26RsO9kRweHshob08OD4/k4OCQLCMwHRiMwI0apsP+5t5ONd51z2jSUQYead+a4gOzX5EhDMfZi69qgFebIoN12ke7wJgAkqFekElXYQNqEzb4Gf6m1TLZAo40RzGn2MaWR1C3Jb1Bz4Aal8QyeBS3loo3K0Cgc/Nm/5VrIqQ2OpTAEgUECJzo5kOl6RDAMuAIrBOsCEGWUIGyzDzScet7PZd4U6mjLWcqbvx9TfWAut25B9eNgxAaRKWyHOgjy6KYs+zBwKD2v9PvBMYqMOTIGsY9GW9su9jn2q56qw19AAvOo7ixCZ/YvN8GzqLtjDZj2+YV17YaR2TFcOBrfSn8JpyL9ZOyQzpfWKuJEo0rAkeocQSwCKDRF19+Tqm46+tL6WJ+rNcs0o7sWIISlqGrrEsD0zi39Npa5wyZtSoL6VJ1rEWF8YWs9o7IcNSVX37yofzd3/1WfvWrT+SjD9+n9B0y9C+ePZV//n//p3z5xecMqvz8Zx8TODo/O2fdj++fPJGrqysCru+9/76M9g5ob1AfBNn1A9iQg0MZHhzIixeX8uWXX8u//Msf5Lvvn8h6g7pMYCnuy2yxEcRl1ysE3y1wi+At63uxBLZVDrD6jBstZO0Gh7a9AI5oc60eWLkh2V5ffd6iLxD4V6k6laNDK6sBI4jktVbAxrP6RhQlc3k5q4GUjB4CLZAmFASVJzKZXhE4QiAbP2RDEDhasE81KAr2ANYKjowAErkkjhee1wzuDBxVhfdvrtBROmnX+u3zgrMr0d7rrvbhuHLaho8SHF81fbe+Z/Myuw47ZzxNr0uw1dhQbgNHvsaEtcLnFete9aRNxpFJGbpUXaprZHJznNHK6HBAH7FjfUyde2SgGwBxr1J1ZuF06VG76mtRWntijSNj3KpcWYQpFaSP/zinSvOXMvvVLjsLDq4Ll0BbjLiG++vkNGjiG4BularTmc9sfqtphKAsgrMqCwVweM7XBI7ANjoCcASfZUjGEdgAAMAJ0gJAmoAtoExnmGe0AWR1FTgaJOAI9hmMH0oOgumImkcLBJxhU7UhAByBnXB9PZXZdCWT6Vyms7lM53ParfagJ70RfKc+AfAF2OerNWu/ATAfjgCa71GuE0/u9ZXQHJCiQ40jgkYbVFLT/QZsawJ/DAyEvUcSCfcgkCk1n48+LJNPVE4X6yjXMQYynR1XqJqwLlOWgd3q89diHNmcSifKwFvyx3z8mVSwMoyzv6dzSUEj+F0KJGZWTAx4Rz/DAy+7wKISuKmKt5THcAYXmeq7wBgcSznYBBzlhKH8fDrP1JfZ3ufcZW1d1k2nj0mKmh/H75ZgjvkLdkXOZ8r8pmScOMFrGE9LzNI4U1WtnuxPcR5jzq3W3K+xb8xvJbPI2pTjE8BRC0kkWSI8x4FMxo5rsiZ40cZANdqXRX94HqDs3QxA4z7UPyoBJa2t6rUHsW6vZAWmIWoyYm5PlHE0mVzTlsymU9amXMwnMl8oq3G5mBqdXEEWCnAT8NJaSy5d125vZNDDjWUQJvuyulio36i/wRi39Ja7hoUClWiXosaRiiLbOSviZrcBR/BJuF+jFF9I6ksxOE++0d/0x7g/uf0f+4U+jwLCdf41SYKN8zfGEv06ZfywKv7iNsX3APq7K21I1wKIp62GXLTJgTqz8zWBI+zxFGw0SWuCjup7cg6Z/09bZDU0tdHte/zc5pv5xbqb9bqSMc5QvX1yAGtnfwT/LEpH1um/JkH8psBRHeCBprGBrW1ybJ3n/yHH1H2+Jte4n+eLMZp68xr3XOf5bMtDPyyUD9x+5Lh/4DpXxl92tJD5FRijbxw4MrZtnb5hbABr5F328+iTf9pq3dIZ2fX90hhWGcIyOHUb2OJGuQSgqr5TdY/RSXODG525uxoiDh6/ZgSL/vMBR5lurUGNohghHQB4bVrgmZsHcw50p4aARxK5CwE4rRXg/0o3MQ9GdTRYF0avoNlsxS4y9ktpiMrxV2cM7DqmjmFpujBwfDZkHCFQzn8F40jfo6XiWu41jm4DjhxAKufYLsN1W/vtCs7eNudvnu/NA0fsk1CDQOMSOuo0jmJBDXufEkyQ9vBF3qQKNPBq2u0IqBtA0m31klCdG12XheMiQCBDNygOOrlzhACjg0e6CTJGUwcZ75oV5JnrDIhzI5BniJ+ftqvVUmkQgIsBOFogiAmNfIABVv+n10FBeF/Qctb7Vn+YUw1wRjf8RmRAgNqBZPsC/W5usHFtBRtQ8wzzlXMSwY+VPusSjJUVNlUmvdLrymgwIHvo4OhQTg6P5Pj0VI6OjuT48FD6Q9Q2GsloNBLWONrb19fDoYb0kZmLAMYCQWp3dLGwa8YlC+eaA6wgUg5yQr8fQCwdAdM2T+uaP5v1e15TssWKqhrR1iC+Q+kqlx600bZlu7ipNOCIGwBlHKX+3WIb5fcRiOmP+uzT+OPfK4MVlXYrSOplO7yRFmV6ABxpsAc1Ccgas5pGCGCRcQR6hgWBuFGzsZkYR6nWEfpDg5l6Hw402JzzJQQ3YcCT7VhzsDAGJPxmzYPjTOBm3NYm62uvE5aebQdwlAJVAVzyfsS4RyHwdMk3kCji8k0a9zTwyAAolU0xeREdCfz/retO2vCijVmVR4MGBEo1S5bnsPZHULDLOWojkfZlKYvpTC4vX8n3338nX3zxuXz55Rfy9MkTub6+oi1kMyOAwHNqlqzbQ43Jog4SxsWC993vAthU4AjfA9CCbHt8hvELKUQUlR/tdeUXP39ffvObT+RnH38gD87PpN/tUo7l5cWF/P53/yqPv/+WAcjf/vo38rd/8zdyfnYmsGlPnjyRy6sr2qbzBw8YfMX8h9TLciNycHwkx2dncnJ+LpdX1/Lll9/KP//z7+Srrx/LagVbiXpo+zKZ4v7wDAi+I6iE5AyVjUICLQu/045rj+E55nMEaTQYDfuDoAZsDUDxBbKADRynzU91kxwMsiC2sb10odGgcFtU9jRFPUyqTlEAA5HoYyGcq0wkBD0UPLL6Rwlsso2+wObOZGbAEQCjGQLaBhytwFID68hAKICa6mJE4EhXUF0p1EZwZWOQBtnOdYEjX3W3VpriDwto4UohK7rqG8UebTtYVABH0c/0eeF+pT5XrlDh7HmKFCX7g2dEi6vv6sEwt+mUO/LA922PZ59lX9WTB4JvuwX4t6W1Qc0UrNkqiuR1jTSAS8g/VZFzKTAvUUq7kgyhZkNwM+sB/MSyy4F89qYnJnnWMh9aQWft7VjjqAy423rlcoNe18hllDViHOolwbc3+bI0/DNTz2vf+GNgTVJg6Obuwcel2j1PGsjAkc4lT0EwG2lSi22rb6RsP5eUA2C0YFY/wCCARmprVyD3yGjQkaPDfZOqA3A0oG1jHaQFEncQ6J3IdHyV6itSUQ6SsF3UhbN6Q2CCG+jXbfelTWZ4mzKxZEAgDgw/ZSWscUS5OrARJku55u+ZjFGHDr4XWNvDEaXqEG4FaDRdLGUw2tOfIXwoAEdgHHVM1kz3cdhfdAEcSVeWa+Uy6t7LWERJ9UCT+qgIgTFFvxNDxOoukmGkwBFsoPvZBLa4robagZ5kZPOHiUrmXHkwWE9uvrsxm+L6bgZZ103aje36kBy+Dpj6DE7AUUxMzN/zxCH0VYf6XjqTSh/rrr+rvlO+F59lV4DzrhhL9EFVltn32WbRvF0SFos5bHbc/BC9D92/axtyocv7d34Xa6VZFWKtBqaoqBilcXUFweC132Q52z7CZX75Z/5Pl1SdjMHLdoupd+KXtb1Q9MH9EbIPrwAy91/LFf1aTTQDKGuJeXYeBzsJHC2srk6IjPk4dACEd7huCdhBllmSQCJtwpxsoUM3JH/48Pb1jR+5vYEfLtKCE4M9zWxB+4Eak1OwjmYTmYzBPgIL6ZoytHh/PLmkrK36wwYWQcrOwCP3H2DOwfTWpBR9QLYX+83XcU36YtrJEoymXet7juPwDAZUenJYSnrCPLMFqdy/+jzwREP/neeA3puzvFNswgcDfBCPO5EVXgEcpalrht76VZNl/hMCR+7NUSHCgCIkskJJgntW9WsVKNLEKC5EBXBEJhv9iwAs2V6Q73ucD76pRkICg9htitkX2AyChD6OfGx557lFyN/jdXfsy6rerxvDo+0qYi1un3f9rnvuGKOsExsrY5o317y77uzNfF73+ZpcbdezNTnH7mN9/3Lb2fLYuhkrjuMztbqua5Q3zStlMZLT2oUhDY/d/VeuRTaM/fXWqPZE8BAH2tVGdcaO37XuGEpfeXe77AKOYhu1Dn7+3zZbb3hQtQi24DK+EHByW+AqBpnjoC6dn7IB4oM3aRwcy8CVOXDbaHys+6IN9boDPjkfRca/33eT7IM3MxF+pLP4omp6+urw6ATTZ9ei0f5aM2N1M6YOkoJIzOKwWaILi23WsIhYMCUfr8+WxoFTzm3RUmmbvLG11BJdZMLC531T5cj7ePGx7uO3bqvWHUdNJrQOYltQ4zjTkasfMwvaJKNCEWPN6rFNmtVxYcYf6fZIXjZJiSBv5s8a528JiHo/bPVH0Ui7ALkfDtTdH3DE5wlgkW6LMnCE1wgS4l+33U4SBvgSAtEEjZiVhuCrgR74jU1+yLBiFr5nV8Z2o93K9UEYgsPmDqCHB2UNAELfso+s9g4DtZqmR0DGY4uUgvKNDxYprzWCIAwCdWIepAAAIABJREFUMF7TZw15FR1TCIr22gOG/3TLBkkZ35NrWIxtYaDmsN9n9ihBLQAiCKiwPtBK9e3dFURdJgQ4rCAvgyDWLrxnCwows7fVolTKaDiU3qAv+yPUKULG7rEcH53I8ckJGUaH+wf8vI/6RcMBxzaZIAhe4MfmP+pBQWbGN8trapTrQ5hKhTnCDAfxe9wYeXBCzVfIBgo7Rltwo02pYzOcsabHOkhXflPHm2eNbQ+Xmwu9WVq1xSFLLvrOaQ6mPi3PY9mnoUaP3x36Fa87GGcsgK3SXWgvgH3YWCADUTcX+s8BD5eo0w1njn1zhCXZNL0XvudJj1thCQvMVDhY6YIxIMwL2aYlZskZY4lXcxaAd4Pddw6mWkKCM3J8zCLohXGbmGfWkykrOZ8wZiHfNjZ4Tduoel/qmpeZYwr86OD1AKOvvTo7rYEt+JAZXBqMNJxP1+fQDh6W1vVZA6/O/kVNolcvX8r3j7+Xb775Sr795hu5ePZcrq6vOM8RPED2fNpoI8DoxdEBGgEcmuOYOeeZgs0aLCGEa/IpzGsg87EjfQBHw448fHAsHz56IO89PJf3H70nJ0fHZEO9unguv/vXf5GnTx4T9P7Vp7+Uv/2bv5VHj97j2Ly4uJDnFxcymU4o9eSMQUjF9YdDOT49JqD0wUcfC2R7vnv8XH73+8/kyz9/LxcvkMELST0NukOuDnWOCBwh2x81PsyGAvdcttWecEvNIJSBtmAVklmkrGj6pqznZJJ1AMiZc+Obb8uETcF736DrPGoBOMI9WP9zXsZEgVSbClKBXjtB6yBpRrFnFqscjrOU1su5LGcTWS3BNlL5LGUcAeRS1pEf2yZwhCt7MWrP9M1FtskcS4EwLwxe2swK+2UynLfbT/c1NYAB8MjXI59xfqUYUsD6rKFv/bdrM8dNn4Epbo0oqea+asVrh15S5nQAjpI9w4pKac/y6vFp8zqQfF23jSlYWrQbGEdITmn1LYhPkUldv51xRP8wM+QU4NLZl2ytSy+aTCVnZ2IFG5AfGEC+NmrA3xLA3A/lQxtwlECmbUZHej5PkHA7HDIrPfGFNixumgkemR9bsd914Fttmdp4bXZ2ru1PdCxwHaPDpBa3ZXVNNKjlzAR1wxGwxdEY/gBitWYY5gcK2SOACmAc4NFGhv2ODPtdGQzacrA/ksODkRwdgTGNWotIkMDeBPXc5gz6jq+vyJxczHG+NUFGSPH2eqiJBGk4gELqfQ36IwLZyCjHZwCYEIKAdN1kAgbCTGaofzRbycUlgskLmS+XMlsC4IJvACAHtqwjK/hstEsiw709Akr4GQ73pdcfsu4ROYyWuEFmU6styxV8YPSxJo9wH4L6SQQatVO8tiCBI2MMMQCPtaELH7mltUAdRLJEnQ5Y7J4O6Ps6A4s43gIA6/6tJ8Xp0Mts9rgv1L2XF1zLwJTPwHhslFLO+xbfu9pqac9Jf4g+8DZoVMYeOJ7NJ/VrxWO2/TvzdQLycdu+dZfN3LXn0v1ttJTZLuVL5n19Zp34PtuAIw900QbofMEw3RAY4aZJJSnNuSEAYRCKrhF2Dfp77vTB/7DvmUfott3ndO4ruwGbvxxzHougkc9sKu1+r1dqyTNYV1NJUAX/1TJkpop5drblzgZHrxP2BX4PNsxoblAbkZstd3otwcLHoiVcMMHD/DNFs7QNaaV5XmXO419705LOGj9Yhtf0r5CUo+s2mEdjmUzHMptd0y+bTscyvtIahpDFxHv40dpqKo+nzElzh1GDjSBBlqp3M+/Jv4zxGCCAm9V4jq+v7r0q+KR7VdIotTed1Wq+ptZq5UZ6O/GRx2IP3eG+VvfNutfMSQGamLOELWa36X0oWKS2nsmAfE/HpPvAzixlUof1h+4LbbyqqfmLM45KG4b2jLZg287AP0RNPKwPWQqUaiOWOArbT5trNtn7xDpHmWQh3kRbYXEA3VJZGQP4tvRxAY7q2qptrglDGD9cTwFWGrDEpD3zUxNMlHwbByR135bmIe/FvTn33Eovzy1EjlAYxyztNsuYsnZ19kt3AfJVtrVpHK9u7CvGumPsvLzebdcvn6PutavWn13rSvl+3fhn3fPFNdlfV7VN0/Pl41OEIkS0fAztGlu7dg3+vvk9t+wvdp3htiun5w85g3c9d2yru46lOHBIkrnz+OCL78SGABxFw+IHlr9xjCNRMfBc9QBlkK1qgpSTvO5ExXGo3VEa1ionrnmwTwdUeb/+vPGz/7jAkTm0ttjCkYiBLG2DnM28tfkKWV3mZ1p7wonDkVr0nKwZA5m8ALkdqAF7K57NfkiBaMuUtIWfFFrLDCjZaqUD7kYvGtyq+j63Taj7MZzqbboj7HPJ3Edd5wNwRNfPgSBzHMju6CCwYBTxCuAozm9vMx/Tfs04nuP4Lxdf/H0/bcEzJ8DsLuPW9POtLZQ7uAE4SkFmBs4VOHKnGN914Eh13jtJ9iACR84o4hgPxtfvdT6fM2jgn0XJwFjLyzeg7Bsb7zpv1Mn2gAvBm1QEfcNCxJAYo1wd2D4ml0Ydep6LYRHptgcMmKqDrpFx26/ba2std6wpKQcwAcwc3WxowFQ3I5qA3NKaSmmzquwSDRSjQHKuWwQmy8H+gcrNDQayv3dA+bmjo2M5OjyUw8ND2dvbI7OIrBc4wikwoXJ4zLS2ejoqgacZlpRdWVpBWw52ZRNpkENBQA3yZnAj5GTvzGB6nbUkr2kV0a8wgKuAo5hzmRwLAxITYzM1fj5ZzMDUd0uZkvief2bZ9gYccYPLAJAFiUz/GuOotJsxgcRZLtvhCg1ikkLniKePmRhrLib0LR/ZU3mg0IN/lh3nGXN+PgtYcs54DMJQKIt1KDDPTb0B8Zy/OcRQ2s+qsVDHJubrqTRisvvONsLWN2W66XNlNUrbyIeNEAN6lkWtoIyCYIot+QD3oI6PBvvtAZ31RqaTiVy+glTdE/nu22/lu+++k4vnzykFR9BogUDERFnEvm7TDhlYAqAEwBHmPwIVAEw6LUo2dbta68wl1XxsIa4JyZSHp4fy6OGZPHpwLh9+kFlHr168kD/8/l/l6eMnBOo/+eTn8tvf/Fbee/hQUOMLwNGTx0/k1eUrWUFujzXLVI4LUpfnD87kwcOH8sGHHyEVQC5eXcvnX3xLxtF337+Qly/GMh4jAUmD8q1On8HZDYGjjqw7AJJasmpvZNlC6MI4YgzmOAtAM+55XWtz1DFQewRZKtQUcKlM3VxzMx3WBwY+rMYIZEi2Rp0FajyIoiwL9Rl0NuE1Ak5Ww4Cb8QzwaN2XtWwADs0mAgAJ0jYIQAFAAhMJwBHZYFYjoY1C220LZDEQU4BRHkxiWysbXOu/lP+SIFyGc3wCpEOr7KIGENCmDO7fYjo91MC2qFhvyzvSuCJYY9n2N/Mj/IoV3/LAoDHIdycLaLtovTw3hPF8ZiftLYDuLemJBOBIA3TmKyUWhY5XHRkuNeGyYMbuCfJQ6f5SkF6D5mpcbeF3S3sbcJTuRa/h53BQQfeR2xJknlDifgwmSbSfeQeSMzSz0fc71+CisqcsGYGLujPtDDiCncKXU0aDrRe+TljANwNHLBNkwBGCYwB/JgocAWC1OiF7w57sjfoyHMKXGRI4OjgcCt7v9XBfuA/YgIUsFlOZTSaccwDXqaIAqToAR90+fRzK0sFv2aB2XJ+/weDu91CTaF/ara6slhvK04FdhNpG08VaXl5OZDpfyXy1kjmZnRA5VvAI/biGH8iEH5HRaJ+gESTrBgNI2Y3I/gFQBL+NSn1kkCCwjOQlarRZv2p9Iq/B5MCPryrqK1hyqTGNdG+iP0pQ1mcC891SDE2+0OavM9IC42gLOCKGaTWX/NiQUOj+lvpAOYgd12+PazjAld0EPz4zAP17WLNUtjYnz7oNj7/93N6/7ieU1ypjJjHWUu5dq+IwdWxWk4z57fvZLWtHN84lnVMmT527uesYbXuHdMo20Om7LedbBoT9CnFfyzaATwsgxtYRB7iq7ij5Z24DHRRxRrvtx3htS0rDWqKMYc/pyYC0xkYsqQO1CDkPXIrIvsB2tGPspiB91zXgSAlhynQGeARfbArW8EztibKJxxmYnk1lASm72USWswwecWIr3EKgDz4KpYX5ADpdEs6QfFOVu0OdtzyjPNfeGsCONejBEqOM72e2n9/lFjRuuiytgQmJ2E/rHk/rvBnYr56AVWeCXVM77vtiZ9freY15ROa0U7r0HhVk0nb2/bSDdBgXN/dM1eO1Scwvxpri2I3jNNoen+fluE5AvCeucm3XBKPbgKOkNONqIf6QTLBxcDUnXrNlTK2G+zyXW4Z8HX4MGNJx5AoE8BvhOhqzLbB0POEp2WJLdHQg1j2w/Dc715rkFj9rq2vyWCz38GUMy225t/NdFum+Po+2tnxdNTbK+yjXgx+yPjR5xjr72ybnK8d+FUbgdv91zqvfqRNFuOuYePW8GWnyrfSsd9yRrwi37Xn8XI1sESxGA+CoakyVMY/W4S/+e2qD0oGJnRsnni/OJeuoHAweAI0TYldQuglwVAZZbxjXwLJoaijifZRsll0T/fUH9lv4TfOAuN1D4CoxjW4CalX96gBeXAi3Fk7PhrOtQwwvcEFyLVV31piJa1ksPqMsu9yPr5pEcaC/A46MWWMd5uO6iq1VbmrKv3GK+1pE7hM42jL/FVl+bt/8+ao2d7oRVofNNYaREZqZX5Y1VQBHblMQWG0MHHkWmmVy4ro+t9z+ejAfm1tkHvkx0T6rcw2HHBmkGiTVOeKbYWUs8D1PJpa1AOxi/i8zRx009gC3BpKV6Wba4LiOB7OREdXR+kUAglC3CADRYDAgSASWEV7vATjaPzDASKXo8B08C+XuEK4BmKwRwpSNpr6sAkbMmLXfru2OLCatDZAzi/W1ZyBbkKz0MXYEK9k2dVb1nM9Yy8CjbQGu7f4XHRaWiq113qoxv8vxjE5aXE99DfcxVmo/3+YLeNCQASj+3A6gNXUUUQvGA5TxPmI8Vl974DKChQHHSqCRgu8sooyfFJzftp+lE1XXJmbgCDVIikCIMXN0fGbJOjVVvlm2Tb71/42gFTOxzWV2gInKPWG82Etfd3G9+XQmV5dX8uzZU3n8/WN5/P338vz5BeXrIDNHLf3ZmPVynP2YWLBMRDTGH7Ni5zK5uia40+t3ZNBHxjxqZgFIRjt6EGItvc5GHp4cyPsPzuTRew/k4w8/lPcePpBBry9Xl5fyb3/8vTx7/IT98PHHH8mvPv2UcnZ47ufPn8u3334rzy+eyxQBFEombQicHx4fyqP3HxI4On/wULrdoczma3ny7FK+/e45waPvv38hFxdjkQ3AdkhfHlCKa9MC26gtKxS4N+BoAeAoMkCXYAcYaGTF7hUEhB3C+1avwIIyKh3j9RQgaZbXUGfqATxCMADAfkZLFASkxI/ZqBvAEYosWHBKg1QKcSnjCP7bSgTA0XxG4AiBJtRdAeMIDCTUaknAEaW4EDbWQtv5J7CZwrlZ4IE1rZz9FLdIPte3gRB/jttZmAhseDHseqaujk/CkB7lj+/eUta7avKAOfYUFPXFpOq583vMr8g7r3A5O8Y+U+ZNZhwlECYAR7oIW+2OLeAIE85AJJMK1QuZdJgaruQHOMs9sTRTAM5ZCBplUztWMo5uAkeaoe7USFtrTWbMbSjOpT6Hg1a5KWgpYhamx5O85mnIbFcSgWW0G6MYDexSm7yXaHOtAzyYieCyMo42BI40vIZaZZg3Y60FZjWOcAyYRfv7SHrpK2h0MOLfYCJ1OvCLEGxDfUkAs2ACzI3tp3UncV2VqYO/1rUsbgNuQBPawMfsy6APv+lAOp2BAN8dX09kPEbweCHTxUquxvi9lvlyxXlNSWADxRTVVbY3AKThCAzuIWsf9QEa9YbS6gCUbBlw1JIVa+Ox5QyANJCSoKAHdb1WoY+dXLuQICBLxLkagrOXdXywpmVfpZKd/arDyRQS+DpHc5n05FMlJUpss5LSWCqyy5M1CkyI6P9EmxEDvaWP5AFaX+f92KpkVRxDRlmIQfhxyVrE9djeLK9ftWdt4h+5P1TXjpUB69h2aS9vkq30AeueuMFxLqlTFYcqg+9lvMj9VH/u9PwWP8i7hno3FM9XdW3FqFFL1gAjRSQyG8pmUQKOTKZXny2CRhwxJm2nHzFDHLWTUt6EqryA5bFcATyaq1+2AGN4LnPK112TYbREPTUDjhZTgEdzspDAPKIPslHpbkqYgzViNULdTHMPmO4dwJE+YPY7TArSQPr81Conx8SYCgnCDNxbHCmV3GtRPjnbC63DaSuHso7Jx1I+UdyX83qJOZplyyivbVbDpWW3ZaB1H6tWLgKlt4+NRsHaAtCuiqtUzrHChtUFjpxtxHpy+KFihCbEccyFmIdDaFtzxYAjwosGHHHPh/FBH1ezCiBnzhHLBDFVfsLC5HL8Dsj5b8XwE+Voq//cntWN/W73TnSgXEbZet39gEAC0NsIqkX1zMAbP6qMIZfx8Nts/K69e9MYt69RTR6ujn/d5Hzl2I/tEMfD642N17mTv9x34lqqwP7d99LIFr0mcORzpmruJOCoarGOX4yvy2BR1WPGwVwOhNuM6F1NFh2iGDiJTlx80KbGompiR8ehaqLfdc8/qc9/VOBoW3sxtbPLzylNqTFwVI7ld8BRM+AoLl7lXMVn97WI/FSAI69hxA1lB1J1DsJojaLS5rjNaAocxcXBwSoHrnzxj6wl1qUxRhSOjwAhbRCAI2a1IxCl9xk3+JlponEhONcoyor7dykDZqlZgJSFXo0JpRKJBjwxyxTBYmUaDQeQcTmS4+MTOT09k4ODAwJHAJIAHKFQMzT3AS7hb29DMoSos416AUuXyTY5EGRL6Y+uCQ4iWHJxAohU9i9mNsUxzUBtBBK5eFRb7BQEq2HQa6z96SzetztPu+X0vx5wdKsTYOf38VaC/+VY0/GgT1hu1L1t8/qv4YANCsbwC3c3Xh1nMYVggxY3a1l5cDDFra3mm21e/PIRXHK2ETdaGLsuGfkjAUdsXy8w65mRnsJqjcbnYjBfG7EMXrG9Yz0SO5LNYCxAtqszeE3eCe8t5wvq5r+4uJBnT5+ReQRGz6tXL2U2R/bqtcwml0neRPfcJlfnd2SbTLBZIHsHoAhgKICjfh8FfCGfYbIgnIxg4yzlaNSX985O5NF75/LRBx/Io4cPZTgYMhDypz99RuAIG9f33nsov/31r+X8/JzT9enTp/L111/J4yeP5fL6igFTjNv9/ZGcnZ3J+x+8L6fnZzLa35e9vUPpDfZktenJs2eX8tmfvpLPP/9Wvv76iazXHRkMDuTg8FSD7K2urAEcQZYfmfqQ4GyptEeSDl2qjj7sEkCX7B86cJTBI50fykpS6SAF230NdRtN3IuMUGfdZgChHnCUs5t1nOhGn9X6EPRezPmDYNMcP3MARxp4UuBIa7eg3tFmjWQBz4LG+wZEJTBJ+5Eyp6hxRLApTuwSNCmsYZp8u63kfQNHNU3R3cYqrRcq8bedvRzBM98R6nsaf/E2K9OnHC1Bq+IzZBirVF0GfTyg70GhusCR9k3ykVnQKvxtWeJgofCfATr6XAoWbdc4yskXJeNIffeiFpKxRtR+aQs445PXC0NiN3AE++eghd6743Vu43wNIftaF6osUWtrhq9fLq2TgSOmqhjbaCab1VTW6zntL2sbtTZydLjHukaH+yPWODo4GMpo1CMYDjk7ytpZkXp8B4E1zLnpdEpmJua9+mrw2Xp6i2uhHN10gu9ChgiMJtRNOpReb49r6Ph6KtfXYxlP5zKdL2Uy28hsuWEdI8xr2EH8gIXJYDBrEnWgvyx9sowG0gYrvQcJ4r5Kc6KeG5cGlUDEE0DCDr4i6iqp70R+Fx1DBHbBHEpySBwc2s/KLFLGrtZFstcm80YW1WsARyn46MBjGpfbwcDom3A4VYBGOqwzeFoVkIvxi6bAkd9DjE+UhiT6OCVoFEGnXXGUuwxTU8ZRPF+8Zrw3ZTQGefi7bqLh5w4XxOePp4ixn7L90lwOKiRcl1cmv1wz4cuvd3/Akdv96Il6XS61U7TymL4EshVU9QQilZdTmTAmqIDhDAbxZExWJKXqwEgCw3Ey5m/USCLTEZJ39FtQq3QhCzKYbO2nIdatkLKzzJ+gDK+CLC53p1Zb38trGKSsYfcgw+m+jBp02ykY6cdk7uzrSNBSBQ9NyNS+Vz8Iz278rVRhkVdMCQAKVOlYyMBRXoMVdtKx4febv4/RzDFXc7PWKFh7z8CRStWp+onXo8VvBY62perSHPY9W0WNI2ccvQOOGhqthodXxZej7SpfV9nlMr70Djhq2Alv2eE/FeBoy586+uSftkI5VYt26bz4Ah4ZC1UDvAwAlZPmtklyW9/6eeO9xmBXdATLbJ86580L03ZWcLzfOsGtt2x81rudeweOsE/RzZxmdecA5Fa7m7xWE+CodHh9oJeOOd4vM+fvapz7AUvU8XobpOrqzFUf//fTFhwR9yZVV2Wf4viIRhHPF22Vf+YbyAzOqAa9A0cleO3X9LZtAhw5w8M3oRE4KiVD/Vi/LweXSvusxZeRSQrwKNfOyoARskU1oOPOtAZGPfXNpcq0ACvmFa8Fx79nTmyvJ33UJer3CQINBkMCQ5CfA1jkwJGyjYZkFfX7Qxn0URugz/Pp+gJ5hpXW1aHON+SiVOLHwTI1ES49463tshFacB4bFz1GP/e+SGuIMa92jYVyXjRx0uoeW2Wf0tPEXY1lKyKgzWcqjNZda1JVgCSOe2/LKh/AGRM+puI9uy2tDlbYnK7JOKrrE3hoGoEB107fAo68dWwwe2a7Z7C7Srs/B+euB7vuGTjSvPbt7MmkKX8DOHK2Ud4c6yNZwDTUVwPodUOyy/Tc2bdW7NYmQho9AI5m06lcvrokeAQ2jwJHr1RTf3wp4+uXJpeiWaqYe5T2M0BOi1BrMGM+03pIiO11TeISxcURWHdsC0GITmsle722nJ8cyIPzU/ng0SMyiob9gcynE/nqz1/K8ydPWRz+9OxYfvOrX8sDA45evLgg4wgg16vLS1msFqxDcXR0KA8ePpDT81MZ7e8xaHp0fCYnpw/k4PiBXF3N5Q9//EL+8IfP5d//9LUsl6g1si9Hx+cmVdeRNYrSd5R3s4SsC6WelHXEdgRwtFwzAKPsAa+rosEWZRypFAx+Q7LOAfcM+mFeZNBbQSUDjlDXxsToqhlHtGoG1jjA4+PD/1aZujY1sBayXswoWcc6K4sF2QlrZxwBWEJCAALeCP6sVJILYBLsPF5r0Egzozn3rDbjerlgMF29uBiBuSUa8xcGjtZgod7l8DX9vAUJ2l3ZyxE0D1J16Rol0JYoFgE46gXgyIEmB2XMxu6UqrM6RVbnaMvX6QA4sN7ztYbnscD6VrayA0fmq/ln1tUe8KMNtzgdpet0wKTM41KqjrasJuOIaxxYBKX9o2HXXqWMtb2G7LDbO5d98sLfaa3x2mFrVViAzBzG/moNaeG5bJYz2WzmlGaE5Ga3LXJ6cignJ4dyTAAJsrtDGQ4Q7MRc1+8BOCLDEj8EjlCPRIEj2IXs06lEJWb0cr6WV6+uGTztdQFGgY19JP3eSDBuIVV3dXkt48lMJrOVjOdrWazAFFL5KayBAI0YCKR8aRca89TfA1CEvwEmtcGUB2BlwBGlfwmc61hqd/r0FSFhpz6XNqmDRgC7UKsI8lv8rlfRNOBI+1QZsFlSFfa/0wg4orSwmRbW5LJx5Jn0u3ysKl8nHlvGBeLx5T4yJvbEOEP096uCedGPiuf0AHQEmKL/WX7Pv9tkz1ruX5qYs/L5/e8t4KjJCWseC4k2l64v+6eMyfjcLfvfY1PpN+e0SafVvA8/rCoO5Ne9wThSIxP2jRGwMJZ1yg/QMa1rqH5PQZtcRygDR1q32BQaE6BDDg4TbCGLO5fFbEJJMbKOAB6BdTRBws+EUsSL2UzBosWSrHBNHsGPytVyTKbYjxlvl9lj2QKTujP/lP4Hk0d82cd+baHJTSSYBFarHZLGJIF7Y1e1IGlsIEgCjqKyg0ptOkTlfjOf3WAlnU8KHLlvbL0RACVPrPE9oPpPmu5Y79/bAxwh5qDszQgcueQ54mu7GEeYL2xD20Om5NJ3jKN6g+AHHvU6wNEue1y+f9f+P956k7GM791XzM/XuhiXic/R5Jl+YNf8xb7+tgFHsSGqYlN8bxdw5I5M/B0X0hsySOFqydEoKNnlpPFFOF6jae+VTlbJLmky4KsG7y7noel9/mSOv2/gCA3BIsKmUR4aJjp9Ljuhuv4aKHOQiZ9V1Diqct6rxjHea5KRdX+G8+0BjuL4LIPrN4LtdVN0Gg/6twM4qrJfEbhhVo/J1UFOBAFUjs/o+AZGhrdfE+AoByVzTYzIKML1ymB+BI7oIAbKto5hl0LqGvsoy9Ske29vO9+e6aYAZ5aow/l6PZWh60GOagAASMGi0T5kW5Dpvy/DIQIqI7KJABYdHh6RXYT3IdPCAtAIQFjGmUoJaTa/1kzSIDVAoBU+cyCJMgsZQInFlh0wMm27LeAorjm6vcmZy2mzamwMP5YLewpg1NtmlLborqmwFXKtCOTpBs1lgpJaN3dUXsRXN666ZeI/90g8sKc7OsswD9m49r4XHtbxH4sOB1aXsXp8zNNmk00R6/PYtW0DqTU36knVxdu+rc00KVLBEC1ipbrdWvjeNvApoGmF4H3TFMPGIQOe/c9i6kFv346tct7LQNRdfZzi5QE4ymPMcisT08iDEABpbdvc0vd8c6ybx2x7XKKivA8UsOV6Z8BRApHMPqwWS2akjsdjSsS9fPFSXr58SeAIhZevr17J5cvnqrGPWkao34M6RsZU4FjgRTX4gNda7FmzVSHbpCwbxBg3Wgi5tZFeeyWjfltODkcMxD48fyBnJydN544TAAAgAElEQVQyGg4E9/T08feCWkfIlD042Jeff/wzOTk+JriN+ktgHV1cPJdLAEfrJWu8ETh676EMRn0GT2ezhZydo9bRz+XDn30qi0VL/vhvX8jvfveZ/P73X8h8tmI2/+HROdlGCJ5Sqg6MTQONyDhK9cU2slmsE3CkNj1KpqBWiBee1uxeAEleiJrBllQLxuXtdNxSzhFzhb8zmNDm3x5fcojGWT4KGJlyfcrRVUth/AGwimZTAkJoS800RsBoJmu8x/oteAYARbCrYDzoaweUHDjS+/e7A0g2lxYC5Hlw3zUN7PMKsCR88z4ZR5DOfLPAkWaMq80vLVh4Tl70FuBoO4XP+I67GEd2Lqv3p9E6qyeXq4UkIEDTwD1ymWvbwWakoLmPOdaDixI3LlHnueNmIfNAyGxjez7IODEemo55c8AR65YYaK0AgmanJxlZBlR1MEF21G2sA0e+bqhZ1fWCstwE2TFnNDFmvcb8mMtmNSOLqNVes25bryNydnYs56cncnykwNHeHqR1gTDPZWkMJQCqilvBXiDLfy4zC+BiHpKhY/JtWhuqLUvULXpxxWScQQ9+1LEcHhxLrzdk/cbLy7G8enkpV9dTGU+Xcj1F4fiWbIz1rg2htAGVKqJunGxQsw1WwkEegERtrekGFlALDCMGHC2piCyojkrYsUA61le0sflrHWUtgTGF68ECcaQ7eGp1An3Yqc1TH7Tfqy9Vl4EjNzpWxy/IQZfggbpK22Bo+XdVQmlVkISzzHx9f+3HVQFHpZ8Q4xE+DuPeM8YnylhG/BvfvU/gqLxvN8WxTe4bOMLuxPf65bPvisOUfe8xhJQ0l2oc1RWZ3k4u2wVYuVIb8pbcPVNzEv04RdBzihdAZAON1A1P4JG53CbgiM7eSGul9Xq0Xo0y99TRMqCEzr9K2CEJBBslJHKsF5DGnDH5BglB+AGQRIm7xUKmUwWMZgCyASoRPMo+ChhNurnS+6UvkZJjkCSi/qjWx7W8gxZ8GEs4ScCRPaT56maI1Ve3Gn9kHAEAwRyjL5v3Y3q8Ax32O8qNbsk7OxtfgerSZy4ZR7pxcuConjfQJNi+NW/CPfu8igHx8tg490ofX2vM9QzAV2UP/hjbiImcLlVn4D0Mr67D+jsBcalelI5QvP+OcVTTfX3Nw5oCR3etY9H+NQFZmoxlX/de85Fv/ZqP/XfAkTaTz8O72rpJ/2HJqFvjqLRL7kvdGIde46gqMBIdsGjwyoClT4Zdzoc7TGUA2t+vus5tDVd1ndLRiM7dXZ0QP6+a2FXOQ9N7bnIPf9Fj7xk40r2zy0tsO3Opnb3InmcCeoDKc0N2AEe7NgNV7VkG1e9q8yYA5F3nyp+/HcBROf7jXG/aTvWfverItwc4Khdhd9C25eCUceTObgSOyjbE302AI2SDIejo/5zt5KAV7FsZrPd78/soF4Ft4MjBgbzB1s2L53YZWJsCAbgTzZzD+QEaDYeoT7Qnw9FQBqOBgkSjoRwcqhQdJOlQrwhgEphFkK0b9J1lBEk6r+ujAS0AFwhSICvO5RRYHFlVv02HX1lPzPQ3xpGuBxpE504micSWwckcRErtyiLUulmJMoO+xvhGtOm4rgpm3HYO76syeFFu3LUDfGNUvckt19uqtb1qDa1ax+O5oi3w+4pyiDGT1p9VA2IIhnvB9rtbsnbb+TpgwBHuDxnXHmxKseyYNR9rZqRBECUbdSzqyMm1W+5qwzrrQwkcedvyd5L+2A4+cBNvvFSff9r2sY6EjuFOT+WD4phhVMOAIzKFUCuMxZZVv5w2ZLmSJVgoqE9E8OiKwAyAo8kEf7+QF8+fqswZAp9zkzixAB2vxxiC6tv3wBrEph6SKshChQwamSuafc8gQQvHreVwrytH+wM5OtiT09NTOUHts+GIAZNrXH98TbkZgEkAjfZGI9ZPQgD28goB1Eu5vr6mTAoYRweHh3J2fiaL1Vyurq/k8mosDx68Jz//5Ffyq9/+nbQ7Q/n3f/9afv/7f5ff/e5PMpkspNMZyv7BmQbW2z2CR6sOgKMgVWda+wQmFxsCW8lGgZVJ0Ez7MfvHekwGjiwb1wLGPNpBV6DiG9hDXwMN9YQk4BZwZOPT5WNorzMbyHNzXUoOwfA1spCnE8rQaZFtgEda3wiBcfyOwJHWZsF7BhxZ/yl7wmBgq1e1XM6oe69hnZRSffckv+OInz5wVAGM1QKO4vcc4HKpum1ZOZUHc0CoCXCUs8ERcGJNmXBvCeWlITRIhuCAWkYNs0UJOu1M2oEEHBnQeQ/AkbN1cL0UvI/1B62uidtxo3eqHTV7yIQD/9uy6NtgJ9CpUNlG1DdarTC+wTaCtNxG+r229DotOT8/kQdnChwdHuzLcNSTbgdMxKkslhPOK8wXSHbCUUGNI60Xp8Fb/DAJgHsbTazAa0jVARzqdfsyGsKPOuVPtzuQ5WIlL168kouLl3J5OWF9o5fXM1lKm+yfbh9gTv7d7ioDFbKDq1ZLlivISWGNRAIOpDjRhwCL+tIBGwkJPEjmgYxxu0u/C/YO90TgiMiRSutBRq9HhrgDR3kMMEDJYLfVK6JZ0DULQeJ+BzU2TdbYAZ4dNY48pKtrp7GYuPjl75f+Qp1YRuln+fhN4zgkx7lvyFEfksPqMI5Kv6BUASiBpRjHKGMavq7UMa5Ngojx2ateJ1/YpOroB9a5iYbHJGaQtX3cz5ftVhXg8vdifIrsRALI2a+77bbuiv+4zXDgCPOJ4IYlbNHvSck/md2i37MaQGaYslvqKg+BaQOJPbcPtgdLbBrboykbmEUmrRYR2MWoSbMkeARACPYGNY+Ws5km/gA4ms3ox4H9OIGknUnZwQeEfwA/j37beqVAMH05S45J0nVZ+k2dZdgGlbX1qbPlhwYfnW1h9hfAOfxB/O6GRKi8/zKRPNvTbfUPAX5NinLf2MyEdfG2VJ2CR/qPr/8jAUcGHilwBPtt++FYFy7UevWW0Ln8DjhqaKpe+/DXAY5uBO2LWk3+eRMwocmxvu699kPf8kW3Ee+AI7NLBuDe1dZN+q8pcES/tCLxZsuvOvj5f0s+wF0OVwRQYsBoF0oVH76cMNmA55u8q7HqODjlA1eBCbuuUwJbMTOoiqFSO8BV58HelmN+JOCIxiiyiGwT545Aciwsk5CbxDcIHDWZePdnON8+4Mgd49t+399QfTuBI984VoFHnTZqHG3r7e+ye02AIxzrRZQ9QOK0dN9sRuAoM6CyVnQEIzRzSRlHGwTxPRhJo+pZ5J7RlrfrcLB57m5Hel3I0HUJBAEwAgsAtYv29vdluDckkDQcDWT/YJ/MIgBHYCEB0NJ/GljC8wBESkWhDTAiILRQCSgHh8gi2QAkQwFnl6pT+bq87sT29zoh3gsxmHkTOEJRbM361ewtz/CK69N9g0clYFMVPEhrn2eMJaaR9lVcn3aBvXFt3AUcxecu28BtgjsWOIe3TfQH/Ht6DW7bOe7qikLUAWFSYn/YkKb5YGENbI54Dxa85P2avneao/YZ57AX9FbKTM6qDBnM3g9bm+KaVP7bgCNn9AX3kddX8Ni3drnodpaXzMAnAoe7gCMFihAAVLAIGaZpjqFWj8muARRCFirZR1dXMh2P5fLVS3lx8dSkljTogIxVry/Grb3VGvNMTjCLIPmEH4BfBCPwG1n4pqPf727kYNiRg1FX9veGcnJ4LCcnx3J0cCD7g6EyeZYqg4YaSZA00Tmq2dcpa5ZBkTlZEv3BgHbp5eULeXbxTC5eXcr5+UMCR3/1N/8gw9GxfP/4Qj7//Bv57LMv5epyJusN5JMOmJ2/AesIxeoJHIF51KJUnRZoVqbzerEh0IYflZ3Cc21r7etYRBBGn5uydRYs0binSnhpvTiA4ZjQDrBmZghrSVUAR2RypSCNATcWUHLQCH0B6IESdbOJtAjkATgC8A7ACPeOn5mBRM4yAotKf8BSWhvzSINCyjTT5GcAkMY4ShPK1440iV7LXbhv4Ehn9xv852YmJV68KeCI2z5ptSBVF4EjZ/04cOQycpGtZhJ1xkbKjKMK4MgSLtxeJsaRfzeF5t4O4Mh9ogwcpd2B5b6EzH5jFiWftqLGEdl5LP4N9hxAHZecm0lrsyRoBDdm0AdjpiNnp8dyenIkh/tD1jeCX9RuQSpqIsvlVDbrhbTbAJo6DJIuUFNspSxqSkWi5ogD9/RlVFoXAA1Yknt7B3J8fCoPH7wvpyfnrKU5nS3kyWPUoHsmL19eyavLqTx9OZYF6iGhluRwKCMk8uyN+NPt98mgJQAuIrP5UubLFX8WkP6FLaPvA8BpQPCIABLrIsFnA9gEW6v12WC+AHI5cATwiFJ4CVTUeiwO8OiaqmAP7QWD0G3p2bm3wJsdwFGap+b30DcI63kVAJR8pQrmUVy/o59SFShJHqQHYRsAR6WfUAbG3F/yZKXyvnx8x2dpsme9b+DojdtPTS8yIPUmKBhjT6V/G33ZFD8wQCHVOLpX4Mjdxcx29wSO2A/0f4wKyeXfAsDJRQ3gN49zglJaSnzFUhaTsrpNXtMTncD+xUSlvPeCTMcVfBT8WI0j2B5I181mAI7GMp1MZT6b0p+az6cEnCBpC99AVQw8yWhJUEoz9jLDR0Ej/GhhJkru+bNxoMDRMeYVETdleuIfY0BkG3UIHNEHz9xRHoMjV0aT4dcTUyZLBN9V40ifI+4ZlUXlCU91PIEm8y/apTh2q/ZX5bHRLt3FOPKEUsrFu39swBHPa9rQ/jqv77bTeAcc1en6N3ZMU+CoKrGgan3De03GZ5NjOU9d8veNtYSe6B1wtL0PeRsYRzFuWI615Cft/+x/39o/3eZARaMXg5ZxEPr3I2BTAjLl32UQpsnYLANgJZjTBDhKG4sAYuxyWH7IPTd5vh/92B8RONKtr2XW2oPSoTbGEdqe9HXXM78DOIpOeNlupSPd1LG+H8P59gBHPm+q5mpsq6bt1mz8vv3AkRegTBTxW4Cj0nYgCIzxHYEf1sCwn7iQxvf8/VxbyeVulH2z6/PSAQVQg40/iiw7p4KzLwW9crArZ42pJJ2DRaM9yKcgy/ZQ6xYdH1GWbriPOkVd6Q/7ZB1lOTrV76d800oZRWgXytMhQAv2A4IYyIZl8Fpl6rQ+CNgjChYhfk4AKUoV0FZl5hT5iyHr2bNat8fgtr3h5gywRnS8g5PkfViVONBsbO8+OgJHJbgT168MgmiR4q1NlG2K9D2X6tkOjTqQkzIXdeSkDEG9D66Cxe+cOVkq9mXgKBdNdldIr+d5pBk8vK3d8J1utwY7Ke2hsV54nStlG/E5bL+a/AFErnyNsd8O5PimKtb6ssZN4eUqPyO+V2d9qAKOkk8VGEcx6EDd+CBVp2uhswG3wU6CRgBWoswUAxBqJ1ArCD/03VCHhwFEDSyAdQRgA8ASslSRjQomDzTyVb7uuRZ3n0D6BEGHic5br9+DeU2wZEWtfSgkaWkNAL+ZeYSgAvq3323LsN+Wvb7I3qAte8O+HAM4Oj4is+jk4FB63S6lpgg0ddoMfHjmq9cOWiJDdrlkEASvkV/c63fl+cVTefzsiVy8eiUnp+fys5//Un7z1/8gR0fncnk5I3j05z9/Ly9fXMtkinomCKb3RCDRRODIah0BOOpYkWYASACv52gjBY7mDhwlWVC1bzovAuOIgWjjbFj/qb/pQVmAUmAnmKyjzc0t4IgYv8vWKVikdtpfh1oJSW4RQaSlrOeQstH1R1lHWiwbwA9+hEAR2lel6wh22Wccg2C+UboGYKBXY9oos8Kur2O5DnAU7VI1fAMmVhNop8784xl5OTDi7uEfEzAsMBakBqvWHxsK1mQRZNp+rWzb24AjB4e81ozbXJx6m410G3Ck3H+VEwNolNPGM+MI2Gbu4cA4UgfEgr7OHr6FcRTkiLiCW205H/K77DRHOtg7K62v6EE1/vZ6azifyVibklK2nxZ0ZE28gnEEiToAqyq7qNn2yrqbQ0COoFGv35HhoCvDfkeODvf5s783kNEQ7BvY5ZWs5hNZraZkLEHWDsARzo1sf9pWyIKaZJ0GapW9qXY5j8/Tk1N5770P5Gcf/0IePHhE4Aj1jb755jv59tvv5Pmzl3LxciyPL65Y46gDNvcIzMkDMr73jw5lMBwy+xw2cbHZqJ1cLGU6XxKEAoAExgRk6liviMAR5IPBKkKNo46ykyhTB3sGWwyGEnw3ZR1RCq+lMsI6bKzOHuuyoFaSscIsUI6wcJu7uhw04vCpAo4C60dxzcBSipn0xbl0OOb1vtyrV/0dv1MVA3H7EpPEEmgZEsfUpt/M2PX3S38yJiplIKGaTdVk79Xk2F3t4W2S9obGOIpW/k1aUa9xFNsh+Uc3/P7CqgZp7uyTqm+YzlvjZqsCu2Xg3/1k/F6uzNdUurH5nrnGWvLdKDVowFHYb3mtLvfZUltz4+P21lkhATgK9YewHkOKiP4AEv0oubmhH5Z+liu1aQCxKWUH8Bqso7FMp0gGUvBoOoO8HeTrVNqOMnis2ag+HJ8B4BGk7Hw1SMAR5DcBHuE+dS2x3dm2hB/3XCbBTqk6S9yjXDlsTGBekTAP+V916GN8wpNLtD8URNre29zGONIUMqwVdSseNgm2xzlVjh+3BT4cy2Pj+3WAI5eq8z2s1zr1fQ0ZxcF24m+u8R7nfMc4qmEZ3swhVfalHA/Rdt/Y/1ckQ7jNaBKjaDKW6Um+A47ezACoOEu5G0qCObdcsUn/vQ7jKNqgSt9o9NF/Tfe9CzQqwZithTks6PE4z96ODlPpBMR2+aEDs7xHf9gmwNGuoHkZAC4dqnsbUX+JE/8IwJFPjF2Mox8CHKG/q5zm8r0mjvX9Gc63DziKi1hc5Krm8Zsfnm8/cATJtSwJd1Oqzm1DaTPwt8uT1AGOSmfTHUgHR0sb7IGUKLcWjb86lQocrVcBbCkC0dG24ZwAjFSSbkR2EX4IGB0powiv9/b3KFWHwAqYAZDMUmBIg9jIpAUY5LWLFDyDpFbb5OlUOss/T5m4CESjttEKbbdmxQ7bnwW4OT+LPq/WPCgXvsq/sb/DPsdk6rosGp21trld4z14IFjlqOr8ywyE3Udv5eTD7qYsvSzJ4v26teaYjYtjxJ3Gqk1KvIPbgibVG+T8wFU2MzKNqlm52NAiGF6PcYRxjjl25z8DuDwIGAMySapOo1NJ15vt7QEGD0sb+4NZ0S6VgeGjCNyPBhxpeqk/dZZRQsAx6bOnOiqqd89MzciSs6BdHDNezyMDR8o0wrgmcGRBBAQ1vX8BKCArFayj2WQqY0i+vXqhgQUAR5OpTBFcMLk2slYQ/HRW0XIF7EU6HQQFDDhisXiVbhqNhrIHZuKoK6PeWkb9lowGfTnaR8H5Y9Y5Oj85lb3RUHodgEdcfVSrH/IrYNAARALoAlbWaiXjyTXBLgRi8e7T50/kybOn8vzlCzk+OZMPP/qF/Oq3fyOnZ49kterIq1cT+f77C7m4uJQXL67l1eXE6nz0DTjSovLrdluWHdWFX2PsAPwGcEQpGJWdcmaoBgy9NhXsBhiU3i5eB0n7mPUKIFVnSTKqNgP7ViFVlxJmshSYSvA4cOSvM3BEVhND+WCDLck6Yg0EAvL4Qf0WBKyRiezAEWrKARCbkm2EfoUUHSXtwD5isGhDxpeCR4gqLxisysGXAjgqcHp9+jyv+DoVCc+zvsnGqK5/5lJr9wYc+RxOCHHVw+t79YAj5YwpcNTPjCMfD4VMnfaIAUkYsIyi2XjaqnGUGUfwZRi0p6m0ddPYHZ6I4YATgaOEi0XgSJ8p1+5SjJFdW0rVGUjg61Bt4EiXdgJHiwrgSOumWXvzPnUcqukwW+6B3R3AUZtjGfW9kMkPkHUuG1lAJJfAEBJjRqMeWUf7owHt02jYk8GgK5rrAAAeTMwZwdRuryUD+EMEnNeU3IStoCToZKLZ/pSLQpAW8xCN1pbBYCSP3ntffvazX8hvfvPX8v6jDwkcQcLuiy//LH/+8it5/OSZPLu4ksdPL2W2FNa16A0Hcggf7fhYjk9PZLS/x9oXChwpwwjA0Xg6l/FkJuPZnG253qjUHcAg/IBt1O0N+VoBI21C+GKtltZEAtOI4BKl8MAIt7UWfh3qBNLfdPAIYJKyCyhlCBZlYJewn+4EjrZrHOUxa/U7bgGPyrjGli9lJueu2EcT4Ah9XfpZOgyjvc+yz/HabxI8utOHCgfE+Msu0E0B5WzBm5y/zrEAeCKguCv4Xu5L4/3eiE1B8q2hVJ2vPVV7OO9H/wzAUaxiVLVn9vXO/QQff/ABUo02B0I9iy/Vo1S2M36UtWPrJ1+rke20W9LnfgpLqUrcsS05cQ0csUnM9mFynvovSLhBrSOyyOHfTceUK0ZiEP4GgIRjARjBV3CmshWYNSPPi9H+kdtIIClKPqMHckINWVL0uxUkysCR2QsOMwc2XGUiSwKmfjGpOvVbM5vIwSOVDXRfOiei6PHanu5H1RmfTXyS+wSOWgJ5/KyOkRJKLfkxAUfO+AyJZJznSnnXkfSOcVSn69/YMa8LHO2yyXHtaFIDr8lYrutfv04jJT/Q/LVq+/k6Z/7pfOdtBo58rSp9ptbww3+sBI7KgRpPUAaL3ADFYyJwFBfbeKy/rnKymnb7fQBHMRBWBtXexD03fcYf5fh3wFFlM/9QYLO67356wFE5f9/smHy7gSNnG8U6R9jQlwU9YRtiINsDsk2AIwe8c5a6smLiOIwAiy/uMUPJ+8YDzFpTqG3AUWYtxMxdDzrjN57z5OSE4BBYRaenx3J8fJzAI7wHyTpktkImq99HNqpudFQDXDfKmuXuP5pZm4COdZY7U0kUZUfo9+jXJ+AoSvVojMizoTXDzf9VrV1Vn+G99RKbGA3AAziCJB+LtFoo1BmQfCawKmoO+MT62UKHtr+cP7JonDERmG+HoAt+WzY2H9eBpXb7BvOqLnB0wwEIWra7NsxVj1wFWlVnPCFI6VJ1vPqtLYixCHnDO/8x3qwBwfjs6bWdQAOXKB5um1EGH9P229OkVW7SwBjueX9s4CjUFsuBdTDtwATxKKxlaQaQy20CbY5XmokZ0PYcZPMxs12BI0rjU+5tzvobAJE4o8x2wVap/v2MgYTx1aUBRyptws9CvQ5KmwBg2Kyk09qQbaQqGQB2IIUG6SaR4bAvJ6dgFh3I6eGeHAxbZByN+j3Z3zuQ0wAcHR7sSd/qoAHEGF9fE8xCwFVtqQYGEPy8Gl9SWu/q6lrmy7k8f/FMnr+4oFTdweGJPHr/I/nlr34r5w8/kG5vJPP5Wp4/v5bnz17Jd989l2+/e8qgqHRRJL4HegEfYN1BvSNI2FUDR1lySkEVtf16X+i3JaTejJUVN2uewJcDXQ4cFYwRC7Kqrl0JHDkxJANHjhUonG4WcrOSttUoAPijthgydBgLxjBazSlLB7bRfDYx4Ah19gDUTSl5w1pVotKBZIEx+AKWRgSO4sytBoXeAUdvAjgyUCgCQwk4wlA0X8oH2p3AUQ7AW9q2MZZ03cFoWpnMEMEsvmW/zaa/bcBRWmlqAkeynivriOw6SDQuINYmndZa+oM22UZ7AI4g19vrSr8P9lFX+j2A+PANFgRoNxvYurX0+y3pd1Vik3bVgCPUZ5tMrsno9B8UrAcQj7XyYP9QPv74Z/LrX/9W/v7v/jf5+OOfk93z6uWV/OlP/y6f//uX8u23AMZfyvdPX8l0viHIDaYlgKPj01M5PT+T/cMDfg9SdQuAvq2OLJYruZpMWfvtejKTKYFtsI5Ugs6ZRv3+iPJ1K/S1AUdk/ADEbONHayNR3hMwGY7hkFPWq2bBg3GE47TeEWsngTUAFsiPBBzt8gWrEmhui3k0BY5KP6vSR4GihtUkjMdXgUd3+kM/8IC3CTjye/khwFEC6e4ROIIfueS6mvPJXAXAuyMl/YikBBPv68hey8wjU5OgRLcmqjlwlFiSSm1SfwMAdact/S6SrTaCOm2sjWQSdvztDB8ylknbNHUHsB1nZE0742jiwNF0oiDS9RWZR/QTWCNpTp+GrCOrE2QnFdnM8ZR2EVd/8JYwYMdAHpWoUwBZgSOTqjOGudtuejaQMl86oyvXdYWvmeXnbgeOXKouxy9+ysCRxhxiMqlL1XFMwabYHmGrFpxLblYAR9wLU5JZ9+a+T8AeAXWz6LtSylWBOPqDGAP4Bxaa7fM9YWMrcSMCzomZr18tgYL6ZiwmH0XodvucMdnxbYjZNgWOsD64vfC2ic/xDjiqP2Le1iPfduCo9E34dylVVzZuOfHiZL8tu7lk+lRlK79OR7pDECfTLkcrvl/nWvEe60zwOud8nWOqQLDXOc9tfbnzfK8BHJXn8vv39izbErUC2DdWSjcG2nmsZeHCP4JUDfs66t5aZlI8P465jV1Wjr+m47EucNRoIUyKIJ6lnGWWPBCOjZkDE4zKJxkR3eir84CM1JbWt+hYRgl+B4qyz5cy4BsXo6rxkhzwigU/Hl/2RdUid/cYfj3gqOrapd2qszHycRjv09vYwaIIGkGXmZrwnl0V5DFiO5ev3YY6SBIBIL/vGBDO/ZwzhXPAUbMbq2Qa/Vx4dr1vBY5m00WWfzRnEp+D6aEMo6H0+wMZjUby8OHDxC4CG+DgACDSHj9DgB8/+F6nj0xU5tAzeAyWkLKMtM6HM44ol4XNjcnVaG1XLbwcQSZ1RE2EicGGNgWRHHhQG5O3F2m+IJkq0KpvDQZQN1vPo8FQnUME2phJa+AXJfOMbaQpkQpTJdtkoVALUCkZJhQQ9npE3LgV71sSJwNLnjWLu8E0ZoavRmnx2h9f937BZhgrKjntYRwyCztKvhSTMOJaac641FvIAtp6Hq+p5GyJcC+8hwBGaUs5k6LsP7uZkGGoYznUeEmZxLYKpHN70mCQqkOwPoJC/l2TZuA8NFkGdpH9KLiUgaVtuYtcULfg9pkAACAASURBVDc6UL5pK21FdOT9szT/9RFULtIfPT2PLWp8PzOOsi6+BuFxLr8/928SgzHKNgYpCgQK4kaQwAGZJso+QUBTATjdTON9z4wHIAQ9/OlkLKsFQIUZmT/jMQILE0EQFO9Bts1ZKRo41eeAPj6km8DEGfZ7cnJ6JO+990DOz47l/GRfzo5HcrQ/kAPILO0dyGDQk2GvL3u0PwMZ9gfS7yLDvSVzAFbTiVxfXzHgCpYR/x5fy9X1pd3TTFablYynY7majOXV9ViGw305OjmTB+99IMenD+Xo+Fz6/T2ZTjfy7TeP5Ysvv5HPP/9a1mDFtXvSRv21wUha3a6sWm2ZI0AEqTkGMYCVQKLNGZJeK8oBImX1ULKPwZ8c3MhBDksYSfPGcEqC6PhxOToYILUDeJ9Wyujaqs2v/xA88tHMLGYDoJGJDA4KfxTJNwal1l9iDQQGhMA+wv1rgGgJmZrlVJYIKiHjmOwkMDG8toFK4sCWIaiulrkKUk8lmAtW0d2Mo7t9heZH3D/jKADS1hxqjiILy1P24/qV7Z2vazp90arGONr0lXEb1kAHdMg0AnvXoEKyMbheqFQdbTBR3Cw7l2RdmXnsoJHKCxFo5+XNl3QI0u6JM9vlhAJ4lO/dxqkzr1ya0ZlMtnbjlxKjrBZD0aXsL50CPtBV2lapTNs+jDGOlNWS5wbquvkJNNEg1xXzxBbNPF9Km1J1S2kTINWfFiTnUKuo35bBEMARwKKe9LrwEZAxj/MvFDTaLKSzWWs9JLCNBgjodvnT63ZkvbBMf0rVqQ0d03ZdyWwLODqQjz7+WD795a/lr//67+SjDz8WADk4/quvvpEvv/hKvvn2sTx+ckHG0XSB9gDTu8MaRwCMwDraO9yX3mBAdtCGa2BbFqu1TOcLGU/mBI4m07nM5gtKzek4UFAI9rHXGxIIAuCDsYDxB9vEMUlZqa60zKdk0xIdss/A3HbQiMCRMsGZDFPBOFI3zOaGr8e+p7G/U90tO7Zca3cF1HzdLn+XvmHV2u3vlWBGGVuI13bGUWmhqvYpVXvWqvvAueKxu/av/v5tbZGmU7FfKd8vz3Gjj2qY4CaxDJUNs6keCsCX5yj32PHzGwx4A1JcEv/2tKXMCqPVLuTxyngGgSOXiDZHmv5nkEv219wZpWQkB1Wi34lnN8tFhqIBR8kW58ZWM+yMSjCO2gSnYcewzoNtRFYPAv0EkXTfoR6E+gLcPwAgoB+wVPY0pIghWTdFUtBMZvOJXF9eqgww/ECvgZRkblXGTkEkAEb4IfSw7U9rYwaPG3K3yjYi84h70JaQNZqk6syIe20jSAKmGreeXLjkvkz7qVqqztspAnjakjdrHJXxP2/xprEitzMxDlaO2fKcMfagPn6xvjEZTGM97VY1cOQJolVSdb7GloyjNM4t10RrCmf/lrE4k9jnhtyVCahaYCoFBhxpQprX+rTEvnINL2zG67Rt6r9YVzT4n7GtyzhQXXvUKI5Xww5WHbLrPuM9x3XnNvtMn2yLxn77TXmspc6tx3XgruObHLvrXLvGRHViavVZmtxHk75uct672irZF3vh8YntiEPds+w+DusFpEzr/LurLZJvcvTJP1mcK2/8dg3oeOG7Bv19NLBPjljXIwZP8LoqW6WusSgXituMfZNJWqfD4jF1QYqm5611z68JHPk9l4tvVRty4+eB2kRJzgtOlM3xGkfcK4aZVuUANhlztdoiNHDdPrlr4pV9pvO5HnCETRqlIdJJbDPGTZwVloRmBjYEBXAU50DpEHNtD5uI6PC4sY402NLJ4RPEIHN4yCZ94vVQmo7rqjFWOgyeuVH1rHGjFs/l9sQdMmcc+d/MkoK0hxnlOEZwnpIF4u3kn/niXf7m3AgyVH4f3pblBsaBoXID5efF+y5Vh1m0mC+Z4YX3XHoPYBF+ID93cHBEJhFeAzhyxhF+AzACuITvpXu0AAGlqhAotqx2yiFQ019rfTh4hFpHALHwfc/Qy+CRtZvVrYE8io4LFAf3kJAjxx5oiEFL09RPMQh9ER1xvrb6atDbzwl8yLx1vW3NpuZ9IUgMeb1I+Q+vca4E5MDRLgdw2kha4Iqf59eaAJazt3Vj6GIN26/JfDB7ETfJPrbKzb4HG3Ztiso1r2ouV81tBzt9Ta7aCOl8gByhBr5T0LsiKFBlf+Kz+HPEuYp2oi/gNY5s0xPMI/uT9opyOrryeP/w9Y2FxDbkJh2ShObtpNHfiDbFr1neZ7S1OjIwPq2G01Y75AXON7n63awlr9IkNnYKG8t+cHmqwOpiv0Qmn2UPokYPAgYcahZooL0w0EjnqwYFEDSYT6dkpFDeBCwkSi3pDwILKmdmevjLGZkpWtsIGapz6ffacrC/Jw/fO5NHjx7Kg7NjeXB6KB8+OpMHZ4dytL9H4IhgBthEy5UMwEIa7cmIQHaPgRFc//r6Ul69upSXry7k5atX8uLlS7keX1KrH7J1eHwEdOarJbPre/2hDIb7Mjo4kv2DE3nw4AM5ODyV9aYjf/7yW/nssy/k3z77QpYrMNO60u4NpD86YFB02WrLFLVJAAYh7IK2WuaaWiqv6bWMVLaO9QAIqiqg45Iy2+tuLOxMi489uUp8GXvSknMTcKSMI7NnfO3DoQSOMMbgAlh9KJyRfZyDLOwb3CuCQKhpZHJ0kKpbLSCdBdk/SNVMKE+jACZuUIMD/L1eCYSwtoGjwlFLs81Zcz5+wyyskKpr4jfU9bnuHziy2ZlAo+zT5ukaQKLEks0JIQ7i6BqFMB9sBWoBoqW35T59PVRo0NdGqzHDGhNYU6zkPGyO2cKUhpUC9bQC21J1DiZF8MhlPx0mJCiVZW/UNrtEUVHi3BIY3N4mX0YvneTy4tJZAkcWQ0w2O67pXmSdvhJsLFEpWx8saKpE0u25q4xiFJRH4fcFwaM2WHUt/QEw1OtspD/oyHDYlf1RXwYDZMdrwXfat+WU0o+ohwS2JRhIvX6bx4NxNOgBDO8Z40iz9iEPBeYmArVqP5WJjfuHn/no0fvy0Uc/l19+8it59OgDGQ72ZLFYybNnz+Sbb76Xx4+fyZOnL+Xp82uZzSHOqckmvX6fDPA91J08gITwSHqDPqXscAwAovlqLbPZksARJesmU5kvcH0FoMAo6g/2pNffM0k6q40pHcraKUyMcaYgE0FLdI6NMYJKAItMqk4DmRYolrZ0yTwK+zmuw1kGTYeyWreu+ZmOQabEueDfRZ/AfT0fR1v+QkyoSXMh733K8/i5Sp8qXqOJnYpju/QXqj4r3ytBpl0BNr+/MoFql49VZT+r2s2BI352SzJSvO9G7WPsoNh3u/o27t/9GH+OLb+YyTAKnpipubWpfW/GVaoucBTSkTCHythYdT9FeNvXROUQ4R+S6wg0JdDd7CTtuiUP8UMFGZhgS9DIZeqybB1rvrkMIGZummrqDTOBEZK78PMgBTxXedr5Yk6mOeoeETSaQtZOQSXYMLC+4SOs5nMR1EkEcESpOupWZvAoed16PVoPtwetDZP14KuovwLJUU/l84W0JS3sIZAARba0+lwqjazgRfST8/yMjOcyHKvjQlMpttfpOvHPu+ZrHPdxHCWXzeIl5XnKuIXv/T1RrU2p0EEl48iPKRlHaU9SwTjSkZdrwjrjyBlEkXGEelm7gCMcp2tpZJapjU+2+65Ga/S5g4U4+5tnHDWNDza6dTt41zirGgN11rUm99xE1g7Xrhv/bHpsk3Zrcs9N1p26+4e4Zje577uO9Z0Q509lTOKuM9z++ZsEjtLafPzL/7Epg0pVgdi4mFcFkm5zPn7YY29/G9dx4CgOUjeO74Cj3a1dy7C8A44qG7Cu4WxqhH5M4Kh0sOO9Vm0qbmRvmSNdnqd0hnYtfHfbgddnHFXZsGiz7gc4QtapAkfu4PkC7xuQCAqVjsIu+Qo/R9woxiBJ2Y5+7bKuHHXzzaHzY1xOptdFAERZRaORgkT40TpGx7K/f0Dw6PT0lL9xHKTpEMB10CdnKisrRrPTl7ICa4EOvoJFy4XX1VCZJLSDazSz3zYmdUJ5pyxjh+fUOtcOHHnGtW0IUhTqBlRTycqIfeT11ToIrHlWW8j08vnu7YffERQo+yNuWqs2A7etqdEpLIMUVQ5QlK4AoFW1MY33l5z3wMYpv+N/p2OjjICmlugGwM6B63I98ezFlE1pQJdlFFLQirJoeaO8K5hTtml89tT22ljGWEWiuG8ctzfs7AMLSHqgg3MRNsyCTnFDk7eVGTjyOjSlPfN7iSw/P6YOcKQB3VDom4+kO3s9T9aDx4aY7/Ge4+Z3GyzVTw3YiAOQMX6XfkSgU88H2TpuCn2SGdAdgSOthbSklN1iOmV2KYMLM6/RYayj6UQBCNbFwfEzWa1nlDkDa2UjSxkOenJ0CODoXB4+OJezk0MCR5/+4iOCR8dHBzIajBioQJbr9HpM4OhgT+UwIXE37PcJxkCqDrJ0L19eyIuXL+T5ixcyHl9RcoWxT0VNyEwYzxZW+H0g3cFIhsMDOQdwdHQqmwAc/eGPn8sCTCJIMfX60hvuS6vbI+dgBsk5milt381Ca0Q5Y9SZlQoauc1V1pE1cOK5OetIfTHvZx2sANSVcaQDVF2xlrT5nu0oEkNSA+Sp/5SaZOuQAUYoTM/qYso8SpnQ3KCsjHVmUnWo58IC2JAchDwdgkMomJ2BI4BF6EutK4Y2AMNipcW4IxzL27oB0Vomsr9fBRzlMZ0YqXc7DbXlTv7iwFFay7S/cy2+CuCIn4OZCPYQfpfAkUpTOitpGzgCWOTAkQE5DhzZd7aCvx6cdCArytol4EgZSPie9lKocZSC+MZuMuOr0JfWB9O3nDWbZfHcBnvNmtjdJXAEKZ1ouwlTGbuYQTPaVLBalD3MUWjysgmoCMCRz19KQGE8L6bSwpiWpWXCr8ge6neFYNFory8He0MZDqACAOlaAK8ItGKOzAge4btQjYJsL2xev9umHdsD8wdJH6hxhICs1TeCjUWbMikJzKCNsO7R8fGJnJ89lEePPpSzs3MZDveoBXd9NZbnFxfy4sWVvHg5louLsUxnsDsqmwVwEDUm+6MB2UfD/T3pm5SwQryQrROZz1dyPZ3J9XjKn9lsIUsiVwocDYaHBI/AVmqDhQnlg3aH9hH2ieyjxHQD400BJCokWI0jgkV8bf4xqh0iyC0dHWleA+sGcJRBpCbAkQ6xnAlyG+DjQVYfb7u+5+csQZh4rejPVMVGdpmw6I/WMHOVihqlHxfv5XWBo11gjYN7W7bjjhtvEsBDgkvM47mt/xoDR7qRqPXPzx0D/uXejfs7+FH0MkyamzVR3Q/VS6Vz3LhyCRzlA2DLCRwZs9LORJNLzl7C7SyJJKQNuDQdEkXaVsNHXQNjHtl3uZNKtwBbpv7AAn4c941IglnIbIJ6R5pEojWQJjKbA0CaMoFoNh3LYjaV9WImspoa8yirDmiHqk8bn1BrdLqfggRMsKZMRYWbEOsvstDAUlTJzAQa0acFeGQyapVJVT894KgcJgkMcnWZNwAcwS6bJIDVONKrqlSdAolof6+FCrBIlQmaAUdpLkfW8B0zsGovu/srvvd9Bxyx/xowjpqAMDh33fhn02NrGWQ7qMk9N1l3msZsm7RFnef7DwUc+QPHRvUGuy1I22zi12nW7WMcONoVYIvAEb7ZZADFZ46Lfvl+00na9Cnf9MD069cyLO+Ao8ruqtsnTY3QXwI48rFdjoe4eYrjPwJI5dyvshP/mYCjdkuZNxmY8aBfll5z8MgXvnJzWQUqVG1Goz0rg+qRDeX2yWuQONCO+2Qtn26XgQgAQQhQQILu9OSU9YtOTk/l6BDAkQZsR6N9YxhB079vRd3hpGigk3WJWKR+ZRn/CN5CAkGD1F7bSIuyqxwWnheZZQjyKBhhAVkGdTx4rsspMlw19AnGkbPtdgFHGpRUYCrbfnW+baNC6UcryooQBgJqFcARA2TmPGsx+fsDjhJoE8CELeAnvM8tmDEH+NsyEyPwk+Yxh6IyEwj7eAKfbXR9c5YAIcv0878rf9t50oaNRbM9yyybzhwUUVYZ1CxyoNQCPC4rVAR7kIGod17BFEvSbvZcCAikzTrGoj2rZS2zHS24qBk9mbdDoGbH4txCRXNeaxuY8+eKGzq3ld5n5VqRQEWTACyBIw3E5LGrWZQOKjj4gLhtCLbbfWdb25Il5R695dIBDJ56NiCkm7z+DsYOW4BAgNkrBhAy0AuwYA1d+ymy6sFGUckSsHsQ4EQ26mw6UR18slfAZEK2Koorj2U+n7A2DuqCHBwM5fz8RM7OTuTk6EDOTw/lt5/+XH7x8fusbdTv9uW7b7+Wx99+J8+fPKW80zGA7AOA2EN5eP5ARsMBgwXIer28AuvopVy8fMFArNY9MrbmYMB6RQB8EAyFHVltWiz6fnb+SA4BHElXvv7qO/nssy+FwNEC0jNgHfUoVSdgHAE4gh3AeciQbMl6vtD2suxXZL5G1pGCzQE4Cn3r9onZ/QE4YiCK4xhEBo/omFQdGXvbwBGYklqPCnI0iTYWgCO1dxjGmo6B4IsGZFxOlPJ0rHOk9Y0gNejSdQ4ceVCcjCMDnBBAAKAIhkZrVdY4isGaCBK5hM1dwJGO8Vgv5y7/ua7P9eMCR3lNy4Y3BgsjWGQScYkH63KDJgtGtpGuf8HCNgCOjIXENRdncFApMzt0zTCWEAEaC/vQdjoy5PdsoJVHMF12NglKB2acgQK+Jm2xFvxhaKPNbwpP6AyjtH9JCniWxBDlfFz6mvUJfdVD8ruNJ3uKFMg1m+iMIy5Qy5m0UYuNdbzW0m4rcDTotWQ06sne/lCODkYyGvb5OezccgH7N5b5YixLAE+bhXQ7G2UcDSBp1yLbCNKb+BvtAFt5eXnJGnFYK/b2R3J0qCxv+EtPnjxhcg7lgsGUHO2RcYSaQ2jZ+XxJ4Gc6Xcmry7lMpkuZzxYyASNgoVKdyDof7o1k72BfRvv7MhjtEdSBDcPTASQH4+hqPJVXl2OZTGesFcfQdKcnw70j6Y/2Kd3ZAQsT4BFk6do6DsFuXa6FPypd1yNwRFYb/C0WudNajfzb+oqeXGAc5XERGEc2FhxQSyoLtqYnALJif38XAOSf7wKOStDEfe5dwFF5vbq2yMd0TA67y87ViWW8aeBoa09o0udmoO+6XTss1E676xv3BRw56+iu68dkqbqMIzCrjbOxDTSRx2Lrtv3egsV2Swfp/FLgKPmntnQwXcRl6sxtVGxG/XsmcWAJBgbs9Y50I6VMHweObA+keQHwDZS1A19GpckUmKGE3QJJJDMCRCpPDMlg1JqcyPj6ijLG8PPWyymTSZQ2bTWEkkRdBI5UXt33ZPDzul0AR8pM5KNajUith9YiS3HD/WaWCHbgSNvdEqzYx1VJKT8NxlEconE/oXbibqk6HhdqHCXQnlK1psahBee0pUIyIRMzTFKxZBwlEMlUCggiOWjHhCMD8FyqbiuRcPc+q5yS9ePHeb/0jnGkfVkrvmsN7jGpGiaxUQy9zhpV55pVx7wDjl6v5TA63pRUXXLZwTjyP8qsimhY3IHygNqW0Qm0y/oT//UaQTfYeRGIATac8R1wtLtdaxmWd8BRZQP+RwGOyvkbg9Y+x6M98AXG510Jergd2PV+s4Xkp8s4KjeAsb0ceENwMc7B2wD4uGEr520JVDkYFBlHXqPEF1s/BhJz+Nnb2ye7CNmsZ2dn/Dk5AYh0wuLM+ByMJBRXVpk7BZ3UQUH9ojWZRCoZsGK2KwK3kIoikGQZ+ZrVCxDJ31PnVDdAuZaHghQ68mIwn/U+WgiS9qzGg49Ok0Oo3Ch48FE3RdpeWBv8tUkiQDYFciue0W+BiNiXMcMtroHlupPAgYqsn7ihjHOrXHfjOcs+jvMIjK6q8RXvLxqxqnFWNV+3ggRxU1FR3yzahfL54nOgjymNTVW0HESIAY4y+FKyA2N/xPXdA+FRqi7WMPLUTC887OysKsbRNoCkkoVM9lftsPQvAkfxORWszCyiFBCLcicpEJAZR2ldMXBB21WBI2el8OLc8OdxfbP/EAzE3MM9h00h8QkHjkL9QDXc+lw+NzlPdQOYmIq4D9RDAqvIQCEEE6iBj9pHAI8AHEHWDEFLgBDrpczmYwJHs9mY7yEAC+mmo6N9OT07kbOTI3nv7Fj+6lefyKeffCznpyfSbXfkj3/4g3z+p8/k6y//TO3+k+MjOWFQdSjvP3pEm4Wi9BgjyNwH++jV1RVrHeFvsH+Io/T6lJxrdXq0HwDVZss1g6KnZ+/J4eGZtNo9+frr7+SLz7+Wz/70lcwXa5kDD4Ft6g1k0wZ/AIwj8HMUgCIziIwjbUsyLMms1FoBKBztbZfkU9BvXl8rMR4UwNF+1MCSBmvcAJr8k9c4MjDJ6x2BKQnwXYEj60cwjiiFaKARA7Ymx2J1RfL1NDCktY0UQELQR6W35lbjaMpgkdY4Uqk6SJGyMLIBRwSPIOMZJelSlrGBRAk4QytaVCvZbQeaHFDSIfnTBY4y6y8nQZj5YDfFekZlbSP9nLBLkoWDEYrAkefxNmEcGXieAB4FgGijLICkUIvdT6xFRHAov+82HD3O79vnau+CHGmsShqYRl7TyNcqztUofRUoBzcYRwShsqxOXO+0tpEzUbOMo2PtfF4PBjPZIDMGnXHUAWjEGkcAhsEEWqrd6gHcGcjh4UhOjg9kfwSpINSNm8tyPpbp5Fqms2uZz8eyWc0McBLp9zrS67Rk0OsQODpCzaFej/McwBEAJPzNxJ3TU9aPhO34+uuvZT5XmV/4WagxNCBbErKde1bTtCPrdUemk7VMpguZAAC6upSr8ZXM5nP6YGAaod7R/sGBjA4OpIvEny4Ani5MPhlHl9cTefnySuXqaDvBEgJwdCy90YGIgUadTk/reXYGBIgAwgN8WiyRNIRgZVfWxjiCVJ2unxk48vEG4KiP47QMSh7nNkbymNLPyOp1ee4awJEv1OW+I/obOCb6yj6ObvvdhHHUJAZSd18Z7y0+Y+mb+N9VwFjpZ6U5WChJxHkVr/u6NY5Kv3LLoYp/3DNwZG7UzsurS5Rly7aBoJvvY+Sj9qFxjnhe3etl12prDTC2sK1wGZAPd+RSdQocGW/X11Niq1gfsrfqEL3Xb4O9U+Boo6A5yep4rb8pFWeEE5f3JKbg6zHWdzAX4Yvg2VgLU5nUXuMIvh/8rcl4zHqTkzFs34TAOfwH+Ab0gbDfZf2jpMFrF8I9KIiF2pU9qwHX6RrATH/I/N81BFoVOOIeMtaWLKTqsm/z0wOO4n4hzu+4D9TXt9c4KoEjMj4tsdVl2LEfSokhdjGClGQc5TpfVCcINY62GEccI7avYJ2rQqqO4J/2w9ae7NbZl4GsOw4zn9n3Zu8YR2577m43PcJjUnWP/yHrVN1r3HVcVBq769iq9XLXd14n2aPO9ese49ZKE1ur5PPrnqn6uHsBjk4+/T80ZueTvCJIFA3ZrsBzPEf5+oc99va3y06ODmL52gdPbcfFLlWnLWqBMK/54E0maZNL1Lrnd8BRZZPW7ZOmRujHZBy5E1IFEJdzJzrNu8CjJnaj3jj9qQFHucZRVdC93HhE4KhqgxLbM/ZVXOS9n5w95JtrsIh8jOLcBHEsOwibZNQv8vpEAISUbXQs5+cP5ezsVE5PzxiURR2jvb0DGQ6GDGp4EFqvS1+RTCPo7XsNIwRPARwl9pEVK01sI2bmm5NpjKItKSKyinJAbFv93gs2W8Z1CixVlRDUjZGXkFH778GJ4jVFHxQ4UnEbq3uEek2uBW01dDQgbE60g0sW7LoBEFTUOOJ6EgvmakfnvDjfuOPcgb3G+zDGDKV3LAscwFHJAtwFAJegTjkmd405n69VtgKf5eC4bQ5iUdSt2j0IcAE4YoiQp70NNPLxHNfuEpDxIGCSH3LGUZFB57USeHwHAJaxeHydD04anyKNLaRu3mQc+X37+KjKFo7z09s2gYqegaoo0BbQ5Flzu4CjG/HbGxmxwiAeJE4YIuBUsGAH20eLxDvLSIOsFihB8I/zF3IUDvAaMxDgxnIhy9nE2ChgHCGoOWPGPLJPpxNI1mnWKeoZodA8ZM4WYB3NwQSayno9Z70QFJg/f3AuD85P5KNHD+Rvfv2p/ObTX8j52SkDHf/P//qf8v/98z/LZ3/8N4IRx4eHcnx4JKPRgIyj09MTOT45oqwmg7CbNeuETMmCQiYs6nUsZPX/s/em3ZEcybWg5Z6JfamdrCLZZLf0tBzpy5x5M0+z/P6R9FpPra13bsWlqlDYc8/EnHvNzN3CEQkkiqTU7Eadg0ICiIyM8HA3N7Nr9xqq2ttd6UBuqdmW2fJKxrM5waK9/QcJOPrmm9fy8uUr+fLLb2U8Wch4tpQ52JRNTYTOrhw40gQ6wW42anbGkSZVyDhiUiNL1RHUMVaQM40cLNLHkSUJ8VOlos4l69DLCK9dp4u2EtMTck8OvFclfpCM0Z4BOMZEzJhA0q45aivwnBUAInDE1wocIUGEvi1gHc0JHE35e+1zBKaFAU1gGy2m0lgCaiuTNQ4EZWBIgTRksFKoZECSXk/890cFHKU8X2QcRam6zNBRNtA6wFHua5SZuMYt4wZYStUhO+iMoQgcmeAhgRWdT4pv6TVw9iR77kCR9rhJhQDGSrJacbXxdcCRsY/0fP60rReGgVVxDkTypM8mJ+MpNu7MrPxpujfYPmMwnJv2BByRAuuMcN3XsUl1KLs4l8ZSmZMiAI6WMui2ZHt7Q3b3tuRgf0e2twbShnLSciazCfq8XfBrPD6XBRmW6PexYJtRHAe5us1eTw4P9sgqwr1DahP+U6/XTYU7m1ubtCMvv3wp5+cX7OOGLxTodDp9+mWQEQZ41O32pdXsyWLelPEIfd+G8vZEe76RfTmfs7fR5vY2waON7W3pb2xIP6kP4AAAIABJREFUu9snmI6CnOFkKueXQzk+OZfLEYB39KgEyNiV3saOdPpb7PnWanalBfnOTlda7QFl6cDAnMwAHIFxAWnQtjGO0GO1lXqsJgDJek9Bqq4Dy4UtNhaShCp4ss9sgrTa6K9kqfJbgKM6H6gOLMF8iMBReUwJMq3KK5S+jM/dteLsGrbUejGSHlV3jfH9dcDYTcBRWo2B0R19MLcLFdnJNS44jt2th/9AwBF9nmV1j7zpWsr8T60PTWbGUmYyt56jliB31rA6fwlE0iRb1f5X45xopbRnqqfDq75pvvIcMSmcRJk6+gsiTWPiayZS+x4ZDKUxkjGNGEdaUZI+eu9To2AP7CBAdPqH8ANdwg7+lgFH8P8oaWv9ECHbyeKiiUkVw5ZSBtNigKaznxCrNQmwt6mEgXgH+0pmxaMSqnWlFfPwTZ1xpN9V3cILrPJzcl/ixyNVF2P3uBaxfjzeUJ8IBUPdtXscNduqsMHzWGyryGGu0HBgR4FKlWCsYxzhGYKNxvVhwBHHnIVEiySD7fGufwLPt1LboboS75Y/uweOon1dd9/hKl8hcb/KLq6b/4x70632/o4H3PWa1837323O3U22b51b/KMAjnS/q1ZXlIZsHWDlLlU36wxuPCaee5UDtSo5tc5nrXN/d1mk63xmPOYui/Qu517rmu+Bo9ohXfeZ3NUI/WcBR2UFWrk+y3UU7UBkj+B9EfmP57nJbqw3T398wFEXVe2s/Fbzf9Pm5sBReSx+ju/Dzx74lUELPsMT1n6MO5d+HpwLn4XfQ14OyQqARACGkHDd3d2m/AlAIgeMUO0KlhHApU6nJ5226tqjgj9X0cGh1BggNilFwhTAUUqQ834UXIhfOo9cSg5BgjKYPFmWX4eMPqtYtcqK4UYtcJQDBQRE7Y6fNzY91Uo7/adsJSReO6jgYk2bOtbaa0DBI4xfvH4kY+BQx8ReOqntmW5jc01gTuCnfUUXV3alw37rn+vVYbHpNz4L570LcJSup5ifdQBS7NlT+gH+s49gBI7qbF4eIwA2DQOO6FbyFKv2ZwdE/ZjyuMQ4cqDPH6cFJ2woXCQ/mahElV0B3pVSSHpheofIz9uK1p+L/lcxoCv/Hp35ODaU9LP5boOQxkFBBGeSXWccaeAXezjo3Pa1ifOBMYNKcgJELvmYyl+1+lSBI+T1NGFMSUk0Rncd8yKgYKcgBOiUIoE0E6RLAAzh9Yxa96g4HQ8vKV8C8GgxGzNxisTrcgmACeDSucymQyYPHj95KE+ePJKPPnhf/vYv/lx++pMPKVW3mM7kH/7+/5Of/89/lH/7l3+l1v4m+q8NkChtS6fVpnTd02eP5cnTZ2Qu9QcDJh9QBXs5vKRs3dnZhVyMZ7KQtvQ3t6Td6TK5OUX1frsru7sHsrm1J81WV968PpY3R6fy5uhMxqOZjKZLmS6YMmZV/RQ9RyCRgmEzuRB26DBpv8Q2MtaRgizGGjM74wkbnQu5r5HLq6glyCwvZW7gGZp0GJ+pMZAscw7GUeJVsMdQmvWs4s3AUcBpnO/CKYCEOeYZksWoGMV3BY7QywAsI/SnAuiHBLdWEivAxH0MRQlzsI3A0gDrqUzW2EQ0tpEng7R59h87cJQZf0mpJxkX34RcNg5/sOfsUnUJODIZMDKO8BX9o5JxpOfhua4BR7B/MB5VqTraVgeFEuASmmCY6FvuTWQFHiZrl5ptGCMp83wicGTl7M46MiAq14kY88ntrm8wlWp7/aVip+YDWOLLOjilPSWWn1CaJ68SJk+ZRzW2IP0Rk9xBIqwNABTg6EKZk7AC7ZbI5qAte/vblNl8+AD92CAd16Fc3WwylNHwQobDc7kcnshkdEGwfLGAbBNkHBcEjnY2BnwvfLBOp02QG8lY9Iykb7a7TRAJa+vo6EiOjo7l6M2RvH51RDC81erKxmBL9vb2WfQD9lGnPZDWsi2T8UwurPcR7N+l9XtrdTtkG21sg3G0TUZTdzAgCCSNNoF0SNUdn1zI5RC9S2ZaeNDsSGewLa2uStXBTkImr9PtU+oTLCTs6bO5yBT7BoEjlaoDqESGGlAzgI+hnwZ8GWUctaRpjKO0n0fgCO/1Ah0wjt4ROKrzIXx63cTIqYuF0nXeAKy4HxCm8Fov75Lg8nuK91Z3vd8FOFqVU6n4S9mZvvEe/zCAIwQtuucEQmPtddfFs2UMxp8NOJrKLEnV0UYlxhFhavPDTBN5JXBUsVpq624AjoLADw1aq9EkI4e7hcvUMbkfehuZlJ1BA8Zgd+DdWElgLNM/sS6qxjZnwQffv1DGJ4tHFmQjQ64OxUOQtJ2OwDxCP6SRDIewi5eUMV5OJwo0KP1JezGi/6IxoxU4gqIFegb7uOl1wKFtIR5G7PdHChyV8YJPzBhjaFxoX7I+cETg3YpAPKbMRXH6SR6JqlSdzr1aqbrQ48il6rgWAuMoFav5JC3istsM4vr5My8l4WqpAFO35a9vuwZfx+sc912OWXWdZX67zr7Xxc9r5Xftgu8CwtzJhofY/ruMTd1773LNcZ+87TrWn3N6pnVzwbd9rv/9Rwkc7X/8P7QWITCO/OcyuZxutObY8m/rOkPrDu46x9V9Zl1V8G3nugeOvEpVaxnXmRt1FRN1SW8CD54+s8CunG/ewBu/Z3qEpdHVgvA6B/AuBu4uRvYuxuKuRugHA46QKGXglvvvlGvBn2s5br6OIqshvq4DjlatmdvWWvXvPz7gqNNWJy7av3K9+PyOPY4iWFS+xs+RQRTts89Fdyr9WcVz+KYJZhFAI8jPQYoOCQp8PXr0gDJ0AIq2Wc0PGRQARl37XFSZasAOPX0HfLR5ew6GEqhCySZjKljTWK5zYxqxZworkjJwBFAKXxZJhBphXn2qZqZ0CoCjlgJH+V99hTucZCRjcrJWE5qasLXXotWHzStU27W1WXMj93/SflG4fwfIFIgDiwtjEYGjOP7+DMo5v8oOlnMmntfXagKSIuMICS+Oc1Wyzp973AdL53TVvMN7fc6tmr9xHpYsxHKO+vxEIpPxX2rVczvrKAJY5VhHW6Wt2EPvFpt7HgqlyuUIHNmgp9lT0+cIwbEnS7OcmL4xPhdPPvkY182LuLcR1GJetlVpSquJiAwc6Tz1taYDxyDbmgd7ziY+A5wa0kEKHDWSJCbOnaTMwh5qPIMkKeJ9jShNEUCyFjROAnAEwEjZjDOCSEgaDIcXcnmhydPx+JLJ03YH67Ap7Tae/UQuL075dzBZHj56IE+fPJKPP3ohf/OXfyEff/hC9ra3ZTYeyz/+/d/Lz3/+c/m3X/wLkw7ddofN5ZFPAJC0vbUlz1+8L88/+ECePn0i+weaSIV9ubg4l29fv5JvXx3Jm5NzGc+upLcBZlIPmijs7dHq9GV7Z082Nnek2ezK6cmFnF+M5fISPUIAHC0IHAF0Wlw1KVM3XoCFRDog91P06OAzo6Rf7m9EuToyjrA+FfxjMj30OHI7pHhekKpjzxSAN26vDDxnBbGDRg6oK1sSs1+fb7IkQZJT+7ixl5xmA1Tj3qRrqF3Da1TJOiS5CSKBRWHMMa0c1t5WZBxRlk/ZVZAvBBMNiXayNFI2ywJ6nN8AMbsAlcBhNitXiurPuP4kzMObwRrB1zr/1vW59FPxYa0161/X+fR4jO5bOWfiPS7ivrVans4sTA3jCNcLxi13rVS57mwgrd/2anYttFA2jrKM+DoBR3qOZKvMP4x7LgsUUi4z78U8l0nSASTQfSZL2eV9x1g/mLtR9s4ZRzG5wFPk4+JoxtQQk9YGHIE96tenpjqPb0qo2Inczlm+UmMZrt3c082TYDKdkkF3ZSApwO9OW2Rroyv7B9vy4MG+PHp4wP5sGwNI+DYIkqPafjyG3NuZTIbKPFKm5YTn6rYbsru5Ifv7u7KzvcViHvUFlwSRNjcHMtgYsFgIa+v09FSOjt7Km9dv5NWrNzIcjihRhD5H6Em5sTGQXncg3XZPGou2TCdzuaTk3KmcXZxRRgpFLs1Om32OwDTqb27K1s6u9AYD7ZXU6hBIh807Pb/k+8foZ4IeeNKWdt+AoxZYRgCO+hk4AkgEYH3RkBly8rBDzbZcQVLO5hxeh4YqWvEO+8seR1XGEeeiS9tZNTyfY5IZXo9x5DFdOR/q4sIYC5WJubqfV8VId4k566zJXfIk0c+Ivkj0+/x8sQCnzi8s79Gv7aaxiMBRpTDqBjN5p/H5wRhHS4IOt4FGN/nt1/xo7RQoChxZ4prEpswyUt/PZOuUxhmgK7OdiU7kpR/+3ZgfOZJJl5fzcuq8AjjqMJZSX6C5bKg0nYNFYByx4MQAL8Q/LntM8+uWVqsCVSTPWD+QmqNsZ5a4o01HfDefsWBHmUVjGV9eaL+3iQJHKOSBjOcUMscoNHHJugYKIxsCaTqcC3Ke+Jk9GQ040pvVPklNSOFiXCGHZuCRSqRrL6bsU+l95PH5cTCOPFbK161372unZByBs6n9jvSLIHFQyog9jhw4or1zJY2ScYT90PZXPnmLAShbbWARcz5aDaq+L+eFsb2oxlFI1ZkThFnnseo63tSqGPr6e7N3gLkZGU3lWo22bV17e9f84Dr3tsq+qJ3IFjW+jvaz1s8J6h53ueZ1fea6veNd7vX7eM9drvkun3fX894DRyKNg0/+7qqctGXi6K4/l07NXR7i933sPXCUR3Qtw3LPOKqdgusai7saoR8KOAJopBV/6ly4cxI3Il/XqzanmGSOrCMHjta1C+uv6R8bcIQKKXXifHz9Xn0elGwt//1t37WvUE6c3RQMxznnvYwADIFRpHJ02scI1a67uzvy8OEDJi9wjAJGYBe51B08yNy4G5J0BIjQ02juiU4NgvzekChFwsHZRKxYQmBBOSdlqEW2Ef6mn6fgTFXCweQMLBHmwBF6LVVDvxI40rQggg8CR5a4zHM0M6I0aWrAEUAjQEeNlrTaLTKt2h1lHeFfbMYKpgUSu95HhAkvr/V3NguTwdUZr9eQQTcPisrjsqxeVcqMMnVM0Ok7Fwmc8zGPz8VkgDyZxirrLJWnzyi/z58ZrhHzAFV/WkmS3+eOrVWY6DV40EDWiwdrfuMmjcAgUJPeChyZmFEAwXhLPo68RZVm0NsNUkRBvsklkmAtyJwxJk0lYDCJQk9eMdgN4UV8RJWeR5yO9lcGUzEQ1WDOA7boW+Cz3Y6WyZJkR1n9oEAogykP0PhdlfL1X2ZvKFCZgaO8D9ka49ry9QbASHscpeqsxEbJEC1tiSVPOb8BBM1Ul5734dXeCEohK2LA0cKbJEMKDtJs8ykr54eX53J+fioXl2esvgdw1Bu0mVzd2EB1+1wuzk/k/OxYLodnsof+Rg8PyTj6yz/7mXzw/nuys7kp88lEfvG//pf86y/+RX75y/+gFAp3BFSyo2/SaCybGxsEjj786CN5/uK5PH7ySB48eMCqyvOLc3n58kv57Iuv5OW3b+ViNJVWd0Pa7Q57cEBOqdMbyObmjvQGm9Js9mQ4BDhyJfNFg03mIVU3W6LookvgaLoUGcH2YVwtWO8gQZoYR9rnTUGjABwxoYGEi6erdPYRmGNSJjL7tbkz2EqaBDELQbOBJGsr9ZtOthI2moBSBI40CcT5mZpPgx0lcjU3wFuhDWmg5J96efg8BYyQ2AH7aDlXxgWBo5kDRypPh2cOphmSRlczyNQBPAIkFxhH1kvBbbCDRS51l4GjGvaRrYEfJ3CkiUHae2e38PV3BY68x5H3ELLPMfaO7i6elITPh8IJzAXtD8jXtwBHOk9DLyOftwksMuDUbDc/L9nxsnedXqf3HMq5URuHwNrwnke0z0Vm9xpwxA2+QUDEZ1t8S8K6wvZrsJf6BmHNJUlOk6CF3OJiNNI5jR5HAEMNOALjSGXqdimxiV5FW5t96XYA4qnEI9bLbD6SxQQV+OgzNFTQdT6RdnMpm5CN2+jLxkAlgMl4bop0OuhfBGCmTbs7m8/Y/+jt22N5Y4wjAEd4Nr1uXza3tikjDKZ7u9mR5awhM9it8YTyd8OJ9nqDnwKZok6vp1/9nmxuAzjaIHDU7HRZZDCZKutoOBzLaDKVKdin8Il6W/rV7kur3UuMI7wGaxNMJJEOwXgAR0v0ICHjSMHKEjjSPV4LAbvwuNBzLcq1BuDICz64j1rsUplDib2Wk6vcNYv+knVxTV3yTdfK9f6L8fd1QMtt5696gfU/rZvILO+v9DXKPEdd/LAq8ej36Ve4CjxyQJl+1jo3V4zrrW/5oYAj641zF+DIwZEyTsu+cASOrBT2JuCIbyyAo8RAyleWucPGKE/AUUwu54IEPIcEHJkkHdl8bFhjPY4MOKL/QaQd3xHH2CZl+zXuiIwjL+JAnAA5WkruknBtAI/6FyiOgS+AQiLYufHlpczQaxIM8zHAo0tKGI8hnTmdJIlb2qYmerfpFuIYM8/POoTs9zMaQfAwm6mMcm2PI5erCzEhJ9uPCziqWx8ZNMJ+4cU02CvWBI46GtfHAuLIAk3xsTN6g1Qd4wEDi1TGGhVVGiMATMTPfA22+k09jpALKHrFrrIFzBvkKsMbTIZ6B2oH74Gjuv3vJnsbc/632eUynr3t+Luc+7Zzxb/f5bx3PfYux6+bC1733lLU/2PqcQTgyDfDm77jbxUNdkNJ44CXCcyY+Fx3EL/LcXUP/x44yiP6LsCROhfmKAamWTnWd2IcWeU1a2YtiIxz5xrjqOAjVNhHYcLcxcCtNRbh3Osai3gf68zl/yzgyB2QFAwlcRs1W35/MbjQhCe+1EHIQIE5DAVTcZUtWGcc9JgfGXDEhwcHTkGexBJC3gQN1ReL1GuoBNtyAKIJ3XLeJCCKVeO554EH4ClwszXplUfOMgJghIbLAIyQWMXPqMxXBtIOQRJcL4ASVnuqDHiQVtBgBqCQsm0QJGTZOpfnWxgwNKMTqZXPei9+T3oOT4hqzyQkN1tkNek/Te/orShwlEGVpjRbYAD1QrAawlYtp7f3adCBZExZwW4tte3zrPZ82ZD2lfYKgWweWEZIMmNcAKDgH6T6cmLYEuvX+tPk51dnV2Lw6Wthlf1M67OQRNHlYVJ1liCpMk7ymNTZQb+GEsh0gAF/B5iIeZzHvmwI7M8n9zjCb+oo5BlIVeCIPVrsWev1+XNfrddfJkfi+/xvbTDXYkLQ9bR9/FJCyuGYuqSHV2OqHFKYkuCB8EedlfrHOuDIn2vyNzJekCUcLdBBo3EH3hyYRBCunxLysbQLCj6wGtMqNBX3icCRgg3LqyZ7VKicZO6f4xyH2EAeSYUEik4BHCkY5AAYPw/gNfKAYJtAfglsoynABCRKlYE3mYzk4uJMzk5P5Pz8WEbjS1bhDwaQSerLzjYq3IWMo5PjI3l7/FoG/a7s7W7Le88ey08//ECePXks2xsbspzN5Te/+rX87re/kc8//VQm4zGTBWT2zKcyHU+YeH323jN5/vy5vPjwBV8/e/aedHttAkefff65/OZ3n8nnL1/LyflIrhpq3xpY0+jT0duQ/gBV/wNpNCANhXFCA/YuexxN51eUqZNWn8lQgEjOOFKWBWRhABwhiWGa+7ARxjwi48h6AniPI31eanOUJZiBXn2O+JsCR2TlJODIEvAV4Mie5lKZfLp36H+ex/c5CFAVr6/QzwXAUZpbSj1rElFCogifqawjfG/gWuZTjjmBoyXYRvrMkSBC/wKAjZAulPlEGpDkStbZ0/0uVaffGw3rl8CL9rR/kK+pYRw56LEqS6mrVlcn/JTKv/zH9GteWQRI0kKvvvXdf1I2kG9jvgdWzxcYR6kGPhdqVHscGTMKUnVX1uMvVK07y6gCHDHZvj5whEpl9ynSeNMI2XUSxE8WRIHQ0PvIJ12lAEBhkVxd7xPPByLI4/kjoA/iNSR2XASOuHYsqQgJNs6gkAlO/e6C+VYnxM25WW+X4Um93NS+sBn8cCgyB3CE9QBQc8EeR/3OlWxubsjOzobs7YJt1CdwNOjDfwL4o8xKgOyQ9oRMHViWYBwBhAVjE6y8DivqTZIJ/mKnRV9F/UadsKjgB3Po5ORUjt+eULIOoA7uA5KbkBgmaNTuElCejmAX5+w7N55MZErJSawx7BctaaIoCOzpdks2NrcJHLUIHPW4FmD/wDoajsYyJnA0l9myKc3etrT629JoD4xppOBRs6Xvxfd2qydXLYB4DYEFAOAUWUeRceRPAZ5ZlxxvFWhM+yWTm+bnoqF7nCMJxLTimTsAR3nKZWCobn1/F+BIWaV2h+4brsNvCe9Zx+Z4DBGBHb9uH0f/mwJHVXZjJuZFkEwX0k3AmPtqzjj6sQFH2KeZ9F7jXzIpXlyTCsIKX5i75lJmkHdtGNhSxlBJqs4NmrNF3XhFIMmKtTwfYoVmtnsqtFPJv2REiWoJmHeGk7B/mOuOGeXJGUc8iEIPzpJyK+u2UtlGuovBNmKX0Z+pQEkZXNgwLT5KBTPwFSZj+oj0G6YoKhqRNU7wiIASfAcUpcDXVOlbV4bg+RuqcAnWUWLT4Jdgt4/HtNFaxKhFTs440pgrFs8ZMdYLWNTzKp5+3DWrxWExFl8/oez+h86gaE9ui/9wrOdK4+fFtZ0AJD48MIrXA45QkIA93vdtfg7RughWuliyFguulKrDOFvf5IpUHRjo1uPomlQdnjAUSe4AHDH/V7tWq7/VOZMZ/fQf+F+5VvVksU9wPH10FX1U7pofXMO0XDtk1TyrmwM+p+J+Vs6zH/Kaf6j857uM2zrvuctY3DVnq2NRP0NvvraaoESjI7VQDhytc4NpItx+KVgiiFnX+bfuWJBxpGstD8SqCR2Bo9uMYVnxss5Ff9dj7oGjm0dwrcVUMI6c3uzRMGcJK1mqC+cuwBE2Jo0lgzMf+k/opqSbmSe73NXiHUbZunDL98BRk0FicgzME2MjbXP2GNBn7zhUbeD3mh7VL2rzGFiUq9rhICCZnp1YTohMybf36d+tMioZ2XKLrjpbVSr/+tagNHZ1IMxt7B3fhON7PfntoIxKmGkFj8tpARQBsAHJkV6nx2BdgZgrBuGg8U8RkKMfhN1SSkJb8jxtQybnoZ1QPEmNRDUcPwAo2sDak40aEyx5Tf0eAvw2dewhTffw4aE8fPjY2Eb7lKVDZSuTCdYoUzWlVS6OACGTKbqReXcAsokIHOFeNCmqPqCCO9gTHFyBDj9luPw+UwI0V2C7HWm1MI5wgPO5yj1I1zokusAC6ldmUSUQCFIL3CTRkdqDBkgsxIS8GRKf5Q3IOhhwhGfaQYLZnjGuxyXqZtN5SOyrDJDaG0t4FT2O4uy9ba+sS1pEANdfa+LTqP8Vtkp2lMukgu/tPrYROIqMFxxXAke+hvVZRyaVyhDqflIyjjxw0nnLeUwGjP/e+xfog/CkRN39ao5Sj0diTcfc36fvbYO55mwuAp/WR8iSS1q9rO9zocLrLp/aJYbKtkivqOlllWwp/3hFgBHnpHQcX1cWta7TlNiyXjUMwFWJG/cJcBLAEaUcwVZhtZ7LeOG8er9M0AbGka5dt98qVagVmJBGw3W0WNWamH8JCVZAVQs1AJOqk6oBOKTJDDhCVSeqQWkfguY8JEEgXwbGkQFHkKpD8I+EwMXFqZyevJWzs7fUt++0m9LvtWRzsye7u+hP1JLLy1N5+/a1fPPNS4IkAI8eHhzIR8/fk6ePHhI4wjL++uVL+frrr+X1t69kPsX1gKUD0HpKPf1upyMPHz2UZ0+eyPvPn8uz99+TD158IIONPnt7fPrpZ/LL3/xOPnv5rbw9HRIIUpW5ljS7Xen2NqTX25R2u88EO8A2yGC22n2ZTK9ktmgQMGp0BpRfQkJ0sriSOakRKg/XJGhj0pwElvGFxtHOOjIGGSt1NbBVcMhBIzwvl6SLwJE2oobEjDrlWHeYQ3iuvvj1GigbmoAjqyy2fL+uFU1G4Gh91ks2zlZZMGuOjZNSrk5lZJAKY/q31WDCG4wjjDvYFPqlzxwJICaIZmNZTsdkHdUCRwnUx5yCzdD5VZWq86rgIinAcVP2I6unbYVq+t98Q16tsyn1t2ZlWFldvs+HsII4OMtmfXfjhiMdOPIeVe7/xLe4F+BsVd2J1P7567y38I4ScIS/52RjBo4KqTqw62wPZzm3SdN5j670eZ6wIttH98H8N9+aA3DEc9l1+r5nQJInpoxTanF1TqIpwKTIpZlw9WVMFpSFKMmxdz/RZ5X6Q0v2xmhKp9eVhbNCw7ThecteJrqQ0lxwR5VrglI8lu2F/YWPxgp7lWe6ugKINJdmYyG9XlN6PWVRor/R5qBHcBzg0fbWQLY28dXj3zpt2HnYdDSFn8lsPJTR+RnlnLgGIAbXblOCk73bKIurPgukP1+/fi3n5xdyegKw/URGowkvG4UtYB0BQALb6GrZlItzSENBPlILXDhSBP3hxwAAN8k4MJY2NqXb6xE4ancBHLVkDj91OpfReELgaDKZyXTZkFZvV9qDHWl2wEgHSwrv60ujDVup5+gAfG/3yDSaw39EHy6Tq1tqQ76QpLR9nIwjnWmUmSW4rVKK9Lfh49prnScal6gJsP3f5pH77Lp2tLCt/FfnD/kxZYLOz1c9r62kBF5ZAYkVv3gxSfwcZUynIOtmy+LM6DXsT8y/eGzy7sBRvf9V+mF6/uw0s0Bl7Vb3q5O1tbf7AzGO7gIc2Z2q71WARhXgxoCjORi6SaoOLBxnA1nmxOonlPUf7Kd6tVX0m7ZK7STH2PwALcbLxUIZuDNJOsul4CBzWwVxjTq0WarYwZkmmJIeM1mcnhOhGrfrsZaYp/3U5kkK6njBrxcfqXStSta6bJkWTcJXmIxGMhpBtk4BJMgdg6UOQMl7J3mhHwCw5HvC1jcbsgSraTTUPoypby4KWdRvToU4JvGc56zfCzeGYsrlv1GLwPYJ7hb+DCuyd7ctUD+/xzc5t7VO/LcKOKoyjlQWZqD6AAAgAElEQVTs812Bo5t6HCX30pmbKBQ2qTr/ruwjKzZC/MmCC41BklQdi0TVJyML3WIY9EBe5x/eezNwlHMjmMMZ/1JHQB9jXjup6P0eOFpn+Fcecw8c5aHRsYic9zAnQ+5OZ2PM+tW/rw44uilTGrOmDOk8z2afVmZVcS6A/ev8Wxs4evCz/7tWqq4OPIqVxXXGsC75Uzpj/nNtknCdOyuaU8XNvM4h/KEYR2te6rXDSnCrDuz6oZhadWN1bcwCcJSSr5Z4dawoaeeGu4vMoco5gxHPWvzV0N03awej2Lw2AFPxfX7uVW55nIM3PaO6cb/p+B/svFzPLmMVNjxLaGgQZYkEVovkKjJNAinjhc6SNaLV1woWUa4OwJFVrev53J6pA8lkYrNlEk3u8Ggykhs5K6gj48j7xeB6Y1JZk2DOKrkOHK0yuJYYup7RXWuZ3bamPMhKcycEdWXS3u2a/97fqywUZRZFxgESwAocoReHAjNMAiAgn89ZJT+dzmS2mFEOjS6s5cpcmgXuoL7WZBIlAyxBrZdqyWI6xjpWygiAtFhDer2+bG1tsSp2/+BQDg8O2ccIjZQhT7e1vUVgCRJucB7RzyTOZ/X/vILe154m/Mk4YpWXJkjVWcdcsOSz6U7jdwCCtC9FXp3VV+Enk33KD3jFiqZsHpIgYByltJTqcnuhp4ND/A4ZBI6yntr+prkGrWrT31vIj+tGAo2sMYynPl+MjyeXyDiaIUDJYLeuSavkCsEGJaySvTSeUwVE9XM406bKvolrxgMYB3Do3JP2r1Vh+dgwigWbJ703gXilTJ0zU7zHkc7RXC2vUkup1w8nKiEQs9EhOcr56UEp7s8YZZU6A2fP6bz23FJKCnFuq167PqacfKwkMQiCwCFSxpGOhV6bToxYnaxjnENHSzHz1Hiz2iWHGClPhy/G9ZZ05ASicKJPHwZxkPxw+6l/tzVs7zOBMpULs/tBUo+MowAcMQjDEQClzVZzIpuxgElR0MjmizdPVqSXTCMCfEsDgc1exyIP2jK7Aw0GwSBR+TFKj4HdZAGW6s3rmgFCAXYJ2EXTyZjsJEqrTSdMCJyevpWzkyO5vDyT+WIifSRYNzpMqO7sDKTdashweCYnJ0fy5vW3rMQHkLDR78qj/T052N2RzcGA7EfINF1eXMp0NCGQiXubTqdycnIiF+fnnA+7e3sEjj748AN5//335b33wDjqUFf/5Vcv5XeffSFffP1aXr09lbcnZ5RjQo+jbn8g3d6A1fLKymjLHAmWZof2BX2NBAwlJEZ7G9JAVT56IzXAI9BUJ6Xjli2T68e4gCmUWYkAkBScNTAwSb9o1S47PKZ+a7ZfcmZAJs505Lnn2hqknUU1sTd5sd5G8JEIHNn68JS+5SxZcIO9n3NCWZ84h1bHGzuJCSFnHCnrCckhpPCXzjKCNJ3J1oFFASAJiR9WDINNgS9WDmsDbSZyCJAZEMpVpT0VMN8UOLK17eB+3S7PqlhbMw4cpbVowBFAUpMdZV4ugkV1r5lLc8aho8GrAqqVHmY12ecmpNLbKL9X3djyXFXQKNs5ty1MqVt/IAwCWKCrGEcpzZcTkbCfBnTqhqdMOawBB765f2F+sF+QA09+rWlj1SIYl+IFIAWAhwlNt/9YErGQwopb1ErakzX/xe1nMs9qP93v0ZJ5tWPad8Pfp3sFny9+1YEsms+hsH9awipXrrgLkNeITjkD3ZH8mqt8JGUa0cR9MUuMo6slpCMB/syl1bqSbhtycS32buPrTpPgEe3c9obs7mzKNgEkSNJ1pNfvSrcNEt9UJpDxRPJ0fEn7iaEBCA7GEYN665cG4Oj4+FguLi7l4uxcTk/PmGyFvcbIYu9QkAkFAiKj0Uym5pORkYItpIVr7KkkXgMsVBT/LAS9L+jjQKYYEsW9PoEeAEdn7FGnrKMF9rXWprS6W9Lf3JV+f5PHwkYK3g/gqdOXNmwkek+yfxz4i7CTeKaQqrNYBUCSgZd8ilcNgdQnZpwy6eFvqa+gkkq4ZJ//+bnrlo75q9NKky3UD7XHHVjnhX9f+hF15ib+rpLHMAsLObD0L8no6jpxG5xe3+F3evP51DfFMi75HEGjkv3scYv6sZp+UslKd4kcfPO9wD9ej1W/OLxPXeXkq3mIpvzV9BTMpHvBg/vY6p/hmjyFVpdi89tXH6j6r4y7V8XhMbcR2dZc6+ZnqV+bWYjl86yYaZNqLsEjrVPQXUR5Rg4bwQlT4EgT1+pRZnvjBRAG0sfLsM/iTOL7bJ9KCcFq37zKCNkx7som5iV7IyY32qyx7r3a9i6vFz1fDL6dcQSGEcQl6VkGn9yvwOSWKVsGnja+YKfUv/DipDnZRwoagYEE/+H8DD0vL7UYBRLg1q+I274xM/kdfjiKciYjZYUas0X7LWaQymV3jX5t16q+q24VWmWjcWD+7nfmc8NBqAgkhdVpI2VjkZ5bGL/cHPBa770y5+k/1+UnYv4hx0C2jwt6fnoxsNvN0I6ghWIo+7tJ1dFOeO6CxQSh4NF8olSUyMmrvi3GWwssHCCyPljwGxGbsODU+yDb31i8kX08zyHROtjfGG2FgjzOX5MT96Jxty8mUqL+c4qrdA6b1bLikJjOt4KxIqmuxiwUstp1RBjAn/cqD/C2/WPdv6+bA6+zeXW59rvmNNe9zrh/3vaeH/Iabvvs+Pe1SBL2hrtes+6HORd3HSBKO9oK4Kj8u/5syqJmq7NFznNc7VYFOKoBi+qAo3cB/m6an41Hf/7/EjiKG68u9FgRmTeVciONxi8aO3dyMAqeiItyWOXnrfvw8BkRna8DQyqgQ2S1rDnzymtL22QEM97hvHlzuj6eyViF+1vzcu982Kox8ySjG1Z1JK9n80MLiORzJLe6hrmW5ogxhZgA08FQJ6tw6LQ6x52nXE175xv9EbzhLlJ1CPw1cWjBtSW4U4KWXpcaoXYLfWvg9IWg3noeuSSEJgSsJ0ILOvoWONjmimJM7YeiyWav7oE8WdXByowj9upISeo4d3KCVh+Lm0CLBGs0yr/PxxcNZ11VnW+Ope1IlHl3xAw8UnBOs3RgeaEnDtlITgtfXgmqbMBU0UaeC2lZ02p1eJU5wiFPCAgWAtJsS2W9sM+OrQ8kFihjBPvXlE5XZUtQtbq5tSX7e/vWv+ihHB4+kMNDYxn1+wS0OpBp6mg/Ju9VFPt05ES2AYQW/PBZp+dv/Yoo0aRfnBt2H+gVFCVqFBTwRFD8fv3JRoDAnwV/B+BIkCxBrxRLy3sQrEXpKVCBHBJklhBgZNvl1XMlcGTjfrWwQEWTKrpXqX1y4EjvVYNBX0+6tvKxvi+yKCtUC6o0VV4HvkfGSjIG1kV1Y2QDxUAYY41EdYqADIyoG794zriH1e3h+J0Cf26bc4Cs5AiDQAykgQ3Xz6xLBejx3jMj+hOZqYXn4ZX19BIMRFIt7xR4hM/In2fHonIb4F1yzyxBGOygSlPpPPHKHt5LOm+2RRruILC/UvkRbHScXz5347EZUENyBOsrMx5s1VrEo/uZXQfledrG7lNAVll8FmhZBbYm0TJwVGcLqyNvfXdIIvH+YloV2HCte0toESYjaIS+NQgKp5Qow1XnilKtMnUJPdh1yo04cCQLmaEJ8oUCQpfnJ+zrITKXXrcp29t9Tahu9elkj0YXcn5+QmYSNe9nYKrMpddqyma/R/mnQX9A8A/jOegNZH//kOvx8nIoL19+JUdHR7SlkNx8/7335Scff0TgCFKcSDKMRkN5/ea1vPz6lXzx7Wv5+vWRfPnVN3I5GpON1adMU59ANEWlli2ZzJfsZQTwqIHK+t6GtHub0h1sSbs/oCwTquyZDMVkWDalsWiJLADIaFLKpSydeaQyKgi6tRKXoArfjSemwIpZicxEMjkYrk3utdofzoo6Ne9hFcu0sejDZFX7XD2UNLWdNdhH7ieaPzGfS0sTdCZ7gshnvoE+uG70eVnOmRCi7NZ8LDMykEZkV0G6DoBRYzERYXLdkjpMAOn7cxJHeyRgznlon9ZsZI97IgF/hCynFdXkzGppa+5a+ec2DOe5IVWQek/4qospBO8zVK5I7fmn/0owyt6ftoG4F+ZCIAelFTgxP49ADYAjzFkV+PLxyKkZt22YYRw8hxHtu4JG+IIPokkkSx6BXebysskvs0SvFR0xkd+EHFuX33XPd9lFNW26H1gDbhRd6K5sZ9TENZM+iTXiDCcPwBUsyr4txXjUn+VpFFTAORZNgPrWrN3ZWvQVNDFVLaJX0FUThv4cnCULCSs0+mYTMNqzKwJHysADY0jnuQqxtQkeNaTTxjmNidRtySak67b6sruzIfs72/LgYE8ODtBb8kC2N3sEj5bzEavsLy/QA24k88WMDCKOm1wRTIJtxdd4hJ5DQ7m8vJDzs3MCTvMJ5CIBLmtmGcUj8yuRyQxiqjrenH9LNJ5XZhJkizHe88VSxpMxmaVLMF67PdmAbPHmlrQ6HRlPZnJ8ekLwaDSeylWjLfMr9DLalO3dB7JlvZHAzESvONhE2NFWdyDSbMtVq0N2JsAj2FKVrMN8a6d5pz249FF26Dt5fwrdy7Hnq+/lfoFPcwMGad+yv6CyyJq81CIatTEBM6oqWsTnX7y+Kc7Q1aQFFxVrEOWj7Q8+vxIAUkgac01zEHxtG3CbvHwz0SEfQ0/K/Ecyyuin5SRxBI7895ojsTXu40x2F8bfJQGzz0VvRckB2ZPi4wqFBsmmaTyZ/CdPnmsQr1Y1VZgKGfzKJlyd9PKRvUuyL9lHG5+Ywyqlk7WPo7Lx2GMw9GhyuxDPRzZwAIgY3sT3OXAUktKaFK/68c6G1Xx5LntzP1HDJst12DXBVhHSSayXNSrFQ5hd8YWvpW50nVw1fB++ntuxGZjWKlnuCUrMBa7VvA3AmYW0rmYEjiDZCT/S4xoAEGAega0OBQ4AR5cX5zIcXlDSDpLE+D5Dj0cDFriWmX5CPDcjoA8b7QU5ZKUYmAF/g5U8LADQIgCuGYJGVoFjwJG2fjbGFD9E56bHKFFGuBqDaC6E05vvyFLQhg6maa8H+T6c85/JPtTIH/rfrjGMLDbMNgq2EwWOuZCV7/U4x/IRyB2w0JV5hAwaaY6iHjhyJiHXockwpxjYQCRKR9uYssCbfipiCJWxd7ZPxiHtd3yu2jOJMTGeh7lL2NPV3DgQ7yOvsbvOUvUmYnEQ8iQZZKq3L27RqsyM6/lF/wy/7jRHbtoc7v/2BzsCd9lL1r8Jt5caL33//9x/r57Zsyx3/bwYtbwrcLQKK7gTcJSTYxlUijcTgSOXxKF7EhwdtQ+hWi0Y0XUG5h44WmeUbj7mPxs4UoBIrwmTGa6I7gX1WqSJXhrZSt/9tv8gz3A34ChXf3oJmTOOdHADcNTsUM4CA54CLmMgqQySV6GZzrjrYXs5Drb5IL/l6xlOg/asCU5kxXl3Saso0+JGdpUJVBP3wxh7fezfFThyebrIOEK1breHZEpwb9Le4mY7m2/gGbhHTTSqxJSuRZfgstwHUkQAqtBvJgSOuA8mBXo99ira2tyU/qAvBweHrLpH4/jdvV3Z3t6R7e1tMozaCPQTi0Z7+TBxaoAPqf+sKlL5MWcUqSN9RYkjDZq0IkIdSVQjAcgy6SWTt2uDGaTlbDYdvRpYV34MzsrFWAfmOXAEZkCzAYZAThz4VFef2VqDoyssnFPqmWuVu17JwvJPWsXOtFh6PCbbxGDbGokyWecsLO/zFe6B9+IgS5YlYrLXgmcGrx5iFJWUvh96AcSqgCKCR1wfYBuZxA6nWSFzEscwjm8MqleBRrpGUMmm967muWqfGTK5HXdWzI1WNa/rVDxQl0wJQQ/u4aa16h/nSRho93qNrM6xUFLIm9IEJvOKvgOZJKeHJCnkQHKbl4yk3IINXQke2b84f+Nr7292bShSYiGnTVg13ugYcKS2IPpKlJPwMTLJy/U2LsiXmdSkqy+ZnIQzhFWqTu8WsnPoU6MZEpUYaZI9hbHCOsK6NxaJVehDUx6ME3wBJAJohK/L4aksZxO+D8nVTmupMk6Drmz0wHJcymRyKZeXqKA/lvOzMxkPL2SK6vvJUPodJF83aLfAjNzaQtL1oTx5/JSV86PRmPJ1v/71bwgiQYoTPY5+8pOfyNOnT9m/DQkFJFjfHL2Vb1+/kc+++Va+evVGXh8fy+UlZPacxYmeH7DZYH215GI01eQr5ODaXen0N6W3sSWD7T0ZbO1Id7Ap7R6YR0iYN+Vq3pSrWYPAEe2jae4DjFdWJiTdHERRPX6AaRhPTVEYw4dgEiFmXWtWqausHTAhFP92m8JEBJAURVOSpqLPfX1uhifbEqCbRUaw5lT0gyJw5PW2+kcKv5l0HeTrCBwtIcEH1tGY0nWQIlTAcSqyxJcyjhRkMrCMCR6X9tTKZqZ5meDxzzITXAGODGwgYGss3Dq6eV6Rdwzg6oCjtLpzdeBK4MiBh5yey2tT54P+iyFb+NmNNo9x4N3Pla1Yda+EDwDgSL+vBo6MKWoetl6HseT4UpP4yqxVuU1UHV+12OnKEr5hLLzfjDFHYO8gkRaBI09ucpc1m+Usd8zTJBKbbL6ORUqee/GQJ9T5Z/UTvB9BxeYWwBF9W6ucZmLfC9E8V+iFHhn61yVgbL2ULKQ85FwW6EkEKTnOe8giZYCUfJrGlbSRFG1dqUzjfCqt5lLQUrHfbZFpdLC/J0+fPJJnTx/L8/ffk4P9bYJHvY7IeHQuo+FQJmMAsVg7JsM5nzF5Oh4OaS9QhAR25/DyksDR8ELfh8Qr5DC5phsokWnIycVQIAsHOV8wl2A7MMKQcEWhEIBC/AybdH5xIehFieeowNEmgaPJbC5vT0/l7PyM9hXgz0IG0uruyO7eQ9nd25fB5hZ7HYFxhK8GwaKeAoQEj7q0cACNlo025T4JxlMlweawAdxoj+JzIOYGYlHNKn9Qj8nYhPpIloj0rT8sv3LPTjM8Ikw3bbBaO5KAo+Q2Fj7LqlPEnEh8nRAupfXmfWAFaITzO3AUxykWtkXfiTLUPLflY2v8ruQvVS4+++xVfz0y493Hz3F98iu5wLLPhES19y9bOUb2h7vEf2UsEYuTSr+VctpgSRc+raNZPteiHx4LV1fHujih7ur+n8sExxyLAlVhb7DxiQBWJRdCW4ZhrNtnakYxspfi7lPmNim9DL8jF3DcNPVxGco40ri9Mn5JTleTqM2rpQJHjYW0m0vGgWk8Mf7oATmbUX4YfqSDSATKh+iDNJLJFH2QILuJr7nMp2qDcb4uwj/4JN7jiEU5CliguEV9VQOKrHcjfzYwSaH1nCJJYAuUVugjaZGUzsHqwOV6g1XAUU0+lH6a+moR0NXlUVWY0W1PLct/JXDEMbAeR9eAI2MdJQDVeo/yPQYaqWRdVS3IJrIWr6EkFgVG1s9VCzyyA1gC/w7I6Rw1BzakkLiqQm7xtrnsjzX53G5rY5xmr6lCsu4eceMH3//xv2IE7rKXrH99kRH7pwUcud3y742Hf/b/JKm6m5JKXLqm615upG744gYcN+/bgKP1H5we6cHC9cSW/t037fK61v2cctP3933X88ZNI56zPO8PJVVX3kf83DyWEU2tR1Ytt5bDY3OubfDTMKdzJmZFFTi67fnFv6/77H5sx70LcMR7TNV3KveQHSF1QDrNrgaNIWDwShP+zprR6qm00SLnp3tXBI4U2PB174ls19q+KSFdrsN1nssPY+yrNsNtgl9PGVjWJbhjVV+SqzNgBxJJWAjaUDI6Td74NzvQAGFcix6JRh/PLHmmgQLOhaCPSRrrIQMfBsBGv9+j/BySpwcHB6y+R8X906fP2MNoMBhIHywjSIuwyTCzh6GCDUkZNNvO9txBLAWO4KznBpmJnWRV6zofcl+bvBdgznWkRUAlg2bqDGYgSce9CiBW/14NXJ1xBFDD06IaIGvS051NJHVSwhvJFbKPvJLJ65+t6jIkI5uoHtYsRlpHvB4LJiwXxfHTsfQqTE3IeHVzBnnU+V4QRFLRurhOKuvRCiri2rhpDyYoZX2XkiLCGgvrpnUa97pWEz2qsoRBXMPlXuF7+hofX7l/X3+RfRxfl3t2XQIpHQNmZQCO0rFeucbeHZ5Ftys12RSfhuUOp0DRlcwQ3JrsVrxHT85EmxATNtGulK85h6QpbQBHBgA6Mzvbggyw4rxx3FePtdoNArlJ4kzXKCYoK+5NBcrDWVSAIlGq+WNlw8Da6MpEZbMy9yzV7lsOA3QE/ReXp3J5diIjVI3Ox9JrN2XQ70in25Dm1UzanQYTqmg3diUzSpVAyu4EvZAgO3dxKuPhuczHI+rYgxUJBiV6se3u7hM0evbsfdkYbLK/2ps3R/KLX/wrJZwePDiUFx98IC+eP2dVP4D06WxC6ZPjkxM5Pj2TL795La+OT2Q4xrWOCB6hATzKVgYb29Lrb0qj2ZOzyxHBo9FkoQlYsI4Gm7K5sy/bewcGHm1oohZgzrxBxtEVgCOC7SpTR+aY6+8bGMimwKiiJYPB2D0N72UVpNyYJwra8QCIDTjyqk4kN8g4cuDIOpXTnlhCVq2Ydb7hlNCihOvAkc8kn/3OB7BrCuARWBeQH1xYzyPIDEKmThPskKpD0+qZLAEWUbIEyQPMH1R4eyJH+yOQcVQBjjRB5r2IaG94ExE4WsfCrHuMgfnGUKi+KyTpVgJHmY15nVUUwLl04gJA4s0FhlGUHQ7w97sDR/70TSJUZ4ZljpHAzVK7FeDIEteQuUz/aoAjgAyUNLZ9yPdGQhWRgQGjYokznLLc/6/7A9ePKZNt6t/itGAcLZVxRCDcPtsmD+2l5f7U3vqOrfu2Jnm1AML7lGmvBiQgp2Qc6fzW/m9ISoJRB2CdMrgNAOwLAuUAT8GaBOgEAAn9inZ3tuTp40fy9OljefH8fTk82JGD3U3Z3uqSubekLJMm0XgdS1TjT2UyGstkPGQSDhJ2SJ6iOh+A0fDygiCSMz4VTBb2JzodjkQglQxpulbH5JuUSaW+KirT1Sd79fqNjMZjlbLrq5/YbLdlOl/IyfmpnJ6fa88kFAs1AZjvys7uA9ne3Sc7Ce+BNB3BI/hjra4sYJdaXWn2+so0ImjU5ncFK1W2TkFPfV4AjuI+X4JH0bdQv6uYXzZJK74SE+JuQZy5tnrurWsx3Izq/plE6a5J6Ma93q853mPtPdCpNzZekbcoY1/87HFXnQ9SZbBrwl+BozwWcVwr6zUkruM1++v43RZhGr7oP+rSskIIe27eC3ad8V7P18lzp8wDefxY+rsYN/Tb8esrx7Yci9v85XyPBhx54rkABFblN9Lue60wyzG3XEzgTPWbxm/9PAkmMXw6L+q4PflZ5qLqnjd3nauldAAaETgyyeaMuKQeOAoyKOCDAhT4obBxY++DNJkkOzcZTSmHDNs66MH4zwgWIUZFgY5LqWlP7Awc0crTETafCrab/pcDR5nxp9KrzhQzNkyirKo98Rh2NePojxM4ijGKqqQow5P7v4N23MO84BT7TlVhg+NHH68EjmKeVudhxml8XkbFo/pc5F1sRlx30RaUv8fP7CZ1DxytY7b/II/5YXKJPzxwdL3o7PsZ3ndlHK3aqxrocVRu+HXJKxwT5efiMXUOUlzQ6wBHMUF021ClSoaajTfeS+kE3XbeuxiWmHBe97yrjFUcK5z3HjjKzue7bAx3eR7/1cfeBTiCXE6UqtPXCg7QMHiiFMBRSxvo+jz1wII9jww04ndP6t8DRxUmZBy3+NrZBWQEtdvSbkO2QeuxkHipCxA1wQI5EmUZaYIx9xLywJ7Pkulbk6NAPyJLtOHz0PMDTKKHDx/y68mTJwlE2t/f5xxAhZ/3Y/LNIjqAejrVx/dgVJOfel3KgHC5JABd7hRnuSNPGFX3DQeOvMdRBGRK5pERHYKz6HJ9Dlw4mMMK+QYYR9bw2yvrwbYPFab6WhlHTFBabyOlwGu1MFNHSf5IHdVWJ/YpcmsQ5YgsyOD5c/8m9rdxOQsbywSsAjjCc8Y41lCaY+Ksbt9bFYw7cKRsJq8BrBZKlABPGSyXe7v/XZMRHW1YHipG65xq/P1dgaNyfZRBe7lnl2MVf8ajRJV15BypTcwTI0uO56SoJqdzXWEJwqHvxnQxlxkqGSuSFFq0Em1AXVNbv4f4Pd1XwTgqgaPyvevuf5ReY1Bu6H+opvPeNgSNjIWHSk8kSCEpgh5EWgVuwSGS/mQhWbBmfScgrQQZkOlkJKdnJwSOppMhGUXbGyrXhAbyAI6QoECgj/4e05nKNF1cnMnxyZGcn54SRJqMLqVBaSjtd4GkNCT/tra25eGDx/LkyTPZ3tqmvbq4GMovf/krmUwm8vjxY3nx4gW/o68b1gPYTBcX53KGHkmjsbw5OZXz4QQZNDk7v5Sjt8fy+vUR+wXtHz6U/YOHMhjsyvlwLKcXQzk+G8pkDqZZk72NNrZ3ZffggWzt7kl/Y4sST7OZMoHaV30CR1zj7HFUBY7YjBsSr1dIWBXAEfsIocdc6PWjkTWTK0kWdAF/WyWEVH5LbVIDzCguWgNd2LdK/3EtOTCTgCMkRcCGsYNMtstOoiBNSrA7mJWZR+h1tFigp5ECRgAJtY8T5GOmspyh9wAkZiDHmoEjVgfrxVuTZCQb0BurhnHkYJjbNEM5Uy/x781J++MHjpRigL1SjVySCEMRkcvUmfQcmdJtMEScrGNAtdlP9Sn1i/4jZG4ScGQziDhN2CO9CS83WgAJeW7W2cW4/9XZ+sr+YL3nFi3rdUACsQNHehNM2iMRaKB52tG5TvLexuQX9lHoMTMhBuAIQBGAI0gyKtuIleyijEzKJhFEUrBIaYEq2YjjAMBv9Huyv78jhwd78vjRQ9nb2ZT9vU053NuEKaK0cK/bY5FPh7LGGlfPIOE0VcAK9pDM/qUyJfB77w9C8Ag9M+dz9i26nLC88zoAACAASURBVM6kAZ+v05EugByvyLc+lpBF9WKnb755JReXl1QSYLFYG8+nIbP5Us4gi3eBr6FMpguR1haBo82tfUrVDTYUOFLpTjCJACCh72STPeHa/Q0yjwAoXVHpAOCR9TviHNL+WGSKO/fX2MUOhJQ+d1z2dWBj8pOMyZnZAhksKefcXfIMamc16Zl6xwSQpcwBlNe4ytfxa8LYcw06KBpAF/fL4vcIHPmYlT1X9TO9XyXGHUzb63FJudZKlne5LvPPDgpXQaK668XvfkjgKOaB8Fnuf/u1uK+L3wM4qvN9/RzRn111njLnRfvKYo4qi6TuWuJcLn3068CPAv4ukXxbMjEy1m/cKllIgj3wNqm6fJbSz6+LL2B3EbX2mmBkgm2Ez7FiwfTKAAUDEAg2wHeauW0b08aNCCAN+R1MpOl4SFsLFjuBo4WykQA64f3qM6lMnYJDChBl6TrtKenVBMr4N0Yr98pSqs77TpqfUpG/zHkpjb4cJPnjBY6quQMFiZg3QAGEMY28AIM99moYR98PcBST9u573A581q2HGF/Xzud74Oh787j/q050DxxVR/4uwFHcy+Ne6mekj3340/+rsvp806zbZD3JUbfwygRQdDzWAY7WvbFyAy6TbOVNl87dOhN5HcPyLudd9RDugaP65Od1h2qdp/fjOuZdgCPLjIaAIDOOPFDvtLQCEf9idTwq3FI1p8nTca0agPSnzjgqg1W3Sz5mCIQoAYIkChOpqM7E8DXJ8IqBHMEiyhdZnyMweQJg5MEfJcKaquGuTaAt4EK1psmxADSCPB0AIgBGT548lffeeya7u3uysTHgNbkdKQNwvQ5tJgogaD6zqiFjkCaZJVZyVYEj7+2jQXSsoC61t9GJCCycXO3s0klIIDWaVlVEZz2oATjbJ4FI2stAP08ZPiqvp+f1wJi9vpV4p0ln/tH0rRFI8GM0oKGkjSXMMxlKKfKdroKrCqJpqbKy511mwLX3FaTl82FldtYz92fKZBQSxpQVgQRg1GGq2qUygbEKIKg4tiZXx6EpgKNoK8v9y/+2iimYg+fVwFF0GtymvIuljftmnKd+rlUJi7oKdDx3MI4oa5QkkAKaaAnQioOTJ6WKH1wjBejIEjhirxaXr9ArdHAW6412oNVK7KFyPOqSXQT5BU0vNHGZgCNvNpsHIkm+1IGPxWwiz4SykgzMDWSwicJeIZZGVvFLYSUngu9Wuyltb0IMpgllP5BYQMcKrK8GNdGhdY8KZkiXQUbp7OxURhdnrLrvdBqyvdWnVFO/35YOe71PZT4fU44OIBEk6s7OTuT09K0M0ecD1fXziXSBWFESc87Ke6ybVqsrW5s7cnh4KNtbu6ymR+z/7bevOP7Pnj2jNCdYl7gmsJDIZDoDIHUpk/lCRghsm01KLJ2cnsvLr76RTz/9XBbzK3n63nN57/kH8uDBMxlNZ3JydinfvjmWs+FELoZTmS0b0tnYlL0DVNvvycbWtiwIHC1kOW/KoLlJAArj7cARrjtV0xIwVvAF9+QSbcp3cOBIbYP2ddGG1UgaXweOlEGhGF4zAUdMKpk9VtsH0ChWZXq1ZhU4uqb8xmbDWdJTwXc2yiJ4mIEjBY/APnLgiFJesyEBJPSBYSNlk/nSORSAI4DpAJzI3MjdxpTgV+4lSpQBq6Rcn+9ic/J7/jSAowbZuSoQmBhOYALfyDjS/T3tNwXjiD4kmCvwSYI0ks648Px8gzXgKDXeWiPhnvf3WKwRpEsDcKSSs7r3q22L+mU2hRNImVOwHJck3wjgR4tk2KML8xOV7FP081KZJKwDSHgSHsOc5vyeKpsSKmxgZ7LaXYEkmLNuF3LCHdkYDGTQa8vuVl8eHGzJxqAne7tgi+/yC/KcYFrChnkVPoAisDhdTde3K/gVWD/j8YSJ1TGk7aZTmbI5DXymlgJmLh1EX0b9Uu8lePTmLW3leDYl+DQFMLVYkHE0HI9kOBzJOZK106VcETjakf5gh6BRb7BB4Ai9jQAeUe6z3VcwEj2P0O8IPZDaPcrYAUBaQsaLxWwKHGnvQkvqBmnDdYCj29e9Am1MatDns3kRvt8ZNHL3AKdDYrrmnD5no/9SAjV+TMms1sql1YwjnatZxaBkJce4zgEa9ZMMOGJ8lxkTZSzj1+zFMPEe4lqs/N5Yk15bdFv+5V3yOrc/68wk82PLfFUct8g4KkGhumdVl/uqO7+zr7yALD6vunPEay1f5+s1XzZJfocKpxUDo7GLM+5uGL1rwNHNI+1Mm+ubcJSsVgYnZlq/jZ6jkK0zjzUUsbg8uEVOVjwJuTnI1k0J7LHf0WScgCPIZs4gZzwdsUccClTgI2ksm4Ej72mrfgyKBNnEM4NKRsP33o4JOLK8R3xWLn3pvb093jTDZfGhAUj08RzQiEwbB1fVBpWxS93ciABmzJd6bJqf1A/X44h7R5Cqi0ozfB3k6bBPsW+YK9J4j6PvAThKY8rhSxVPIWmwjoVYfcw6+d17xtF3G+P/6nffA0fVJ3DXfbjc18tcfAKO/MBV1Ra4jAgc1SX16zbhaDij41Re2F1vrHSqKgm2UDH9LgDPOoblXc5bXnPdzzjvPePonnHkAT8DQpOlYy1NaKyqkiYAgiwgYzmfOitgGznjKAYY6Mvj0nR8nQJ9fd89cKQGtw4I97UJEAcVngCP6LDjsSC5yop5TSazIezVUqYTTYjiy0EYDZTzcwXYUnHSwQJoQ/apK91+j3J0W1tbTJQCOALbCPJ0+MLv8ZmlnGAMxj2w0EotVN9ZzyJPXhPcylJLLkWn59TAwNI0SdZN517OurPpLhrHJ5kfzC2noJvWuiUyMteDHn5KbukYWJLbAKU0x62KOgJHSXqAIBKV/HNvFqts1cSsgkgubWeokgbYHZUa1Ib01nzaKCn+nLRxM2vVDDDyCm2T7DNnmXuicYzQkPom4KgucIxbfQkk6bk1QYz1HLlMq4JUf+7XAgCrGouJEL4mmyE80/B8S0fwLvuf30v5eav8Bf+s8u8+p319EjjCs7Fx0SmT52W0ZZzBXtlrH2CkjcqtKbHjSuZMgqsetzuh/vlg9EXgCDYA67vuX5msUnmljjX1znKVye9Kvov2PSjnwWqHHIyjDBxxPVre3aXACKQqv1zZH8sFVI4M6jWJMUhSILnf0AbH7JXQxh4D1goqRNHceCKT6VgaS2jaa6J00G/ze7fTYM+iqytUho5ldHkqb9++kVfffi1HR6/l7fEbSt0hAQBQt411eqW+JdhEoxGq/bGOm5Sp29rekU30HBoMCB5vbm7Jo0ePKNPZ6aAXyESOjo7k7dsjMo6ms5lKMW1sysbOjuwfPpCjo2P5/e8/k3/99/+Q8Wgm773/gfzk45/Khx/9jHJKF8OxfPXqSF4dnciro2M5uxzLstkmcLSzty+bu7uUg6Js57wp3caGLClVBxAeUm5qO1MFplEy8ezAOIKMGxlIZC9gv7BENHsUq33Cw1KZN5VL0fNrj6PMOMIzNfsY5NQSucjAQdeV1+RHBo7cilexUk396+/UftK6ROBoqfJdZB6RfWRsDEjYTUeU+EKCHQCZAkc6lxLbyO4Z1cXK4AhWBqp0lYIEqyq4B45sf71LjyNLOtYAR0jwR8YR4y0AwZUeR844UiaE2ksUfaifmICjyhNMNd7qP5qBYqEHGSfZn3K7Hb/Xva6z+3otyjSCVJ25wipVF/Ys2su0/qzBOvf/nID1fJQ2WjcZX9j7CebzhIC2VrPPUyKSvgUZRwocoQE8gKNO68oq2LVXHMAmXStqXzE6G/22HOwOZGd7Ux4+POTXo4ePyBZHX0qATOwJIg0mTwGua78I2OGGdDtd6fe77FmJ5wZ5J9i94WRMKc4RGs/PtCcI/sEPbbf0WMrzLa9oo1Sucyjnl5dyenbO75Cum8xnZNfCdo4mM5lMl8o46u5It79Fac/+Jnq/bUobjCOyisBq65i8Z086vQ0yNQEsNVo4pk0ZuyQYbP0TmQg1Wbn0nK2vH6/X5pr6dtlS6bZVU2HO5682TAtjQo8Sk5bTuXNdZm71Xlr8hfKHLgFaBaRirODviiyNlXPZ1grihsg4KvMY8WcHB/ycHtd5sVr2+RU4uq3HUfTHcHz0u+ruS31EzjBd6+F5xHxQ/P1d/MS1n8e1x1PtGVPmb+BbeX+o6CvH5xXtUPn+8j3pXmlqtLitzJ/VfY5/3u35JQX8TYT21mFZm3FEj1L9O/VBbv/HfsjXqjeSlVffhYDNlfTaDekg3jIAl/LtVsySJXR1vbLIZG49i8j2dAm6OW0b2EdD9HUbD2U8RC/NY/oZ8D1QuEIfxPwlso0IkKrksvb0LIAjHqM7FOekFRto/y1jn9JHcx/a/TJTek2mKPR9rQBHDqbZ2AS69I8SOGJBhY6HF7ipbLKOjwNHHK9w3HWpOou9r/U4Wi1Vl8G426Xqbp/B14+4ff3dS9W9y7j+Ib3nHjiqPo274islPuP7fcrlgHF000YZ/+ZGZNWmuCoRtA7jqEyw3DQJ/dhVzsp3dVzWMSzv6hDFay4fhjsv98DRPXC0CjjKCVAN5vXLGUdIembgyPvNxADDGUdIrqGSPK07e989cKSWJwdhOSjA77A20VMDoA6AI3VF1bf2v2sgp0wEBPSzqYJHeA2fFn/L4BJYSOpEaXJGnwv05wcbm7KztysHB4dyeHCgFfg7O0w4bG1tMomKa0HQhwQKEt1IHrtkR+5Xk3srMbm8NKm65BSC+ZAdRAeMFEzRdKPOk/K7B/dMh8vVHOwBH78IADmI5O/3FKaPXv69gqQ6oDmwtapZ/50R5JJUXZKt04ozTyQw/LLsOQOKUG6vt9MgkwL/NIGEMfCqfQdlFZjVYCMHiS71p5rPQbbD5gP6zdjQpfkUA8cS7CkBgnLj5vE6MTl3fM7dtFfhb953pRIAhCrWmIQAiyKyymJiodyP77r/+fyO51zlL/hnlX93O5bWJ4AjrBeXxbAEkf5ozLYEjOtZtZG7vy5IdMbiYnKSUmPadBtjF8fJ5SBdEtJBD9/Py7Gq+CMOHN2ghx/nydoOcEOBBg/pXcAPN0uwyJKpugTQ08NkPSBlw4pMZZgIK1dxv0iMgmWgaxdB+hSV+DMFCTrdlmz2uzLoI6nZkW67weLpJqRKkJwQNENW4OjVq2/kyy8+k6+/finfvvpGJmNUkM50rS6hia8sWDD3JhPo3iMBu2SienNjW3YgG7e7Rwk72L7d3V3aPYBXYBm9+vYVpfOQcMB5Bpsb8uDJU3nw+Ik8fPyEwNFvfvNb+fk//bOcnJzL48fPCBz99M/+Sgab2zJfXMnrt+iL9K18/uXX8vr4VCbzpezsH8rO/oHs7O+zoTzWBwCd1gKSUKKMI9h3B41gQyvNzcH01ASHApD47nJtS7IwVQ0MtsaavJsNwrN0qTq1MdrjKAFH2uFFpwoNjdndTE+y2awMCz+kmmY3+5uYGQZocd7rfADDDGAQ+rNQHsYS4/g9EznTkQiS5FdZqg4AkgJEmGNInmuiCqAjEuL5WtVYRr6Rpmftl1EfqlxU7/TznwbjqNnqJuYhpcRoF0vGUVMarQZZeTT7GHXvcWR7I4NNk6pT3yQ0undaMIGAqgSc+qjKEr6yQia32XXfy9/VJdt1E1UW2tJkHnlNoVAg2d8A3PqWX5n3uED2CbJm3pS1W8psNCJwdJWSksqOow9hUnW0kZSmg/1aSAfJ0naLvdzwM9bHjHYS6wUsvJn0Ow3Z3eoSOHpwuE8/DsU/O9vbZIsDEHLJVbznYnguszHOAduxlH6vJ9s7sH1btIEA9OENAOg5PjuV07MzStCNLof0VQg09fr0C1E0AN+OoNBoTOAIcp5v3p7I25NjuRheygQyXvQfryh/N5ktpdHelhaAo8GWbG7t8GuAz253Zb5ssA/SdAppT5F2b0O2dvcJGrW7A2mSidTh3zi0mINk1be42GFPVu3tdT5BXRIj+gi+mzORHIGjNVluN5oS789hIEnpE9X5SHX3cO137peQcaTPM/oPdfe8CjhyxpDHLDhPp9Omb6uFUxnsqru2yDi6/f68gMpGfYW8nt9Lii/XtNfrHl/mflb50/h9SnyvaG0Qx4TbadJ1rUrQ1QJIS40J/H7rrqP07eOxPizV563nvItUXd1nXB9y92dVyjt7i6sfzm0xQPQ7epA8hodtBXhYi/yymCoBNzpa1uMt+z3wSckOM2AczEpI1cGHPD99I1dgO4OZNJsqcEGGtsrUseAlFAhq1U2UsvMCmdz3DlehCVVX4FD74WBX2peMGa4/e6xnYCX9Lb2fijJAKOz5sQBHBIFMzFCZuBk4UoBIf4d/c6gDOOPI2EY85lqPI+tvZM/IfeFo63weuknUAiubIylmXz1f17UZdWstrpv4+p5xtKbB/gM9bO24+U7X/8ff46gcjro8FO3gwSd/Z8U8AUm3zbbc4NYBjmK1jV/EOsDRXZ6fo2f3wNFdRi0fW+eU5rGMBrreWNMBiCoiMfivq0IybQuvXbEa8QoNv86AlyDbu93tH/a77iJVl2t1M/NInd4sVeeMI4BGTTJZlKGQqtIMmCBw4cDRiip9JE/d8Y5rf5XkVZ1jfZfR/2GMvV5BRNyjoxET4PH30dnz+8LfHTjqOngEqSok6FmJowlmVHwCAMK0p1QdkoszVFJBtujKqgHbXEMI6hVQQhIRfYw60u5qn4/dvV158PChPH36jFX2hw8OpN/fYPNkVBNC4q7FxAVks5DYzMARkiIqPaOV7pSoMxk69AzikjTGkT5bldFzuQ8CI9wnYQMCwBh7CqRqX039Ua1lUe1txE3GkvXqGKqjHv/l4MSO9j41dmwMiPV5GSOMSXiVe1IQyarOvMqZwJH93v6uSXEvH1MZLmd26FwvgCPKwDiIlfXMS+BI78kaeFP6znL1oTl4dFx9Xfnc8rlfBwSldcXhMemeoGCB+1llPyNw5K+jXY17M/uA26NZlUCIe/pd1rYfW5cULD8rAjV+fGRN6jDoMyF4k2TqSrAolbvXgkVxFubXWtWukoPWeyY06PZ+Ef4d1xUZR3UJDfejdAyQ7s/VvTw+DWTQgLJQFADKbf8yiGjAn/Xz8BprVSgBWOSTEqwSXxcWYFs1PQElgEnUq1fZSLCDIE93cXlOTXokSvf2d+ThwR6Tof1BR1pcVwguZzIdXQhyhJCxQ7UogKPPPv2dfPHF5/Lll1/IxfmpTMZjlYWaQ+oOfT+0Jx+SlwBkYK9wyYP+huzs7MrhIVhG+7KzvSP9jQHv5/TsVI7eHsnrb1/J+cUZbReTrPt78sFHP5HnH34kT997X06OT+TXv/6t/MM//E/55tvXsrNzIC9efCQ/+4u/koPDR9LtbcjlaCa//+JL+fXvPpWvvn0lZ6OxbO8CNDqQvcND6fX64PHKct6QqxmSsQocwbYrW1OlPDT0TitdmUgGGiHRgUQyGUgGzpHJyNyhyStZ1av2ezZ7lGxxlqrTemSDXJgQU1vtPY7Y78Wuhq84jRRizXX8/lqr9AHkMfFq4CHAP7AucL3KNJqynxOemQNHy9lYe8NcadJck7fWd8BBIweOII8II1NI1cXr0fpUdShd3vS2+b/+3/90gCObDXnvJnMoS+liTwNqScaRqkVWUfRCqo72FgUUqS+mVW8E4Ehtmdoz+BgEjgLjaJXf5fY87hFRnSL5aMY4WlLC0AptKsxns6W6OZvkrK9HcjBTwlKBI5ffARNzKdPhUBZgjtoc1ubq2gOJzk1gHc0nkNqcSqvTlG4HDB92jkysTAVZtT8SWEnbvZZsbPRlbw/A947s7+/J5sam9Po92lPeI8G7pczmE/b3QNU9EqTdbk/29mEDD+TR40eys7Utg36fa+TN2yN5c/RGjk9O5OzklLK+6KEEWWPYVdwn7BOAI8jcDUcjAkevj97Km6Mj9jaazsHShLxcQ+ZLAFJQmtuSdn9XOv0t2dnZk62dXdnc3iEABFbSxeVEzi/GMp7Npb+xLYePnhI0AvOoDdZRsyMz+LfMq2r/RPTyhP8yW04TM1iBP2W0smiIks3OdvMKDyvOKRi4TK27f4U9u5ZxpD6Bj69uwZGjdrP1uBbrrglGlXFFHWCjPY606klrO24GjyLz2X3i6BflmAXAUUfYk9DWSZ3f5euuLMiJ6/G6HwhpYGfeB8+lUjBx/V7WsdFxzG47fp0YNI6nM0nKGDXen9uczDrJ9xHf7/6cy8dG2b5acKkYmzIOqP6sPmL6Khtw1gzM2nkSk6pjYUeSALttpBUscU+h+toASf4V/qJIy9k+1qdNgaPY30h9UDLZFYXRa7GACfEXfEyAR5DjnE4VOLo4fUMmKH4PxqXK24HZCSCflZfKNrLettq3ThlNCiCpE5Vkck3eXBlV+pz1GfuXjovXouV1hGO9p1GUpzPPLygG+Jj9mIAjekiWr3PgKMaq3sNoPp1xb+Lcc4DJi1YrhYnWo9N8yncHjlbHQffA0e1r+E/tiB8ml/inARz5errJHyFwVJfsKDdATLy6zddPHhM85SS9DTiKSa91JnhsSL0KBIlByA9hWO7i5MR7Kjf58mdPTq8zDu96zKox09/fA0fvOq7v8r53A47UkUuyDjXAESqTARxdCyzYq0JZLQA3UkBhTY3vGUf6FEvgyJPZSFSj2h3AUbfXJ9CDZCcbpDMppr2K0JQY/7THEb4QuKNROqSdoGvfUakj9vaYMXBGgmBjc5NVqIcPIEf3SB4+fiTPnr1HWbqdnW0mY5CgUxBIk7+QtcN7kbBzmTl/rWABkptazUWAClJZfNBeaaUJytirR/3fDLBk1RCkX5wVxJFKQAz6RCMLlSrlPLdkDQlSmGH5G/XMDZjCS+ZBcX7r/+HAEZIJReUyn4+HV6jct0Q4DkNFricKWC3sYni8gAgcea4sJ16dPaRgl6Znc7DkgJACbXW2W6UPLDxhRrgKWsZ91StIMbfwPD2AicdUACaH8az3VdzjStvjYFJkGkUQyY93+4DjtfdVPlNMNmgQlVO877r/+XliYjC+9vuNx8VrdC3/BBy5DdPJlJJE3uNAf51ZRjikzv1L8TkBOUsqsn+ESVsYYFeXqFn1/OqTFZhPaht0jgaUs2YD4Rypk+gJx/ojY0JHUYgkdKLtarSinsE0MnlLgNQKunpvDiRFna2nwbJJfjQgITeS89MTOT55y0r6fq8rT58+licPH8j2NhKU7PAujQbk2qZyeXYi7U6TyVSwUs7OjuWbr18SNPrss08JJJ2eHMsI0nLTKYFwJDu77a5KYxGtEjZtR/X81taOHD58JHs7u7SBsJFYmeeXF3JyciLHR2/l9PyUiQQw0DZ3tuWTP/uZ/OSnP5UXH3woo+FIPv30C/nHf/y5fPbZFxz/Bw8fy09/9t/Y7+jgwWMmPH/9+8/k3375K/nsi5dydHouG5s7GThCY/hGW5bLpixmTbQ6ScARZJ7YXwoVs26TnMGLogKCKrDBAFZmsoCklcnCKSitwJFXvwJoYj6ERDBkXzEjVTc/M46UU6ZGwxJcwX/T4N8SHASODNgOwl4ZRFKfLwJH3qMpA0fob6SMI/Y2Ali0mMoV5OeMcQSAUWX5HDgCEq2AIh4omBg4xldgXVI23dA9cPTOUnVgHOk/YwzxpQI5qYDIgCMsUn06abrYW20PBQJsUskNk+DlPmC/g8FNIkDW4487ujGc3NaWifS6/STZxMSkd0a9zXNurQD2FWRl8jzZT53DtIUGkHs8o/Pcj7VkH82h+ksKDi1kPhrLcjYniIQRIQhKNqEy75iINBbdYjKUxWwi0OrsoNKekpNmY8ne1DtvNSDHuWT/DwBMg0Gfspsbm2AadZUVRFuh9kPRriuZQkKOidMxnxlYlvABn794X54+fSoPDg9lc3uTDCIAR2/e6BfsBQqXep0u7QkAbe1tqT4gACRIQB2fnsnR8bGcDy8oU0cJOhZBiYxnS4JG3cGedHqQSVbQaGNri32Lzi6GcnxyIW+Pz+VyPCFw9OjJ+9LtDSht1+5Crq5LJuccQ0KfuC2tjvaTnEHaMhR/RBCEMU34G80eTZk+t0quIDDOtMChyjjSeRqS28XPFR+hZu81j8I9i3REBBtKnyheX5zzZfI4XRvYY8E/KXMxNO+2/98EHMUeR3gPC9DIpvdeerlXWOnX3QYcxXvU2EZ7qMVrq8trxL+vGN7Kr+/iU3rPVv+MmNOIPmT59wgK+YeX41H63/Ec1eeD4bWebwH0i59/bc6GO65/1j6uXhlW0/+vGMz182daOKGMjiDpuM7DSXGQrorqGuAISRPSmiZblxg4+LkAZTAlITMMRrv7KF6IDLtJX2k2k+kE4NBIpuNzGV2cyHw2ok0EoD4dA1gfE2RS8EiZ8w4coScZ2Ei8V2cmGXBEX8f2Dl5CArkcPMo5sGwy0IdSfbV64KiQqgtW48cMHPkcvc44glyg9TgKjCMHlipzEsAS41vdU1nUGuzaeoyje+BorWV6fxBH4B44qk6EWDh/2xQpgaO6PXYt4KgEGuo21rj5etLKL3Ad4GjdzS8CK3Ubb+ms3MUZWdcZ4tZZSCTc9jDiueO91iUf76XqcuXVuvNi3fH/QzvuuwBHGjznHkdwbFyqrnEFXpdp0zvjyMAilUPLUnXe84hrR6M2DtM940gd5BgIINCHjBzBo36flX2skifbRzXp2ROnEaTqyDZCU3H8vUmQB2CPAkcLSpLgPOhlhD5G27u78vTJM3n0+IkcPnwgDx8+YuKg3++xQTvOhSQpYpVWS+eAgjxwrhzcgNOsvUPgWOt37W2kwY4GJskxNAZStu0aICSN65RZd6AogkqWgkw5QUvVJHaQs4wchClXYf597HGkr7WfgV4HHH6XaNTG2J7k1mozPa7TUvk5vEPxJiRFDc6i/JFV9zLHFKvG4nVlkCRLUVSlK6JzkvY/yvsoERz2hwAAIABJREFUC1CT+FXgyJ2aksEXQaSKs56CLoAZmZ3iuF4M4Hxf8u8x4eCgkfcpjHuz78/ofQXwsEzy1SX94metY1PLBEvpL8S/xwRJ9B2cORnfC6Dg2l6cKpZtFpCIk5+nT+VYIuETRkdY1zPmhuIwlqQ0SbUYCLp9iD6RJyfqGdq4jgDY18jIRF/Bwd7bxpjJWiaHbc75jMecAfBgWuRIhOK1NgjGrWrfDiQ9kfxkFahVpiLghqwQmrUfH7+WN29ey3g0lE63LU+ePJLDvV3pddHnbSrzydgq8ucyn4xksNGTjUGXzeEh73R+fipHb16TdfTVyy/lzetXcgLw6HLIW0Oyk72YrJk7NqLpbMFeHajMP4S009YOexs9fPSIMk9YW0genJ2eyqs3r+Tk+JhJUUiIfvTJx/LJz34mH338MUGdr776Wv7pn/5Zfvfb38tkOpednX356Cc/lfc/+Ejef/6B7B88kl/99nfyz//2S/ndp5/Lq6O30kWPpZ1d2T04kF5vQLkvBW+6ATiaUd5JJUA1raxJwYy7R+BoDuYOpN8YPPv8MtYk2RzOhFDiD2Ve8PzMbmufNUAC3gOBEXgGj6x6V9d+Zthk7DGAld4DKxULaeKb+xjZR0jEKotI+xuZVB37t6Cad0bgCFJ1AIw0Ea/sI+1xpD2dtFn9UmaTkQFH6t95s+poaVPhEqdCZG/dtgLW+fufAOOoAXa5AkcqymOSsShkCcARA0nvcRQYR5w3Nn9p9ww44vEOSttrtYvg2aiP5H4SRhnJZdijsseR7xvlfuBPr25fSHsc/VtjgSa5Wl9vBhwRBPKq6WoCUNPoLpEEm2g9jpB0xLwfTaWxWFBuif6vFQNBchPSms6mazawT4KZNKfUJPuUKUKv64KJWUtOolecAIyaEWDqdtEfryu9noJGlALlEjagyvwRgMz6NaedRi/Lg8NDefHifXnx4gN5+vSJPHx0KP1BT05PT+T1q9fyzbffynSs/ZnoDcLns4IhMOLBVsdzhDTd2QX6HJ2RgTRbLqXT6xI4gi87mi2kt7EvvY09ys4NBlvSH2xKb7BBm3R8BtDoTN4cncpwMpVWuyc7u4fS7eMYAEcDPv8ZCqqM6Iqf4fPiZqbzSQL+yr21TOLH/bVkZef3qh/ojAEf+9IfKn2WOAdvsx7wNeMcvWke14FH5bxWA8gqJ+4VbulKACT6Ar7GNMZQedebGUdY89bjcwUYG8e/zkcr7xnAEexLfC7xGml3ChDltrEt1/46xyNmir5RmZOqA2ziMfEzyjlXl9+qOz/v1aTqynuOc7XMYZT5Hx+z/PusWAB/4/v7VwJHN5+5vO4Ya1Rf63kg8Qn/wdsipQixIsusPka7jXlE1CYvBQOn1N+ASsdMFrOxTCeXMh6eUhYX8nX8gjTnaET2EQB8l6xTaVGc1phG1itO/252OZU2ah9P9XVcqrwqVacgmRYseLzpMUIpa7cqV/VHAxyFvRUSzQk4AjBk4BH91UKumYyk2brAkcqr24yyWES9mVKppM4Gr7NWbrKx/v57qbp1RvIP95h74Kj6bO4CHOHYuEbKPZ3rbu8n/yctd7mY4sZbd5JyYy4dIw8i6jabeEurjO33NSXv4hyWx657bXXHrdp0VzkR/vtrSbBbBuIu93fTuFefcWQeXQ/er1WK3kvVvdN0tcJNdboq+stBzMVAATznpXowueKnAI4YgHiAA+YHklwhyFB5uha1r1l5ahIZdGyMcUS97VTIbMlq65Xia9o39pucdZ9P0YDfZZ2804De8KZoOFcFSB4M4ZpjQOYOCn7njCNKQZA51GZCH1/4p+/LwBHk6fRrwupW16BnEG2VEUg69vsD2dvblcePn8iDh48oT3dw+FC2d7dlexugUZ+gCPp/oAqVIJSgR48aefRR8mboOp9Mfo6JQPQM8YQkpKC8gj0nfDLgZGu/wjjy4CXMPav0dWYOx4i50HhMZqnEfaDuMZV/z3ZQk6sqZVIAR9ZUmYBRcuwb0jZ2Uk6b6ScGTDRdgvaxyUybxC6CzJ8BcS61typ4jA4sJYAs+U3wKMnc6Uf6GsIccxDHAQafD3GdRfAhzrNSAmjVPhs/rwQyKteNHgeMq6xCt0iUxP0pvvZzxO8+uHV7oNuj+L18bzx/CRyVoA0TOt7s1l+n73gUJqPokhTR14kJG0/dIO5BYtBkl7xHQNyXyz063qePd5wr0b/SdHkGjlyWxyutaX9NtgNLcB3giJ9F22OSpQr56nznckaS1BpOWOU2gFYkQFWOCYD2Utqsng/ydGhMPLqUy8szOT05kqO3r+Xi/JxBOXqsbfQ6vBvaIwJH2ky+sZzJ4YN9efTwQJ48OpTNzQETqpeX5/L111/L5599Kl999VK++eYbOT87l9kUDBYAC2Di6BqH1CouudVsE2gfbGxJv9uTBw8eyseffCIf/+Qj9gnpdDtyeXEhn33+qXz+xefy8osv2bfj0ZPH8pNPPpG/+uu/pszcyfGp/OpXv5Hf//5TefPmrSyWDTl88Eg++dmfyyc//TN59v4H8vmXX8m//Puv5De//VS+/PprNnvvb2zK1u4ur4F9Ohro57RByTrYba/kJwMRQxlklih5iHXuiRBKvc1kTrk6S2I4MAnQzvtJUUILTe2t9xqBI2RGdU/nPkM2ZJaqy8lyl1pxqTq9BmXM+rwoKvGJO6FiV5MnChwRtbI+Ryg8yKARXrsMTGMxY0WvAkcAGsFE0tfok9QQryZAP6gxf5+SAMaQ4ufqIjHTYawSSxas8nHv7vuaLI7uvMU2FJA+609wnejn4x2ODWepsnR9x4kH8MnZL7zgI+1MtkFk+0t/hEAhqHtgBuF16KkRGME8zvxDzFPd8HCsFVoUwBHHznocYc6a91LZKHkMbYqDTypVlz7H7Kz3OKLtM7vZwlqBb1RTZFcX49T5ZG7r0/5gvX0AvKr8GOyDF5LEYjNFK1w6WBunE64ngEn7Gvo7su8WmJiTuTQJHOk/rXyfynQ6ksUMMsOosLaq9saCPof2NtL5hL+TiUfAVZOSHC709FlMpAUfhf4hJI816a/3bRJ/7DGh89L79WA8cf1gJ21vb8sT2LWPP5YPPnghLz54nwA+kqfHx2/l9es3lKuDjR5eDNXnVK04Pjf0iUOxE0ZqMp3JEIwmJGcbDfbsxMUCYBpN5tLqbUt3sCPNTl963YG0OsoGHY2ncnx6LienF3J6NpLJDAUWUC/oSrszkE4fUnXoc9RlbyNlo+Feu4w3MNdgAzOwrsVJHAdj4Oo0DnAy7VOWUDJiceX4fLgC5ulfLMzQiVSs+9t/pK8SzuPvKOexz+E6/6jMj/h1oAdYdLWrcWCOvfH70seLTOz4GseBbVQnVVf6T7RIaR6uZpWnzzbZwZtsb/SH6hg+t414XSyQbIDZEzCVsfeW41XNY+j91I1pnW/q11UCUroeXZ4stnTQIjyNnaL90T0X/+Jn+8/+OeW15mtqqLRsmhh3n7PlZ9jmovK1RR+w1c+jZNFE9YUY29nZnfnjLH07seaLDG4xJjTYRvR3WKhgRX4GtsPvYBEK5X8hkTuS+fRS5gCOhpcsDhpeXpBJDjb8dDJW+2zMIq6o2N8INttkR7Ovob4vYkUWtphEcH5eDmg56zX4JmZfXNYuja06MdeGc13gaFVsFOcNCodoS5vtagsCs5/MczCfo7L6KKKiugz2nRZsgvUphN0Jc9Yl6txDagRFjTQmHkdgb4TiyVz3OfqXLEwFOJfnfrpuY+4yJ2GyzeW6yP2HA3DEieO2fDVwdJs9qft7ufbK9RK867VOf3dfdK3T3h/0jiNQzq93PE3xtnIOft+Fbdm3/67XW87Hu8xPz5XetEYaOx/+9wpwVG525YZY/uwXFBM8+J1XOJcDUG7Y7hCsi4h5ws3Puyqhc5eBqjuXX1fdd5oz121d4RyU97nu/d11wtcFYd9t0uniUMdnhbG2/TG5M/fAUWXI133WnFsWh1cXaW5mrU2tdaSv6OB7s+MceFJL3hyz1GMhJJncIeEaZUDR1t4gHXU+OIccONKmMPp5FtKWCec6fem69YBriiBTaVuiQ4TXHvx8t/lb/+51gSPcBwISHzM4XxgrBO6qG65jx0SvPQ9vt+nAksrBoBIf7KAZA3h8ISnPpKidkwATx73JilJIkbx48ULee/99ytShITHkPdDDCME1eymxuh1JOU0eAgTk54xRxemV5/Df4HgrWOQgkiYilzIZq6ReNTFmzzzuhWiqTjsQwSCrdLfFr7J1lgwDW4Xvt0RTEWxnW4WDqsFQ1Y7rnFcbrsBRu63RBROmZNCZJCCB0QZyYFnHPjV7z5/iwUueHVm+LCUl/I9pzTk7yY/NwWE5d9M+odlZTfYZ+yPuRb4momxcXdDpoJIfx/fFSi77nDKZUAbdKmlYTZKuCrZRFazP0+dCngy+vktnIgZFcY2V9+Tj41JJSTLpBuZuXSBVBmFuX+Kx/hqgHa9JkcWKTWNs6RXozs0IUl8KAOr8qwvw4/4eX5djXd4DbAVAC5/v5f1E36Iu6VL6Fdd+tu0C7J0szyTCtiAGJOl3BQbIOGJj4SX7pfW4J0C2cConx2/l5O0bubg4keHwTM7Pj8nuQeCOZCWYJuh7g34e2iweaULIlSzkww+fyycffyg/++RjefjwgMwkvOfo6I38/ne/pWTd559/IScnpzIaoqoU/ZDGMp3jetA3pEuwhqyFpZB9tJgtCBb9zd/+jfwf//1/l7/8q7+UwwcPZDaeyL//6j/k3//93+Rff/ELefnNSwJKz1+8kP/xd38nB3sHBHm++eY1mUfod/T1N69A5JG/+uu/lf/2F38lH370MROiv/rtZ/Lr3/5efvvpp4Q92gCttrbIEmi1etLpDGSjtyPLJXxc3d/Uzhro6oxD2GskaMk0nRE8mhlwhMQ3uiExWMY0gy0DAcSAI12fsL0Aj3SiWm9h9pCjhTXgCMe6bePcI4tCwXCfuy6Tx/XQQFGD+g7uWei0N2k7S6BoPxeVe6HsKdlnYB3p82ayfbmQNpMJKuVFJlWSs5sSOEq9YcTYGJx3CpqlylR+hifkzP9k8t0rT+sTmnf38ZW9qv/WAY6q0p0J9Al7XNXbKAGlIuFXeV8NcJTMbQaPKMJ6BQ5M20CkvN9aastSVdo/RmeDMW65V6oUGr4j8R/tDZPWYB15ibjbfh7vyXxyedUfaqnfYwS3YE9DhaINSKutcrzr9DiKNqzOLibfAIqYy6WMpyNeD4AZXTO6ftKebKwdnBdgkQITSu7gcycLUwFSsormCybBmlMARyp7S9lJgLwEjlQSSUFP7ZOh61VlcbUpO5JikINTEJWQH9cZ+ictpAGf0kQB49q0i7ax9PPiWS+4hgkrGXDSabdld29HgfNPPpaf/eyn8tGHzymBN56M5fzsQl59+0peffOK3y8uLvhmvK/T68v29o4MBgB2lPkDf4LeHXxa/A4ycvOlDKdTWQiAngFZl51On9cwHE/l5PRcjk8v5HI4kSmaGDVaMp0tZTiaojESGUrtdo/gEcAmzIEmkpeQRzaJ3dQJrlweBVJbzgtfa2XM75GKyrUpCO77aPmeOt+muoav/3T98/SYMvYu7ZH/PX739yVVB5dXtLFYlayhzTeGkZ+j9L2S3wMLwGSx+cy2lsscTbyudeMjNTaa4CrHpfQ9caRLMN82xv68uJ8FdlTdPeLvqroAFuB1gCZeF95f5oySnbCLKv03nLfumPpno71q63x4P8cqX7HM9eTjjHHEW1uPcRSTfeXn5Z+DPN0aWNT6uaicJ8pSdWpry48hUCRCm0S1AO8KSV9Usxdgf/pruZpJs6GMzdlkKKNh+BppHziw4CFdByncBfruwL8y4IgMKGMh2XKgL0NZy+U8AEfZB9E5qJND55++djC/yjjKfkTVF8+x0zrA0aq1GeehkoGb0mqiiDS3Icjysxa7eezSENp12kWzHf46FQc7U9i8CM/5aPIn3wPvLWz82C9VGlR7y/kaw75azQUZ5dQcWJeqi/FkFfTPUoBa8eDXcF2qbv35uY71KY6h9OH677tLzm/9s94f+Yc1AnUi99/nFa4PHNXlGfxKSn/jrutknbnc2Hz+v6XlsWrDqUsCxYspnX3frOPNlU5FdLLuEgDSUIVE2CpH8C7nLAc8ToVVTuM9cBRi8HvgqGI91ll4ac7VAEe6P6u3UgGOCqmQ7JA4cBRaXq4AjlD1hyqU7xs4cnsQv+P6Y++WqhNUTcK7k3aXsbuLyV43MHL74kEY3sfKHfty4Eil/tBsGkF+rt5RJw7HQ6IJjYkViCLtnrIhmrDAeVEJj0AeAT1Ao8ePH8t7770nDx89lq3NHerOK2PFgRg4VZrMZmUvcyBa6TMjFdzHVIEjB4q0Kbv1MWLz+TT7rg9haPaCz4rBjNrUIJGUKkQt0cW4REGh1AeJmQ9rAO9lpvTIrLsL35pfs4qeDU45I1QiwJI0BI5sPBgYMymkAbL2OHKIy7a0aJcUKgv3m4EE/aUn/TJQViYXtcLMaRzX2VR+cpKuvGo9gDC+NhyILQHYuHYiWOt7jUvV8TkkgCoHrbyLUFGr80+rMuPfykDZf2ZfCu+XFpg5vm7j3pvekyq+s4Z+uc41EKvKva0LHJXvSwnvAtxKzpJV2/E473VlAB6vy1hGtLHol6EXa3GSrx+AlQ4A5t4KpW2L44rPj36Sj3fpG2mKMTCOwviV41z6Oj6/qgGq/vZaD2VMQr25xDrSOMx6Fxlw1GTlvEpedttNAkfssTEZydu3b+To6LUcvflW3rz5Wi7PT5mMnIxHqivPABxyStrnBoAAztPvtOT58/eY1Pzpxx/K4eG+9Pvd/5+9N9GOLEmOQx1AJpCJvfaqrt5mITWcQ0lPpN7//wAl6knU4aLhbOzu6tpQhSWB3AC8Y2buEX5v3gQSvYxmOKg+aACJzLvEjfBwd3MzZ5XiyclH+/qrr+ybb74h++j44zGTlXge8+mcFe20Zdj41jeoLjKfXdkYevfTKaU8f/GLX9jf/M1/sf/4n/6jffrpp7Y9GNpX33xl/+f//Iv9j7//e/vVr3/FqvanT5/Y3/7X/0rZz53tXdpiAFX/+I//bL/61a/t9Zt39ulnX9oXX/6UcnUnZxdkHf3+q6/t3755xfP3B0Pb3ttjRT6avm/1h7YzPLTrqw3aVySywxZfwV4GiO4Nz8lIQo8R9FDBWAFYIXDk4AnWBYiJQeQosik3A0e0mMEODNCFe4InQDJw5OfmnubAUTvp6ciXGh1HH6JSdCBgiM8asnQu24WHw2bYrA6WrCGAJfZAIqsKcwJJOEnWEWAKplVpQl3ZIbUSGkBcN3CU44i7+/h/2sARAKFgK2pl130rGEd3BY6uAB55oilkEAkaFQa6JOo4d1YAjuKSIGe1vgQ4aseC2Z7lJFtXwh3vnUImLqTqomBE6KkbQ9lsyRYJOGJLp0DOMffgl13OXA5pboZE2MXE1uZXtu4FBKp6V39KsY1cXtJLDgipkXGkcwHsieQiroX+yRoSUJeUwMP7azmWinzIpfFCFwAqklkDU8eBo0haXoMFv0Z/8ZOXL+3TT1/aF19+al98/qnt7kiCDjYB0p9nJ6f24eijnZ6eUMoTwBh8qV4fNqzvVegbBIwA6vQ2wQ5Df6Nrm8zmdjGd2ewaycZN9isCCAjiEmzwaDTm12R6aZdXQM56Np1f2wVk/sgyw/sBHOlz6z0kLitwBGWvVYGj4qUmn6Ztt6oNkEpAAEddyZI8n7r20EVnuL7Szlfc9Hu+7nb+oMQhfk984glvbvsQ+Zr+GIGj7Fe27zX8l1XHOvzctl3v+j16HLXjzrbfFX5Zlb9q+svteYLf71LsaLY6cNT2zdt+cv09+iZ1OXbdszTnwdpzqI5/SsL/4MCR298oZElFxw3oi32G4FptSCbO2c7yU1U8ojhNX7Cd8FE31i7JOJo4WAQfFLYNv0O6juDRBMykaWWHOtMFHjf3AUalXkzphS/rXuikHmpRcBPxkoCaCLcQu4f8r2KGLGvX6r+WYs174EgMXxYgJcZRM4+b80ExT++Bo5v2pPu//aFH4B44Kr7N8OXfNnDVvOl0bUDLHJs2Yp6BlWXBwDLQ56bp0HZCuq43b8jZsbltmnU5KO0gJ37/sYCj267xx/+7Nux7xtF3H+nVwQ8FnvGvzuUAjAQUlAWateVdlkiOjQ5CoYtIEnsj7RwsRW+jXr8nuToEjt+DcRTrrO285zXZRfvPzno7abD62N3t+awKHOWgL8YmbEiASGIe9ckG6qGhe7i6JUFe+04pr6ZgZIYk4gwgErTxwTLaswcPHtrz5y/s+fPnBI6ePX1meweH7O2BRCT6TOHzvAZU2PK5Y34AFFBSI/oXqZpWKQz1m1CVlLT6o/EnljcqkrsiBwE+dT5GGaQiW9m+2hh1oerwyrlX/Ji3rXZ5JGmtR4SsnkO6Kf0vnHNV2DnQwJ9dqo5F1ACREgDBRKjT8JkYKqVh5dBRNVTvVqBV/VcbfWutxN8BBFTZJ5y7slu8Eq0AEzpazGuGFx77IJFcgB9nqeZqq/KZVuVkV0DMte0AjA7fBF+79usMHHWtrXyeNQBHiXHUDka7EgF5b8/H7/ITmHxMQOxC8jo/lZYmfyRN2slEjUHMCa+CDekVB5F4HzE3IPlZqutqzyjZzWAYSNaLuflUvb7MzuH4AMKWJaua/g8ALVR3R8VyVDTGnBTAq2tJa7Zh7houmy60TOloEO/9caJSMPp+YI16sp8QFiTS1iFtg/4bG7bZA+B9aRcXI/Ykev8O1etf26tXv6PUHLTlAeAgaEYzZAAV6NtDfXtDT6J12x1u2YsXT+3Tly/sy88/swcP9m2wtUlbdHZ2am/fvrH3b9HM/b2djUZMMNOOXpmdnJ7Z+QjJgDFB9tn0kvKcF+MxJe2G20P75JNP7Oc/+7n94q9+YT/5yU/s009e2vl4ZF9//bX9w//6X/ZP//yPdnZ2bDu7O3zP559+Tht7ePiQkp7/8A//aP/zf/6D/dM//wt7HT1+8syePHtuk8mlvT36wP5Gb969t+v1DTGOdnZsc2tg/a2hDbZ2bH/noXobEFgXvAxbLTVAzS8+QWcKAFzKwBGC5+hxJHDTVcW0g2vOXa3zeMwpE/THz6BcOODNP/qkKCfTB7T28KWZzj3A5b1oL0NKM2y5V5Jy/oJpMUfzen2+yMYACAKriAwNydEBMFrn9amvCxkaAI78vVdX08o4WrvkZ8RCCrabj5TLivH8cd0uCxZ7QezBXd9X9gSk2+hv/yNkHHET8SKMAMaLVJ0zjko/w1pcJKZR7OlVClOAj7OaURAQ7CNnFEE2DMARJZBZBBJs9so4EhDaZBxpJw6DI55h/odbAHAEmUmxmXyr93u6i91fSEbLuyl7X04yVijNk47e4zCAI/Rvi/WFZt3oEzlFc3VUqYPROLowg2/mgI6Sg3UduGeldYUq6wBBS6JTicUmpAfpzgCOArxyf8FtfEjbCVDRfiZguW5bsBcYV1Tpw2d89PCBPX322D558YwSx+iPebC7z6Il9J84H43s+PjETtHH6ByydTMbTya0qUza9nu2ORySibQ52OLzBMA9nk4JHs3gOxpiBEnUXV6v0W+FjUSfTbBmbQ3A0Cal6oBNrW0AJBJwpC+BhwAcwTgCOn61fm1XkPBcYdHWLbsiK3qt+qAFU/JiI7HHa7FHnXuVISQwQbN4lX/5XV35gHbeoG2jss+S5zMlIiv+33kpy+Kj8KXieDn/ggNxzjuDNb+3nafReysDNV97/Ny4Zw5GrYxelh8JwGZV0AhHXRYr8kk1+qbU3+8KHOXryZ/Ng58T2l3vqcegWHghZnT5h/l8jWffcT9xnxjfsoWXgrblM3VZPN01ZjIqq6w+rQ/5orf9azgioY9S7X52VBxY0pYj4ChspnYKMT3q7gLgCJJyl3Y1m9D3hEzhbDaxCYCj8djGYCFdjMg6gmwdvsMXIbNoPqcPE4UDjC6dXb3G4if1qqs2o45N7m+qZ+MaBQ70V9k/jVX1u5q25R44CmlY7Jka67aCRZWqy2N3DxzdtvLu//6HHIF74ChGe23wyd80doabNsplG1TbeWk7De3kUn5/bJZt6tVN06ENOHU5D+0N+y7T6yZnKI7THosuhySf8y4J8S5HdNn138UxW20MFHTdA0erjVbXu1Z/1nlj1JH0PJWEUiIlSYoBNChAT26w3pSqw+fWoYVbJEtqM9W2VF0Jau4oVVevdbkTnxPNOZHcXisxhhmo+e6j3/3JuwBHkryowWncB46Mv0G2bnNry/qbkC5SYE3wqFC7a6Dr0sreZ0LgA4J3HOPhw0cEiz7/7Et78eKFPXr0iBX10KFHlT2auM+YqNOaRCAIQAkAEpwvJEGR/JCsWVRAKWHMnhOU7o9qcPU5ARCJqvPKsClbAX9gX57yL+SMVgGOIMniRy3gS02ONxOAPJOfBfdWq7ridY1/gEi4d08GJeYKU10BRsTzYu5UG3wUGPPn2OVY4lbDEibXvFeSAu1g7aDiXxT8aIodgS3ZTmSgie3EKtfUHBw4XyR9mUoq/RSyJFNT3qJd5Rjrq7FWPNXB/bUkpyt41N678TuYbvjeTjS09zG+x8A4ip4RNYGZ13FTYkB2pb2ft22D5tUi46idQIx7zftv+/gLQVjgjz4PeMxg6XnlPI/H82tWiBHmfSV8IELjW78COIo5UpNQbQAwX28bOIoxX/CNIDGxsckp2PYz8jOPY3fJ1WUL1zyGAwUI1B1wiGa1rPiLPkdkHSHdK+AIvY3QrBjAUX9jg5JqAInev3ljR0dv7fW3X9k3X//GzkenNr64sPlsZmsAnHAeBoFiH+F4/f667W0PKU/37Olje/Hsme3vQ+6ox+r98/MzOzn+aCcnSGqeUZpua7Cjxu2guHfzAAAgAElEQVS2bu+PPtiHDx/t+OMJASOARVP245hQXgqJUYBHDw4f2BdffmE/+9nP7K9/+Uvb2dshG+pff/Ur+6d/+t/25s1rPsdnz5/aF59/aT/96c/sZz/7C0rg/e///U/2d3/33+3v/u6/McE93N6xvYMHTKyPp3M7uxjb8emZTSHFsYZK/S3bGm7ZYLBjw+G+7e8+sjWA7y4XJ/Eq7dlz13hXPzL1FoEkVABHZOV45SUYb1ob+royAStcx5Cpo1xdlaoTiCRZMOj/X0dBQcnbNKt1o2oXcqXsKwLmZmYcZfZoaNpn4Mg3L1WJginlDcnZS2DO5PkajZ1+V4HChO/D+6+vpuyRRMYRgCN/X5HBc3makKyLxIuAM/+cT/ZlPnnYltX8hQo4/DFK1ZViCt8bZecBUAo0EjiU5SwqIK7+R4FAVqm6Ik/Xkqoj2OQ4JPti0t6FbHHYSz+eFyaBPVL9KL3HPZPG8As4wntXk6prP7vikyYfrLEn9GrfElWKa83IxxDTR73p1ChdbD7I2WKj1n5OCbrZhElI2LMr9FkbXdj1dOasTF+XlMMLOTpaaPpeZA5iHbAJuzOF1oNZq89yD4DkDYEjSCbVfj5a72IrBkvp0oEjbk/4L9U7oIBIYPO1bQHMHkB6bscePjywhw8e2sOHD+w5mOq7e5Q2BrsTwNGH90eUFz05G9nR0ZGdX1zQVoFltL27R1B8MBza/OrKprO5mJ2Xc5uCkUW/AfMOIHbEJJh/iEPAXBoSHII03UZ/KOCot2XrGw4cEUiCvwq/QlKKZByth9hT96rNz7prj8x+g/4ux7MW+jTlkrL/EZ+9S9ysmVV7DOXjLbM/7XvomtNcP85sLu5p8TsWx6arkK3tX8T6JHB0B6k6+C/xL+cfFsa6BRy1P9POXdxlnDNwlP2erkKrfF1dPlIe7xy/dfnIOZfTHvV2nif7tgQw3e6249t8nvhbfn7tczZ/196vSd0E5btWTL6/5vV1AG7B5Ln9sCWmWf0ZBqPXZ7N/o0SnL9MiX+f9FL0MRrEa65/EkA9fHdxLsILAOiLD3VmgkhGd2XQyYd+jMb7GYCSp/xHsO2WUZ1MWtYh9mjoM0jbP7XI6NrsSW141Vl544wxVxRJ51CtA1GYoxR4Ufld86s8dOGI8Dn/V2UbyJ6sEeB6v9ljfS9Wt5tnev+sPMQL3wFHZ7+8CHHVtSm3jGEYyG4Z2YqltSNvHXWUK5I06J1zis3mzazsztx1/meOUncSuqpR87vZmuzqY0JQbuu1aV9/UbztSufp74GjVoVryvtWftVfAJsdEDmRiHDWAI8mG8Pj+XWtLwFFmHGXgKCrKuO68x1FmHAWLgbezYo+j9lxf5pBnOa6u9ZHn7x8TcJSvJfdrQ4A1GAxsazBgFToTJKiodAZYeX6QhHOQCIwhvA7JDkjdAWza39+3p0+fkWn08pPP7OHDh+xzBPm6tY0NG19MbTyeeiJSjrSaKvc9KQEJPHwhSSd2kRyzOG/I0wXw4SpydOYjsaRkUbZrBTjyALEGaOFARw+cCiyEs+fwmbN2AvTR+aKiqNrWChxlOYDKOIrrBOMITKNIslYAwuEssViCidNcPJU/larY6rKN/g0uR9hDdXYNFEK3WVJ/YnfByVWPKlTj1vdH8MbPhBz0tfHn3M+oS2Y1ztPex/La4Lwi+cCBIk9MLdtzYj0iMRbPN8vDda1ftQ/PvdM8rIsGqA6AxXXhWa4KHNWEho7fBmezD5D333aFbCQ4SgKoBRyF/ZKNTD2OHFBiLO43X3yIBMJF8Be9MyIpGc83f88+SFxzOyHQGCPYX8ydDVR4L5L+unyaroKatn8Sz7dUrPu2IqA4UEyflI5oslE7xwHVnOoh1u+JJQjJDzB2wDY6/nhkb9+8sm/JODqhxjyBI28ML/klyTuhh8jmZs8O93bt4HDXHj44tCcPH9hwuMXHgvVzfj6y0dmZ5EUmkJzq2fbOPoEj9GX69vUbe/vmnR29/yDgBtKe82sbT2fWA4MBUlVzsQIePXlkP/nJl/a3/+Vv7NPPXxLMffMtehj9s3391e/t7OyE9vaTT17aX/zFX9pf//Vf297ugf3qX/7V/v5//H/23/773zMxA/Boa7ht2zu71tsaMlUxOr+w47NTG40nNgPQP9iyne0929k+sD0ARxY23xOiARxF7xS3A0ia4rnMkfi9nNvcxP4RW8FZg0xyO3AUSfBrMBW9DVVmHBH1RHspNY/2g5QqXz3TmOFI2Ej2DQUEeFMGjgDUFQCfc0ZJ7Dn6V8VxmBRXpSiOgYQNACOwh/BeSHtFI2r2N7oCqwFydWClIbEeAJCk7pDEcVTT2VH6fNP2ORjJz+rfYrK4vl7t+W0//SkCR9hV4d/dBByJZSSb4ol9p7GF9CiT94lxJIfCjF17lLFjErSMc+pxFLR49qpZjwTzInBEu+T2mEwTzv1FgLwLDMjPOZ5313NHIq+/2VPiyfcjycgl4IhMZKwpl0VKwBGrnbEOUbE+BXCkKnYwja7PJwSODDJGKL5iP0oAx9jnKxiEPWFOkDR8L1S1h6SufAIWKGBeEzi6tvVLQHvRd0bNy+GxA9RlcQ/WlgNHZE573pi+FRnmeJ++8DvO0e9v2M5wYAcH+wSPnj97bg8OD204HHI4z05H9vHogx1/OCaT8827t2R4AsQGY35nb992dndtuL1NmzqZzWwynZHljp9h97RDqA8nnieBov6W9dDLqL/N3wH8w4YTTNrYsnWCR97fiE3cewZJLzLcIA+74RyDFPcs29NWAo54nGDZVyCxHRvHXnyblWj/PYp0umxRe67mz7ZtVuP8xWn2iZX8mGXX912BoyiGasSBfv64pu8LHOVxuOv4xvuDHZ9jyfi5rfCSx+K7AkddMWvcx6r5pSi2ivd3gVztORF7Xdd3vcarcNDo9h5HbZ8zX3s7hgiQ9QZ8slxu+LqrPk+WLSVWr5hDKcdRZOiw5aPYJAr8QqnCAf9caEa9dbCb0esI/TPjmCrIA0A0Hp/beDSihDL8SxQmwYfB39D3SKwjgEel1amKA2Bz0S/PZZY1jrWvIu6b8WCREZad0fPxgrJgpJaiX7/fe6k6ThsVAUEaVn5fu8eR5laMWWXYltfvexytuvzu3/ejj8A9cFR8oO1P/2tEmQ06cHvjzM+k62/tBE80917mWHU5iqs89/Ym2f7MXUGirvu6seLGP7CQ1Ctsg8UqD21AtzsAcS2rvve2sVhlPBffIyN+zzj6bqN3t2cdtWxlCTrLyCXqnHEU0TiqnyvjSBJ18VUSy06Z3ljrkXGUQVsGDi5RB5k6Jb6rPAnveAXgKJKZXY53+7UsldV2lLsCu++zfm96YndhHLUT4sEYwfERYCEwHwyGZAahqhZgTvSNwj2BUTSfQdID/T/EMMLrqAZFP6MHSKg+eUbgCIDR4cEDMpAieAPYMBlDf/+SfTYClFIVK9zfYEF4baon9gOgCAk7spC8gkrjqqz55WVlX1S2T4FhXLaGlrswUKo8SLvHkTt7SEqyqiukWjCvAuxhI4Coo/YeRn49TC0Fa4UTsPk5D0bawBHnNaer+jEgKRP/kGzW1VemUe4JUueJKqqj0Si1+EEk0EAr4UrwD4kdNL4WcBSgkYAYjSXnCJPDkKHCfSvZQhbCHEmmYC8lKQQHuxgApV5EXYEzg7j48uQRznLTemGS3YGjAGsy0JPPg2tAVTDYaO35HwFkAFx6bwLw0s/lGQTA5d+zfxAJjOwbZNuQk0X5WuJzjWSSSyHxNbdd5fhJ7g6VvQEmFYk/Xmztb8T79CAGkmsbbATf7HHUlliIsekCyOP+io1lELph/d6gkzGWxyB+DlvbTqB1/S4mi1e/B0JW+hrpyVCm7toIFmG4kMjHmiWEuqaG8AjER2cndvzxg41Gx3b07rW9+vq3dnr60c5OTygPguvq4xhgsayb9dfXCTwNhwN7/ODQdveGtr+3aw/292xrq+8MySkZR5AToW0EoL7Wt63BNm0oehy9+vaNvXv3jowjrM0+qtnZLw7AFuTu0IgdjZCntr+/Zy8/fWn/z3/+z/blT76wwXBgxx8+2G9/92v7t9//xt6+eW2js1M72D+0zz//wn75y1/y51evXttvfv1b+/Vvfsdj49xbW0M7fPjI9g8fsqn76GJs33z7rb19f2THZ2cGedKd3QN+bQ8fGPqB8Qt9X9iTROyg2ZX6is0BIHnF/uXatSRHsc4pU+fNmzH7wl7SNKOvibMnrte9R50YlOotjEpkMFCuub8EcNSQdin94fCsK3A0v5oLK3CfgWukwThSwkrAkcBmycYIbIH9wxfYRASOkAxAgn3uEnSsBAYLA+AR5OrENrpmjyPAE/ibqn8pleOAFOVfcvWpVyKjpxKSOJHgWjb/7+SleVJLfscfn1SddrQsBYtf0UMD+0gTOMJ4UPDV93XAwJ5+02e4N2DfDak6AEctfw9gLvYuzj1J1YWN5H7t4FMFjhYZR0zjOUs17B1cFPbLA9DbSojnZHrb/sezXAYi0DtYX7dNyl56Eoqgi4AbfLHIxIEjzDMmCB2YBdisamcAR5A7kuwRpOpsPrP1yVwAEvtfSK4U5wMbU/NQcZGSXwIoAPoIDBX4Gz5BqV4HK+/KbAOuHMaY8qkOHLkUbgWOtP/Qb6Jf42AV7YQXjLgcNeYwzrfZgz86oFTdg4ND293Zsa2tLT7NyWRqZ6dnNjob2fn5mHbzAkAZgHcwN3d3bXt7l2xKAEd4HawjnAsSfvhdThtYspIT7W8ObHNzyB5GAI4ACvW3tm2wvUdfeH0dfqyAI/yNoBGKqhw4gi0k4ygoBgFdt9hlPK37eGEEFuJyf4++ZeAoS9UVLo/7NeF3rmY5Sk/ElAi+bS9uz+OY8/m7L1Bb21gnoFbWW8unuykX0S7aycBUSDpjPeTzZh8q+3DfBThqx2+rjejyd7V94PCBuvJNMS7teDOPfdxfBkC6fOt2PJuv8GYACQA1bG0tsFrmu2ffblnuSK8HmupFfSswjordXZKDaj6nmmtY5XkRqE7HXfoZAMLsGarvtIcJ5NHnghENLEg+EG16xGrcc7QT6dkZC5LQP/NyNmYxAAoEWUDJnm4AoC4JDgE0gkQdCpKOPxyRiYTX4WuCdYT30dcI6WYw7uFjzMYt4KhKjWq/kR1OpsaLFBZtTJE1bUlglrXozkx7jsS+1o678hzX/NGevrGOvIP28kZcVyS6naoKaVP0tIOCSnovfo5pFddS5bs9IvJConjenEMeO+C1K/QE5JiC/a7YljHQZZPtGcBRYRwF66jBOPK5UQoJSmlfkgpZlFf8cfKffsfY/++wVFbN2a6y5u7f88c6AvfAUdlfdz77f7k8bt7MwnA2N8j4XDuJhEWUq/QbxqdjTrSDiZumjRKzof+s68mfbzt1d5mCXYns9vFv26RjTNrHuothuSkZ2L6fH9p5K/ImLr9Qq1frmT2GKi4O9smStu1yXnzDCZc9krzZ8Lfn37JxvMvz/L/13lWfdRVsqI0VOSaJZaShizLOaFScAKQlPY4AHOGrETQg0R2MI9c5L4mCGKwVgKP2c+tyluP5ZfmBbGe6nv1d7MBdn+2qwFHMw1ydF9eK60MFO4AjMIPAOEKyXVWYfSYX8V4AN9OJGi+HRjQ++/jxU3vy5AlZRp+8eGmPHj1mwI/gGkET3j91sGk2gwMGSRFIgYBlJHmWCsijwlVyaZgjFTQSSCEmUp1XEWQiAQsZvJqgCic9ehwEo4iWrgkcCappgBX1mUFHGgloJCuRRhVYVO2njqff68+a3Z6YYfzc/FwkZEqv7iTxRdAoQItIgibntmmXGI40po3WVQWO5IxHZbEYXJHUiV5RYhypElnSdqqSC+BIyVXcpGSFABzFM+sCF/D5DBzltdSuXgzgiMfxIcz7XftnHCuAIwQPmXEU541z4Dv6EOSApM4Z3V9mTuH07SREXmM54G4HRG3gqG372wmWvBa7ki+RdAE4FOcKu4bK7tAC4/2w0tulgHw2lDEPRtfaNSXbEJwGSIu3tqtew55h7cY4d/kQbeAIDBdNU63P/NW2a22GWvv+i68A2SlPaGrNqGK1BOUOopY9GME370m9aiQ1hgpNVG2esXKTkh/zCzv58M5effM7Oz5+zwp2vI6k6wYSpWQrrdug37Otzb7tQKbu4QMbDDdZDb+H/kCbGwQaoEuPwJ5MFT60DZtDeg09NC6vbXR6bm/evrOPH49tfDG2rcHQdnf2bTiE1B16pmywzwaq5sF82hps2dOnj+2vfvFX9sWXn9vu7g6l9F6/eWVf/dtv7Juvv7Jvv/maTKUnT57az3/+czs8fGTnYBN9PLGTEwBCAKb6trk5sEePn9ijp0/JPgJw9K+/+Y3929ff2Nt37wgQ7ezu2/bOgW1topeIgCMAT8gsBHAEyafZ/IrV+viZUnXebYjrnIyj0HpH0j4SFZgNkMZTjyNK0hEoUp8Bqbqtqc8ROEAM3B2YL2zKmpjBHGDShayGSyvAEZML3heOMmixCFRUADAKjDLZZYnwkaVRAn4kYRzsQeIHABZAb9wT+u1R0g7vmdmVQQIGx5qRfSTgSAwkAlJkV4ndURMTAnUoa5eAo9hHur6v7guEnOsfG3BU99ToMVhjALGN0EcmpOqip6U20mD+JPlZB466ehyFjaYdXFtjyyxNqdgLKwOC10D0Qt491kBlp1e7inWc954CHIEJ3+px1BWfdcU7y2IgAkebAo7qvBRwRJAIiXJK2GJRBJvNwXSydhwABbg7R2EPgKK5rc3n1p9f2TqTXwJGlakTOF4SbFy7ql4nEwi208H62BNVd+J2/RIJSgBHLOPiwSR/5D0UseqxtgA0S7xOsmhMWHpRitvz9Y01AQ2JAQwZPfQ96m/0KMMJSVDYSQDEKFiCzCf2Jsh+4niXALdR/b2+RvuK4if4mPQZyWhSLyXYaspb8pLV07Pfh887rMBRb0gbDhBpc2tHjKN1AEbobSTgiAx2VOMA+OR8u7arDSSXF8GSdhwfPi/uN8+H9hwKUK/GFItSdfXZtIDZW4zHAnCUqBoLvkjrWPl+ig+Q8xVCJhk8RxFQ1zGX3ftNwJGWbkg2Nv2ifI7wlxDXxL/2+Rprm85T7oO6mF39rjmJdpFh16PJ13aT7xTvwxjFesk+XF3PzcKg8Oni3NmPjb/V+7sdOMqfWeY/Nv3fOLPvCWmsl03VPM+6rrd9T6vvl/J5b/sXeQwCR2F3KWNcP1lFTfUiYyLP45WShyBa5hgPtg5+xdSBI6pugLWvwi7YfNip2WRCltFkfG4nHz/aZFL7HfFvOAZ8JsjoUuZX/Y3W5hNbA7PZ7bjGLwoeffsrMtcO3vt7iqxduFDSh06Mb/3hzx04UvNPl6qjz6dYsjkvVQih12LO3fc4um3t3f/9DzkC98BR8RG+K3DU3ozCiYnvNwFHy5Irq0yBSGBlJ6ftCOFvywKPm86RE8Tt4+ff28fISfBF5yI2j9UZR6uMw4/3nnvG0fcd25WBI698LRXwpUp/iVQde+8EQ6hKSgVs5ykXXv7GWp8Js+xAMwHrTCMECmiQG9dafLwVgKM8x2Mt35RUbduKvF66bMH3Hf+uz98FOMI15UqeOB4cVoBDqOhkj6P+lq1hnPsCjvB30efBNkKCQj058BkkO168+IRN2tHc/cXzl5Srw2fQuBgNjC8uLmyMJvBMCiLY61mP5xFwFABD7bUDyTQFfAi68t9VGVs3Otplb7oKibvQQqm2U3/XOOXgOie1ssSdRqXMRyYqIWGFivJwvOtxavDJTzUeUQ58wnZX+y0JGMm/RBV0uXoBN7py/V1Xr+M3AO0u4CjutSZTs4SDAgMlihR8qrLYlSJTwYKCz6DhK59bgaOc6Imf87zPwBE+Gc8uB7d8HcBhyMX5zeb1nQP8SLpgXvBqWsBRPk/sqZBQI+vKq9NysiMDk3h/JBzayYt4sDmAxXujojX7Ce11msck7+lLAapSnOnJU68Q57V5n7LMoARoHmNUwKNU6EBgzmElAUdK7rXvqW3PCPhOwbCoQG18JsaJ56VtBeAI4EjvzcBd+/7jPCol0D1msBR/F0CminTZhcr40xQRQBQ/a8aH3jsACe+BRlmPCxtfjGx0fkLW0Xw6s431KzsffbS3r7+yD0dv7d3bN+yZcTE+L/J0fVS9b23aYGvTtodbZBltbvX52s4QiUYwhtBXBOM0tg0wiQCIb27ZxeTSLi5mNjofe2+jY7u4mDDhCPsIoAfycsPhNscK9vH09JT9jGATDg4O7Msvv7RPP4U93eP6PDs9tlevfm9ff/U7++2vf00mE5ien30GSdDHAuIJVvfIYgJwhNfAOHoM4Gh7x87HY/uXX/2r/fa3v7dX336LBWTb23s2HKKHyA6vj+w89o4J4AjgHUCjawFHZPxU4Ihj4L1KwFgga0ECs5oPAI1gP1llqz4HkhsUQYcYiwNHlD/1xtWVcaSeU7J9ApGYjoYkSzCOHDjivFQquzbi5nmuWE0ajBwmfIoN1LEEHIlpcT1VA+oyj9DjyJlH1wbmkjOO1vD8J2IgqVmTZOx4U0rA5wshwLREqm5xj2hbkmW/B3sqEjz5fYmJ4P0ltEbze9yH52td/nybzdDc55SPis+pKEP/cl+5uk/RhmPPvloEjmTHqlwcpMDUcwiv1x5HRZ6u1eOIxwaQQNuhfkdtqToZjShWChCpspwEImFzrn4Br4uXhesBaFDHIO9P8Qyznex6am3/MPyySPBp7SQJI7KMVLkOxOZ6LuYaQVmXhGPTdAJIqpTGQ964vLStawA86klUGU1pb/fXcawowshSpr7wxGElu0mg0drVmm1cbfhTqcCcCge0/gHaqOcRVuxl2b/o90EsDoxZyOZtOsOR8pVz7atc9mJG017QLrg/5HlQsB9R7IR9EexH/J3+P2xhDz20UiHDGsAlrWM83t4GipcASqGvpzOOyAQFcxaSvWAibZPpRtAIBSgOHIV0ooAj4uF2CcZRdKtPQEoBNRP7KBeedc2f6idGX8LKss/7cfgT+RyrWI0AjnwDLVpKbV+r61jZr+0CjgieeR+izKoKn+EmO5f9ivxzvb+qBBCJ63aOJo/J3YAj2Z4m4NH0fdrrdpWxDuCoPtOmzGV+ve0bdz3r8I/Cz8LvbX8r+9raNptAWPZj2/fLcV/rN8biputqF4515Y3CU3N+4pJ9pjma7fgpX3O+py7/8qbnEtd367NkzYkzjjJw5KyjsIuxO/Gakq8azCRvaVtAec5/7MHwL2YTFgNQPpRS12ss7hJIL8m6yzkApDELm8RAAhPp3CZguI9duo5M05ldoffRfGLrl1Nbpx8in6BZqFVqzmjGyp5T8jRe5OODmAsIaPhjd/dCgRJ7dBSLLVubzef3p8k4oi9KP1aFQvR9l/Q40hoNucB74GgVu3n/nj/UCNwDR8VfH77827JT5o2svflkJ6a9oWQHJJyYLFWXH2uXU3CXx96VnGkHIV2/r3KOdnVvl+OWrz+O2eUAdAU8q1zDrZt0x0G6rmmVc3W/5x44+u5jp0/eBThCEJqdA/2cgKNOxpEkj2owEp0NEILKwelDMiJp2kfytvY4qlJ1PGfxcryStCjPhjxHpmZXBzvbgrb9wO858LvJCS8GKWfuv++DSJ9fFTiqzp6SOdGLJRLv6lEEaTp9bfYHCr7XVCE+Y2WT+gsBYELyc3//gN8BHIFldHh4aPt7hwSTMCaoBlVVqH9BLgQRNhhjlEPzbiQOGoRtxWeZAOpwRPOzKHYNichoulrYQ5KeU3AZCawm66iKzGXgyCGaEuQjYTO1NcgSIXnjia2m1FC70WgG+PW3asvqe9XbKcndMTfl//kJqoBeBpHW2DeFdrwxyeOVJO/TKDYoZfhMOMXqiMAAkl4Fm3JdbI23Ej9sI+NjDRmfPO8DpMnPTAwxATxdwVp5zcEjHs8TdO110w6uceyYxzGH4zyZRYT3bfaHTKB3gaZtRlsbXMrJjmzPYo7mnkY5idK1h+akTDugykAVPlu6lngPI/oiLtnAdeNAOK+Pkg2aD0WagWCRjK7XEzKRRxh1cdI0Kuvj2jE2CEa7fJNGwsqBIyTbmC4sPTrUJD3miarZBX/i9fq7qtAzeBTHJ7PEZZQK0ERESXIfPKRX5fN2mah35gfBgCl7G41OTwkcBcAz2Nqwy/mFHX94zZ5Hb15/ax+OjuxsdMpeIEgGgHE03OzbcLBlg62+bW8BjFmzzX7PhgS+wThSfxwwlYZbA9ve2bHh9q6NLmb24fjUPnw4sffvITEyY6X67s6eHR6i6ftj2s+dnV3+7fTs1N6/f2fv379nFSnYny9eAIx/YY8ePbTt7SHZKkfvX9urb/7NfvubX9tsOred7R0C9k8ePbUHhw8o0QTJJciBoq8HWKKD4bbtHxza5nBok9ncfvO739tX33xjr9+9ZQId78ca2Vgfql8MUsFsHq+UCNmFqOi/vGZjeUpWAlRi8leB89yTw0xaU3YKSW3trZfXYOkI+BO7qPY4ajOOEsmhyA9y/vgf4mfYL4BGSgLLxiP5EoUETDozPk/7CKtBfc5w5ijgV+IdDA3p1gPNupqggncuuRL0jrmaqL8RKnuvAaaCtQDbNrfL+cRlxRyY8oQ+Bq5U74aMnDOOavVvVxFCC5i5zV9ARbQnLf64pOoWgaNqxwUaXcEfoBhs6kPkwJGQGs1DwcIOkHM/9/e3ehzRbwAwvr7OZH6XVB3mCPavIsXk5yt7e9Bz4xzRZ9CBI/pELYaGTFuT9XFT/NIVD4XPU7EHR0c4HQQiycJfSqYIcxFAkfflIuAJUIcSduJ49a6vbQC/Gf2IivQv5BXBTILtApPYGTl2LWYPQBuXPIx5FZKUIYuEdUXQ6Grd1skaC83e8NUFHNH+g43j9qG3Cf9Szx888aoAACAASURBVK6wBTc2bHMAJg/mhHxrsIuigpvFQyhYglyQ+4aSqxZYRTlk7O89yRaKjbsuEAfsaTxvrnzcr9iBwATFrJRUHdiykPLk9/WBGeXo1NvI1vpkHSGZju8AD3Vu+EDqwdUFHOU9vT03Yl9t5w2yjxAqGVUmcJFxFMdtf7/NZNA3KAUqvi/7nG5eQ/NI+T66zs09OHy4VKzX8BduiCXD38rvzz6YfGnRjLvek9+rnp13YRw1gaNlPmv2Z28bZ67YlExe9rzDfrSLq7Lv1R7vdnyUP9s+Do4f87GdA1vMiVXGUTu27RqTLvWNxdyRJlxI0BdNsVsGsO33d419tqU32dzsk6/KOBLbCIUvksct/1Jfo7qUkowd3kug29nS4e9GRgJFnAD2YWcJQGheUyIZqg8cLfWtAxhFpvPlnBJ1AI/G5+c2vjgvQNIYr6E4cwoJu7H1LmcEjsCA1vyrjKHYH4K5p7FoqcOk92t8Yy+6B440B1XIgecURZhRsNHc28U4Us4oelveA0er2M379/yhRuAeOIqRXhs8/y8umiKbp2qpqLTLFXdY2JIU0mbn7/Wq1prQUANQONklEZKSiLURejN4qEY3vDQY4PbPcT2sk+Q9KCeSq0Sa19ysbq+f65pqbedj1SAnrmHR0dBZ5MStwjjyuq9VNGXLE8zjePP9LV9e7c8t6XHkw5xqCLXh58bz6XloHw0ZEoW0rIdk+YaeW5lLLYk7XatkWqrD8YcyEN/vPHcHjuqc5XiUeQ2fKkUtHqhzDaXK4ZhbrJnxcewh0GNT2iRTQHktBQnsydN3RpJaumi9tRlH7KtSA7G82bcd8i7nuU1JXuaM++P+fgO/7NNeqR9rsQAhysgWPWX9XAMHBVfQd4fOPYJnVDpB8gu9LaT7DhklNkC/grzHpU0mqNSUhvze3p49e/bcnj2FRN1T9jTa24fUkarcVWld5zgcU7CNqDPPRN66gb3CHhcpscxgx8GGeciqREIGbBFPnnMF5eQ01xLuyecFK52jp40nFb2xcySHYlkqVESiNBg9XtGaaPwAjlhBXoCjZsVg2NP8mG4LEMXwWbc+GqqkfwwOfX8Q48htLa6S96dtIZhI+LmdZsT4hixk7DYBH0QAEH2aSr7Hk49I0AZrQD9HQKHUr7dJYHIgrpNVeVdVbjCCVjbaRq+QYJZ49e+itJ5viUzGNPe/aj7rXoi1hvnFamX2agAoVIP+mhRTtTIqkvEeJKOyrB1GTtfoSTQklEpvqAo4xrGLZ0BXQj0nYG945gB1UkKx2jy39Q6a8Bmn+RzzOidlkKjjs+sAjqKXRJGqS8BRbnid11aRD6WDo0lT5k2SRqzrwBuXs6G6+0YxFx0ILUkaZwSARRAJxgweNf0l3VO2t212V02Q6IR4RmKxuEwIKxC8arPou0t+DH09EGBT0omB94wa8ehhNBqd2uV8apvo67OzZXY1tbOT9/b+7bf27atXdvT+vZ2eHrPCEwE3mFmDzb4NBmIdgWmEY/YgK9WXrAhZL0hsXgrE2dvft929fRtPLu3t+w/27u17e//uSL03hjv28OETe/jgkT148JB2FMDRbDqz45MT+/bbV/bmzRsmACCPB9v64pPn9uQJQPkDnvPjx3f2+tXX9vvf/dau5le2u7tL4Oj5U9jjZ2QqgW10fHJqH48hW3fKbMQAsnibWza/Nnv17Wt7/fadHX38wJXZY5X9lq2vbQrUD1YhQSOB8gCL5lf6TuYhEruotJc3w9dlN9DrCL8H4wisA4Atc+3/xGXEOGLOpHzhPD7fqXGkxEvxXVNPLoGhAuzmkGUh6CjgiGsjgAZX9RLYFHYsBHI1P3ABwdgI4AiJmsvpTBXBBAYBUE2KVJ36GzUZR+h9xD2Cx8S9OgCV+w9kNlKWjQl7fwfgoekSOEDHita2BI/sYvVDNM7N5MbtjKPSZ6icWKNc3eJgxlbmOCaIQiSXi3WABvYOtgKgEQtJfL4VP60B5KCf0CLjiDJylEfDPl/7JRJTduCI3+PcYeMqrVbjAgC0OAMaq7CvlCNr2UayjQAYuE8VvlV8Vx+LuqeHH9AOfTQn61PUHqreVwSOOKdrkpzP1ROAYLSB5QY7JYkiAahiKIk5zKQ57NS62Sb6tiFJWYAj9P2Z0e6wTyGBU2XB+qVHqEs8uvwO/LHM/ARYtH69YRvXYAYp7vEor7BbBRe5w4Kh9T5OG84ughQThgF+KOQ5CfAQpMY89vPTJ4QEkANH0suta50sTzDlNymxDACp2iXgP/Bn9cwo5+e+HAlltBliV7KPEXp68gvXAnlmfAYPAfKd8DHU34rzwueshC+9n9bGmuQRS7FS+Nwuieg+CkYKfZoq67f66tVvjAIjgXmUYKQt0b7sW3iZn1hTCnO0/rqzDOFLUu3VM9WyDTcDWE1r0wVSFd/F/R+Ctu5Dc02E3K6DfdnXqcUttbcnfYvwk9y+hxlTeCP/OfyjuO/YC/h5xDeQoVx2f6lQq9qxWmjAmZvikxzjrQI8xKgxce89J320dU3N/2mlcD9yhrjvf40im4j5orCOx66f475LgBVgMGyGeohiPLC2i8mJgiI3TDxK5C4i1sDe78u39sT0c5UBk9xs0zf28qWSC6nzh3FZimqaM6v5W/H34uglj6ezlT0sp8nawVDXCZyBfNO56x2hd5kDK6E4oQflH69lDXghip9kEFPvoQBe4nPX1+5H9hhUke3sYA38ThH2opAFABCkxNcoXQfw6OIcssYjB5Au+DPUPQAqXU7PbYPAkVjQ9LWaFTl+nWKwip0a/nWSvU3Sahxr96kjMVbu1fe76qvVOYd1SUUBj3eqJGwdQ1yeehxtJUlxydWzD/J36nGktaveqLWXXvUD9fhiH2aP1CKV7HKx3teI+16jx5HmnnJ+AQw7ax3rqiGDGMCR+v36Wbt7HPmUaszt2ybpXf/OZ10vo+vjsNeM2Vv+aDFaeb3FATye7PrTbZf4Q2V3bztPutRGZv1P4XOrmLVV72PxffLcytz87gda8slapHXbodv7apdfUn3qRSWUm46/Sv56bfD4P0XNLb0kr7+tgExZpKjQCtETLCotGvyj7AftnieRSjwrYxA9LKLiUe/D5gFH1UEoJjWrhFL9mWaLlN1yPhrgqBlOcjIFzIqES7iF8bD1Of2LZVjBqQpC6Xz6C6w1gi6/Vz+3Po8vGM84nyQAotosQu92kFQfWjubmRIAce5bZhA2i+pZZdOia8vXWVNgur+6CNqfy9fRdK1ZwR8VJdTfRSIqjSdvqTku0uyPsWQ9pD6TNgD5Y3LKCojozj8fQb6MhW4lty2zP+zfV6nmCePjdYcOouk51Fg5lIHxslfPu+RYrCUlG/Q5AUeaiz0PBLX25JAE6IFKRgJH3jSxBlC1UWtMPwx7dbJrurULJMpAEh9vi3EUr8X3tkNbwKv0uBYJSHW9tp/qMrwVDqb6lZQJ58lmn6utwC1X3zHIBFiEMSPoJuAITCAEx1uDHfXqgJ78RH2N8A/SSkhoQh4JTKOnT5CsBMtoi9eBnh6QjIOzivEXIwO69JAJUZ8c+C5ssu7NJ+mEuWQdXgNDSX2UZNP0jHt+jbLVYpXEMZRoADhQpBA8gA7ntinlIbYMmQqePCqADZNdkfByiwo5JGfQlcR6YhFlsKfx7CLB7ll6navaEcql9AIsqUyjAsm4SQo7tOH7VKTh4khl5hSvTRXVCihlY0qPAdih0qgVw+VjQJaApJooG+cZXSXV3H4hic/qZCUeVGnsa+cKCR9VL1/PkVyeG5NNM/U3YRIRDimafNPW+lhIS0jJFkoDuaPPzIYSJDq9n9TPh0SX5hfmBpI6AUggDhNghTmGxD6YdAUgZRWxJ1eYpELSrc6jSD5r+4mqdu31Hq7KR0DCa33Nerhmd7A11yJp6Lt6Ccb1tIJ9Fj5Fbfacq/Nlm7T9eAGFZxTjHKWfBMEzVVnr8ReIKNnc6s4T0HEfg55AJHa9lFfJjJoUjjVY7GIkWzKg5QU0tNO+prk+Q1YyGbCFPaQlU5cTUHEtTPiFT8Z9VAkRJkVcmkm9O65YiQ8gR36N2CIItM9Hp+xDhGQrGEPbw02yR0YnR/bx6K29ffPaPnw4srOTE7KHoBWP4B3vBYgDWTqAR5R/QnPeHgLdNd6vgKNLgjhgYB7sH9p0dm3v3h/Z+/cf7PTjCe0mGEaPHj62wwcPCfAAaAKzCLbu5OTYvv32WwJHk/GYciUPHj6058+f2rNnz+zps6e2v7dDYOvdm2/t1auvGaCil9zzZ0/t2ZMn9vTpU9vb3eUsQP+iN6/f2Os3b2x2eamk50bPoOZ59OGjfTg+sdOzEYNyNoTfGNjaNWS4kGiTHGV0A8Lei69L/2LRB0CzkJnkdweZ2dtEwBGTVxgfMI4o51GBotLfKL0Gf1MJwHVW4Ma+SwAUdiUBSQCOkDQHKKWl4T568W8diHKnI8Ajze3omeQgaipCoFQdihew32Xg6GrqUnVgLCDpC3AI+wJAZ7E/1PMotPeczeRyoCVxQwk7AATas7jsYnl6JjEHiUuJyg0XWzZ47pKjGZHo8j1gv2jXF6L88P3bHghsmnwoXWskpmtikXKxUaxCW1kBvPDlgiGCv1CqDvvHVZRHeHAZlIJCLWgCR7QfzjhSXx0ViQgA0L5yvSHAiJhGAzjSe7E3xr6PYxQVxNjTw7ZFYrq8jiHDsfO9+j5W/NVa7hEAplt+WWc+kOoPr3M/lk0Do42AhkvYAvwusZr0HDl31LcNDHCBR7R5zqSB3etB7gi9e3rrtomfry+td3Vp6w6+Yl+ez9R7kqwjyjOist64n7G/GRJ9fnbMlSgCicJJ8Z/Ri8OBI/dCxUAsXkHaXyAnvUEpZEggo6cRz0vyIgpoXLaYe4jYzcFKENDp9iWKhBwkxoCBAb81GNjmYIs+oMSZtA8iHmgCRw6wYd90MWDOB8bCAJnQSwnMIhVNTWdYq/ibACPstbCP2ue9W5o/w6uebKL2bBWjVrY7/JWQoAIbX/6t1jfeq3mh/TF6H+lnAkeY04hJfe3i7mL/Dv+TZjmAI8wd960i6o9aPa2/8LkWQc7YozsThwmEWQYgYc0BQCOIhmui3+eFfkK3ZK+5lmT/3KxUO47YxikYeC/2hXAVOSrrFBP0nlnKuQSIBD8ZPi4luDcAJKo3KT/HNRXgtv8ciFSyh10xXwaR2n5RWMwMyDd+9jlZ7jVlajgkvn7Knqcgx9dSzhNo7PgsuS82QSZ2Cc3AkRdDYygRF9fcTWWkE4ysHYcVQ8KnbPQkrsWwAhk8hURwQ3e/mOeoPrwUIWI9rJZIXAbaVTvaLoBwoL29fbV+r4UTCxtgxyc1vpE/zHuz3qw8UbzOuUqQV38jm6jk7yKYUX4J8xNFTGSKeqGk1rUAHULSruVLX7S3wcIosIokWQcJZnyd2/loZKOzM/48G5/b2mxsdjWjHxvAkHYv7d7cWxyc4jUy1oovl4ZmIUykFxRIBvuK64s2GHNxA2Gks899/ulpey5Uc1by01E26OCEx6jINSCOCxtblB+cMcr1zZ9V2AG7HkWALHb1GCiUaSo+Jzl2FS96AVF6yuEXhg9WmHpFBUU+LFlfUeiKvdLHEs+FAFXpJeV+ahSel0JI5EWUQ4kSi5g/4YiVa/Bj3jKNv9OfBSJ6ztfXJG0ic57yAcjSj/6DtLvadzhzys9uS8vnNG+zK7va6qoZa80YHSNnw276uX2+f8+fiwe+aIO+01RoW8XWvIwncdNT6Xra7c/F51e76mUFGV0+SbP47fYxuA04Yk5wcPhLuSO02jcAKzCGHqSS/hzVEMXBiGocGD1tr3JywgGJzcrdbAeUKgiBFyLppc8Vmq5fGzdcWg3If/iiTkBOHrQK6uRN82bgaHEZxgNPn3OHtfFetzHaNEXfkBF2J4COboBu+cFVyaNiKBvZb99AfRwXI1g5FlUO4q73F8Y5f04OcnOy1SRf23xpk6mLRs8gO0Le+4M7FVtIN+poWAGWtwmv/tEm46w1D/7L803AUU6w3XWB3L6E6jtWB4MWnbTu82gu6/ZbWweLCNXcnN/C5YqKEoxgqcrzkJlVI+iBojnDSn1WoqgaJYAjVJaxutAD3wCVFOhFQBbHFCOGyVk42d6RgWdoVZjF84q5kwOKdpCQP1v8A/n/aSsMILpuA4vPujludenkyEbVoaiIZwUie0MoWaeZ2qxixJihP0ckdIPRgNcJtm31CP5AtgOVl3MmCZXYQWIdTtrOtkCjTz/7zF6+/IzydGjyXpaKBwZKrOs5c/zwdSkHHA3WASIp8ND3cNYa/WaQcPR1ElJkwYzyjzYksTjC/qw5siXBncbC13Mk94NRmANgWfHm2EHHONLy+W8+yQsgsLgeFllfkSxUmEUOj4Meubl7VJuWaFK35BX5ZLpkYCzSS8Hqg84/K29rJXnIRtXqzjqXij3iPpWkNfzZheONa1DtnZc3MH/vslSX+Fk6z8DYsKoogQPgKHqdcBvEH902Epxxti8fqu+VGlE9w2R3uTd7km02Vc8pzAn0KkCDbToGnHM+d1htqcBBsoBiJVYHAv21JL/IK+FwxfP3dItjK+ppEHYNCTOvWI6eCxngidVeQMKmvVXy0+dlqcTT72VOoVl42KNwpQOITEEYEjIEj73KOKxuIXR6siSugCCAirmLcx7rpXzW36xnW+dJue4AmSII9HuB6SaQQlBXFepZpqVYvFzFv8JmhUSwkkLevYZ+k+wdmwMziYpEnIAiBsuQYgIjZTa1Oao059KCV78M7dfTizM7+/ieevGjs1MbnY0IME2nYFdK7q7HeePVywQqAVCjYTsSjLCNYqwVxtHunu3t7Nt8dmUnJ2d2MbrgvEEvot2dXdve3rGd3W0CPNsDSCj2bHwh/frjk492AuBqOmE1KkChJ0+e2CcvX9qXX35hz58/Y3NkAFxHR++ZaEYfpr29Hdvf3badnW0CWrifo6Mje/36tb169YqAAuwukqDnF2M7Pj6109GFjacz29oc2s7ugQ0G23Z9GQlSVdaLWaEEP2TFIOAHL4cSY5SaApP0yqYYUy4bJfKxnOZYg2SPTn39CwQO8Ii4H/csfy2abrAiWRM0gCK1a6l+UyQ4nHZWwebwTMNIhcFKmzHT+pyvPq+1yJJPBvslKTAxkJRYR2IeX2A4gbV2CfAIYBFl69RrRr2L1GcGyX2ASwHAi40E/+XK1tknwGXzAgCKZDvXmzJxGFJW7Hb8q2x4BWoYH/oziGdasjPx8QAtVBDWZiZ1nIRDBNsSLBtPvnoSAb+VcjVnuUZFOUEkxl2yaUoXSd4LwCt/RjFBZJe5D3ixmH/HHEOPI8UBWP8oDFHyEVJiTECTcaTjRmLqioCR5MOUKI4emgIHlKb1z9F0Rh8l9828XY8QyVLjwJ/51PiMUhLMry+ACB1fv2kM8Fjyc6z7snuk6lV0PbF1FHJwGHweEDCFzVL1uKAKSLmZXcGmMYmIvm2SS8TfUAREsLu/YVs9yNXNbA2f9ySigFituyjAQbEPACVfyPTf4FPjCxJu+IdiDDDH2bOFroJAPI69V5aDjRg2n/6HPyP64e6bQwKZksgsUlLhBf0OrkP/zqR1TsniNMGUr0lDPM/BYECVgRI7uC2CXKH2rBqLEeDGWEcJJZPw/qwcDJLP4fMxdskAtB2IrMd0AIlApTM6Yn4vFDgWeMBjAo9pOCcVY8s3zdXedDQ8aQtrHGtErPNSGc6f1XtUwEKAIpqq2DnDvaAfVeIsrfsMEjXzDcv/vuxzGThigZHeWJPG7jfgPHwOwRKNAoDE3g5mdlOSW2alMEwJAkZSOX7GcatUXRTtyO+KolT3wdza5hUasV32XxbiuxQvFsAnwB73m3ic6NeYpbeT/xWxKv2v7HOVfItnHiLh6wUbkQAuPlpiEcVxSiI19jg38zm917b8xeMrywaGNNCh+GQAANe0CyF3JhTcARMvNo59R8Mc66p7X8vX0hWLxxg197TFOdq5afqLXc+x+/1anyxaicigldJoM3wr4yhdU4x5gMMswlCxDW2ur5FgmCp1UgtQaPev6XnRtyXIBNkzst1nNp1NbHJxzh6ZF2dgIZ3Z7HxEyTr0PAK7FO+PgpkCHLFX3aVtbsJm4D5RkABfdub+iySbZYUFKlytXdqly/YxD0O7Hz0lFS+I8aY9XvaqZCRUIBh5HzcL4Rcwf8N+ctGTWOB25HTQb5lfYM55USqKHChTiiIu7FHRK7c8J+QeZhyrWlp3w+woSkLyCSOOqd9VjLgIakouuMzPIp8tB4/vp1Sy7+3xXgcXOb9K/K77XvXfXfKDjHV9bCLXrYxuJUygsBN5aNolxgBRXIqPCoTnfabPAejkzuWXHWnuYn+SvePpCXjr312zu/Fo/5w+l63l6jNj1Rmkp6l/8b3aeb0u8kh9T95Bun5uX+VqV30XJm/eN1e507ZfE7/nvXtt++AXCyZ+2cGVGAtnXRXgYdzk78RqSFgxX0oVxJ7o8ldbWZmbb4vbk5+iPLbk7C5U4Saps1UG7Lu+J8YlHBQZqCo/JkZW1RCu5wmToPeXyVZKK2Mi5olap6TXXJSA8btef/fnPJi98aBF46y+q1RK5CQGkqO1ZDaWlQL+cKx8zviGWjTvkwEPkKkwDVqO/F0W013H6jYUNo53J2crqlkazztmQoTKKaBz+RA59PG6nI2o8sA4sxrHE8Q1iIRkkAJJVqCw+buSAsFU0T3U/jYozFWQKio4ZHacN1GSLjcFDhk86hqfspFz6uMe4l3uQGWb0nrW3cHJ4jrB0CJJuNWHNFyzGlszPKT8Ium6Zr2+NOQVPPu2v7FmG5Bd2uyrsXsP1aB9m8y8IworgXqspgdQ9OnLTx00esIkKJw6MJLgsKnPREgRqEo9GAisbPWEBSvWw97F9TjrIyecI2jTc5QcIZMN3sCWGvhRiU7wPW2vKTiNwFXJNk9GONWcm0+plJatl+xHgI1g1kS9YrX5sv26CdnnrpXXBRzFflKBIxVWKmmgIDquM+S4ZEPbwFH7vWGv5VRvSuPfp06uBoyf5fpFgrZKgeX5HYwjBqLFkjuf0Ht4aB2FVJWqIJXoRZJJ1WuLayb2TgFH3BEcHI6x1esBslQQCcebzcAqEWuOoDGDGA9xXIKSrAYyE1TZi4Ra9DpirionjNNeHvu6riqebf6uynvMClS31kfvz1uTIs2JmCdxPL93JkNjjlTboBtTcNmwB4UJJ5BM1X61kq/Yoth1HSDKMxNN44NL2/X+bGnCVsQ4aGL62g3wpz4iVhYLvKmgURdwRGtcigW61k2ZtvrBm37Q5kd1ts8pBM4EjwgcifkTPWuQ4J9NpzaZjqUNP50QlMFrCKRnkwubnp8y6TpB5SZ14pGEBRgl2S9aM+VG1WUFLLNej3YX9pfBJaQOZ1NKdQ4HQ9se7LBW6OIcmvMzzjswkcAw2t7eZr8i9EMC6IPPo1qUlaOTc5uxF5Ix8Qug6fGTx/bixXP7/PPP7dmzp5zvuM6PHz/YHE2Q165sC6A/GFAbIMlAfu+jvXv/1t68eU0W02Q6tYuLiZ2fT2x0fmGnZzjXlJJz28M929s/tO3tPdvsbVNGjnYb3zn43u8IzbJZyQ1Vfnyt2exSEqQTAIScB9pjI4AH4DJD0B4+I4NyydQFcCQ5RZWnk31AG+7SV0xCeyLaE8qFdeS8AvZlqx3B3JB4cNxi1cQ6ZfVrmfzJXhUmW/QWQIJccoeUvwzgyEEksozAPKIkDBhIAo8IHPF1fAmoDHBpA4xLSt/gve4fp+/yHRaBo8b2EgVH7l/IjhN6KCUw4YPkpEJ9LcCPm0OkSNyv8dkLRKz/qAnnv9LjDajLEwt4hgGu1L8HA4N7rj93mRAtskj0kzHEm0Yy3u0c9jS3rUgwyS5UX090HbFaBRoFDuLAEcGizBhxxhLBC7+XcD95OwEceeEIwJrC6IzihgAd9Ds9BbBw/Oe4CIFIsbNX4Ej7G0tq7Pp6TOBI/Xew30u6V4k8JL+QQIRdmtslgCL21oKkIuTqMAeRHAOopCbrvQ2z3tq1DXpXtrGGhCPAz/CZaFj1zFhh7BKGBVASi0PSberpA6CXfe/IHAfDDQxkAF3enMP7oVGmmAG19yzF5ykHJ0YPv9hXyJ+Hjz2Li7w1yDUGoQCPcSwVf8gP1PHAkFdvTgegyt4XIEzaoNbA5HXlg/K4a7xBP67E8e4/O3M7CljCJ6m+n8sCk2WjWDgKK5vlGZF61juiHqP4OAVbqT4l30lsLvZcz0uUdIQAEG3J/jn3I7VMUn6iMKDiHsN/rWu66c8mr6bh5zavL85TvjsYdBnrLxKGDX/Br9aPm32BSAaFH97o6+j3xEFOsnzVd3Yf2v33UFII/6Xenw5Qxs1jBY6Em8Tsr7Z9V/xO0CuBQ9mXbPjP3Bb1kPi6sxbCjuaiNe6dLeCJl+QVF9wtPG4pWZUMUBVQu+U3BiDVkNC6ye/yAuHiP+KZa+4ppPe5zH0INiHaN4hdU6RFkspKqT8Ktujy05e/BNNQY1D3LB2rtp3Iz7c7Dmue7G6MI6/89K16Mcxr7qEZgPVZ5nFArMWwRyi8ubQJ2PFe/AXfkluYV9eoYECFUCw8Afjh7CC8h1AxYqzZlAVFZwCO4EuOTm18emqz8ZiSpiwqIHjihQdkJuJZqThqs4eYF4CIM5QoIYpzSv45OsTh2uZrc7tcU6FQ7h3MmVAKg2rrjVBtUMAfsU4Y3woiRUFwFB9VhRDt0VQc2dy0fh85ChV6RHsCFLoGCE3JZK6hOCOAI/W1q8Wft899HADzWuBR9AOUHF3Md61zHctLYN2lK0akMNK4hmP9FYZX+H/B4NPntHV64XxnXqF5/XfJD6qd1W0HTet9JQBLg634e4lPmf5UCptWydDfcMgbTci/08+tkr1ewbTe8JZVHkr7x4CFPgAAIABJREFU48sG+7Z5tngZd5nL3wc4KphOKv5gnmjnjsBR3sjbm3q5PVJQvVq+2P9mArHrOLc9yExIuBE4CoOSWBG3Hfv7/L2dxF5MaiPR+V2AoxaglC6SYXMkAEsw+n3uov1ZT0x8h0PGZAvnrtBavcImcHjGUSmdWBzJwjSKxom6iHjvnwVw5J5dYRtxAFLSoFSoaGQKcOT0ePU1WSNtWYyjkFqLKsQAjrw6kSyUSEjJkOVqSzoGQb2PFFRaX10VZ3kdtBM0CwkbJuFismmGLDiXCaToSvR0TVU4QahKB+uoqaWs+VQl2tw+MXcTAaiDmRhLjCOSjqzmUfWOATiaXrHCd3NryD4cjx8jgfmJff75F/bs6XMbDnd5H+PxxMYXqNBHct6TAyHjgcQCkgyRbOB79MwiKY57y4yjqPLJARTOE7R0NW7WvwjW+N5cK5EDXQdx8zrjh0uPMSUR45nEuOUgGjr+JTC/JYiO55v3ge5Khy7gyAGBtHeH9jIDRhYvCiDhM26BTNqbBAgiMdNgodwSYLbndFfgHEQhjnuqnsz2sBE0kxGC5GmVCI353Q6YMV7RN2zZGonXcQwyQpJUZa5Sa84LgRiUlSNwFM2/a3Ddvqb87No/l+t24Mg5MK1EhCdyYq7wwivwFQkLHisBRyVpFcBRJCnbrB/v7cTgwj/P9ZAMRRA4ykueBIia9bZ7mN9filjI9HTj5YlcBTS1mEbJNllzSuAw2K0ylDcBR112rf0ar4XaTUq+qCBDxRqaBwCNVCUpySUHjsB+Qx8PD6oBzJxDF57SHiObT8FEuqCsBxKvkCbDF96vZK2koYrZRN8Qxr4AjwTYU0LIpZVm8ylf3+z1bQtJ0bV1AlCovkRic2fXQaPh0IbDAaXoAIBOJmOXxwPAtG6DzS3b3dmW7N3eHnsbPXr00J4+e2YPHzygJBMC2ZNTMJPGBC3IUrhWHx4AXycfxUh6f/SO30ejczs+ObOz05GNzsc2ngLkgETdlu3vHdrBwUPb3tmzrc1tm04ubTyZ2cVkRlAIjFP2PUIPpA0VFQA8AhuVwBGkRQGcJeUzzC32QgKrF4mPYq81SQnoMsCPRBmG2uVDQyYvQCZnMKDYQ5/JCSNU64LlE2UffqKQ47gROPKgJsnfMWhhgK9+MwR+OBcAGmF8xTYCgIRkBBMtgGvY38hBogCMEnikniRiJSFBswHgiMzLmjjgwBS/owJHlGvKizgKCMqCV9B2N+BodW1wCWIhUSOJt7r54iffi7lIBZZUibrws0OyzstZ6OtsaM9tAEee6PekbxdwhGIIxUrevH0BOBLiIuDoukhlSZK7gkcAo0I2j0BSsJZYfOIYUvKX1EzcK4fdjqr2RffIgo9I3BfgyO/b0avKPnIv342s/ArMjZldXp8bVOLg4sC3o/QmQXHMt4mtUSMWCb25zSdjAkhIAPaYtOGqAw1JzbqdeYk+boNNvEfzFGzvmlhzfy2YQACFSbhDwgxzBPcgf42MIfqyavI9v7wmYDxG34ZA1r2gR20UPFEIGdkAi1wKDpKZsCVI/MVzYdznwJGYSogrk3yrM07JGC7ytBuUzBRzqRai1b0tpQpjuUfdfYAvyffu8tO6fbfm/sfiMKqFQArMN/tVNre8sjuuwzE9Z9K5Z5f8z2V+UpZl7vKzavyhtbjMx7np9Zx4aYxRCzgqDOqO647jLwOOGiCS6OCNXkzxufb3uL8oJmx/Lsdf5drFQexUnMj+K83uEuCo7efSR3bgKECf9rG6gKNInt0aW7bmWNf782srJeXCT4yYKm0/leWqfTz+xHMEGyr2XAeQFuJhFqLkAoTlC6UrJonxz9/b83SVpbeYy+r+FO8R4Hi7+8INJ2mvjbYN4UfXUXhzaZPZjDKUkBHUfF0TcORMZ/iw18EAcvlk+ARQOCfQxD1izuKo87MRmUfj0ZmdHx/b5PzcpiyaQt8jFEuJtao6LFgsWOlLFhfgO8AV7h8sUhC/PIAjLt/1a7tcm9t87dKVkWTj9S+KEJL9c79A91+B/Pq7F594MRrtlhfElTXqDDWCwJtbFThqtCgI4Eg9OGOeyxsBI25CX24l4KgV12bGEWLZyFXEHhpFAtGaQWuhIJ2Fk83XSyII8ykYfKLH53Xy4wJHUU2zyipRvuH2f1KY0ntvZ7KvuvZuP++f3zuYA/p3fNt3mRvtPOptw9L2i+L9cc47A0ftE3Y6i+74qEmz//MEStfGkDeP227oHjiqI/SnCxyhGrAUKSbYSPcWSYmyMCh/FVuufroHjrTVZxmI7wccZWAzJz0UABcngGwK77Pjm3hs5MuAIzyveE/83DZ6UUj8XYGjLrtR7Io3b0cCUtk4D1m9mlrAQmUzcF251J90guW8omKTFHHvD7UOIGp9w2Zzs82tbdvdO7DHj5/Yixcv7JNPXtqnn35mhwcPmSwBaHR6Cl1lJNEgk+FVoAhGPckgHX3o6atSFYwmAFQ1mZieQ6KG57HMwFHeLLLBZ1IxzHJmCyXmXwPMZZPlUhfcCRzFWPeQaFpgGNWIalmgwOMvTUzoiTCByNx4fVY8cg5USilXBY5Cqi7e29gEsS9tNIGj5XN0EdRpB8Dl90iarQAc4XzhdIf9i+O0g2WCEeijwN40bgtb32Ms833mBEFOPijB7HrdEKZZAhwVu9wxb8oWnxK3+brxfJQaFHjQftb5euOemnIr6XkHaygKQzghFOZkG6OJorOJceQV9gEK+nV0gkYlcSYpsQZwFM9VC6K5NuPYjP0i25Z+9h+VCBYqz6ra9NVOHqzs8MW1RGEBZS741LhAdA4xPK4Q1JHd4frsEEsEoAEpj6maCaMi8+zslJIeAIzG5yObjE7LNVPu01kn+I7gLuQ9sD7BAgIQgntFoI/fe9CMgqw7pUDUY4JJAIJo8gkAMG1tbbIXB3oaDQZbfIxgPp2dndjJ8TGH9sHhgT17+tSePX1mDx8+tIO9fRsMB2QoAUjCZ3EsJHbPIUcyvSBwhl47VwA05mObjs/t7OSYvZDORmf8Oj45saMjyOCd2fl4TCAIBQF7e4d2ePiIX9vDXb4+Gl3wfeiBNDqf2ByIEJLH6IPUHzggjT4iazYLqTpIWIX+u8MYZA4EQBTzKsjZBQByRjEfp4AjfddTxnft05LWKsE6Jy92M7EvfmjgCNKk6q+m+aSKU0gSKokPgO7qqgJHUdGqKl3IdUbFLn72RD6dAABHALFx3ZlxpPncDRwVS1SSNCWJxXH4bsBRHPWm77IRnO1KwfzIwNEC44i31804oryc98Uj+OCsIbIwnXF0RUkdHCMAimBDfxfgyIc6KoGZtHOWUUmMNRlHlOJLUnXh5fN17Rh+DDDApza7OrNeHwUO69b3fn9gEKJq/HJ6wbkIaSH01QKI3d9AD7YNG25CUg67EaSLpkwUXqBROvpdzEbWX8P79bma49Xepd6R6OG2RXbR5VxsXoJHl5KLY+Ny9gVUAQ2qrgEaX8zmdj6dOvAm4BBrWK6VPgegmVJCAIvYpwLPCr+jj5CKv1gg1ijsR0GTGI4hQRg+IAuI2I9TUneuL6siGd+e6Gf4xNZelytxFF/gfO196Kbfl/txWiMSEFTytF2U0V5jbX+xy1fge0JSNjGObvIzil/QKm7qSpjofvRMi4XpKIpqX9tNuQ5ds+7/0vuLdd1b+x7aYxu+HF7PoFA+Vr7XZcCRlAqicHCxwLfxHJQX932nlcjtKHzKzzQDPQ3fOWZeyR0tL6CKZxSFc3H8xZiyXls7x9QVj2of1Y0tK+JpzM8EHAW7srED+RjluKPIs7WS5pm9Fceg2sSKqc+7Aker7GnLxrXrs8Wv904SCUNb6VQ32hf4fwDeZ1OC3/3SwzcDR3P2NCJwdAlW6VyMdxSM8jMoIhTrCAVP43P0PRrb5Hxko48fKVmHXkgXFyO+jr0hJNvIHyZ4dGXr3ncRBQlrDh7BPxFoFECTHHyARmAcQa6uhKXuh9QYOZQXYA/DvoS9KaPqsZ4DTo5BsbdWKoYLacMMHEFaXywkLwSESgrtjoCjug7EkQYzd1XgKK+RRZm6lpKC+6iaDGm1uN+r8omgYVVwVYW+ka3wYqVgPqSZRYneFSbdSoBw7IfUKV/hoP7+e+BopaX+B3vTnwNwtOpgLuRGbvhg+I9t3yP2x8gZ3Ylx1D5fl8GPpMk9cJTd4nvGUSQopUPLaaiKjhsZR6pIuAeOfAR+JMaRpL/UNDWIy3xCvlez34X3Bogqj9Lct8PZzkFBdsi7nNGSLPX+lnrP3RhHYeSK496oPvYm7azyqFUutF2p7hcfKX6CV22iYhOMLanDqOkkylYRjAM4ov58b2D7h48cNPqE3x88eMgKdSRBkVCcTKZ2fn6uqvSoDvXKYxXYCAyAXBmq1zHeOrZLeriTl5PMmWkUYxgBZEP7OFFMC4CUDHlJ1qcEgWaB911i9S7WaodUXau6sb/W96btTbBoWRC9DEhqvn85cFRAI/fMYxxCUi8zjuK9ZW5iXBhw9xfAh64gtB1QdoFGMdfZCyyeWWIwVaCmGRjHc22vm5jXOUEQwFGe6zclKbIDkI/TcATonAs4wrH6kGR0xlGAVdn5CCc5z7tlz5Lnp3DaRpEQzOu163MN4CnPy9zzJ8CS3LMoMY6YLPV1HD9Hooy4jS6s/Mu/s8AfyfhWNMLPRdItfT6etXY1l82J60rn4Lpy2ZIwrm0WWttetpMey3y+wjjyHhqqrA+2GKQjABxJ853wP6kpYEvK0KMacwqptvORnRwDPDm24+OPTKyOTo7t7OMHyn8EA0KxmhgGJH5xL5dEHaTokMRFAA87oj4iSGBKbpHcDJfVRJ8chbJgR6goAXNvMNgkawjXhmAeINbHD0c89hdffG5/+Zd/YT/76U/t+bNntre759IYAi7wnHEvAOzBVEIlpSSqcD1gc0J6REDHdAaZkplNJxM7Pj2xjx8BJF3YdH5pg+Gu7e0d2MNHsOmPbf/ggfV7W3Z+PrUPHz7a23fv7dWr13b08cQuxpAAXLe13pb1NwfcF9bIZtwgy2h+eWVT9K0DuzDkKl1GRrUM6L0TRZgAgNz+EhDy58jvAo7095ABAuPY2UlkSrjMVABHZPG4FF5O135PxpHkYIRySZoEXw4aATwic0M9jgASsSqY7CPJuwgsqn2OyABx4GhtfU7waFGqTskE2Z7MOCoW8QbgSMlxCAZGK+82WJvX3+oBV3AJ/28BR2Ki017BlwPbjfYJvosziPhdAAIT4Q3gyCu5Sn8aAB/BZHEZvaWMI288EVJg4UI6YM891nsOyu47o4osHS9Sqlp5LvMkZ6zCRs66Ikg5I3AE5WEyY+GTYe+CtCblhsZeMY7k4bUd7u3aznDLhls92xkObLMv4AjrHeD4ycePdnZ6bOfnx3Y9H7HHET4XQIH2IgBOAo0GgyG/g5E0n0mOB30EUfAjNjn8QwFukIsEy3A8m9vF/JLPIvpYhNqjZOogSQf7qC+qU6wj6YfnpeSfrkf9FbjuKXcniTt8PuR7Q6YYknT0UXFs+rAua5ngoWB6ROFFWQtl7tQispsBoVpx3fZF8ufimgEc1ahu2Y6m15edt7EvRjvYkKhNtW9dn89+Vfajsn/UvA/4iVUxJP+t7b8su+YFn8f9g6sNB/JahTddPlL7Xn4s4Kh97sZYwwcocmhNNnqX/3oTSFPnWy1mw7kzSz/Pjohv8D1YDbeBQO3n0QZZ4vh5H1glwSwf0otysB93+HlywKqbCaZ1mTtadFWuLsVp2oNWXyM/FnDUjoNuWqnFt70D4yivvWXzHcM0o1QdGEfrAoSid7MzjqJnJ6VvnUEKfxR9N/tQCWGvW/m5KJBCIRJllqcTuzg7IYA0hp87OrMLFBrBZ5y5v+iFUWYzW+fP8JtnKpai5Kn37aasnePza1c2xxc8De9nK+mzGjQUe+0M1SgCEkgd+Y8wZCq0CGYlczA+l+raDKm6DfbaQ5ED+hyFTF3tceT8qRZwxO5xlxPFBXdgwzAv5D1a1atTyiltxpHX60bVnBc/1TXg5X96vSVVp/WQQSS3Oz6B7oGjm/fQP8e/3gNH9amvHsfI3+oqIom4KHJYdwKOcqKoy9DHayGvVKCTe8bRvVSdV7arJNYTTpG4TzrIpZLBN7ZMfb6XqvtxpOrCWZETEl+qZGafhaiKd8YRApa7AEd548oOev1ZTlWV1/E608RC6QoAsg1aHuwIoOxFYNZybEPiTD4+XTKX9EACpgJHkoGSXB0cMjhn/S2BRk+ePLfHT57Zi+cvbGd31wZbQyYAMJ6QFSEgNINUEip+5Awq8ScHCEkIOlv8LhaCKk713nZyuQs0yuPTBRxlw49qo7bTHr3GGJw6cMRn4qAhN5So/w0prJzIN7P+ep+9bLoCgnYCvN27ZXliIhKEQfNOvW7CGw3ZJL+vIj/YALvUj60BHLHIOprb50R7HZ+86YZEXHsON0AkpiTTM2sBR433JtC169gxJrcBR+210bUWIuhur0WBKRrjAI5Yyc1Ef4DJtRqzkQhyKZLbnrcgx9rjKKTmyvciVafKMTWSdWapV5OVsYjG8HqD1lIEEEnKgDJNzjSKIIvrJsAdj+FyeUdmEVUOTdPtDhlCnrerctuPW64rF62xIjNV1zlw0J4Tml9xZbkHVPNa4rcCaDloFEPjaUYGXUzSh0SdB2GslKSJgb753CaTiZ2Pzuzjhw/sDYTv6Cs0OjkheMQEcGiiB1gEu0DteUmCeJsl14sXuwjAEb7Ud00gNJIoPYDwds2KUCSB8Rr+sWn91qZtgrkEeZEL9Bs6tdOTY9vd2bGf//zn9te//Cv7i7/4uT19+tS2B0MC82ANAfAaX4xtBCbBBICRQDOCRmtXlC7peV8TkdIA8kL/fm4jsK3ORnaBvkZXZsNt9DU6sMOHj2x/74Ftb4NttGGnpyN79/7IXr9+a19//Y29fffBRuf4zJpt9LastzkkcLTeh8wUZMNQ4YmGxKieBXAkAEk99GruSK/57ysARxFfQ8ou5hD7Erp2vfYXJNsBFv44wBHGkOdAzy5KbgIsAntWoFGRqoNEIICjwjLy63LgSCCS2I9gR4H1gQR/Q6pOXaFuAY5iAUZ/tVioWogCjtTlqGjIe9KurKcMQHcvucarWqnqVcROBz8i46gpS1b7xhA48r5XYK1k4AhzVoVBLnHjPY5wyehxVGxagEpIXt0IHMlNFAYUwJGLrvnvtLkESsJM1+rq8DDYEDwMJS8iACONZ1P2iBweu7qGBOLIUFOzAfvBCQjgW4wj9alAxTgAILOH+3u2uzMgeLS/u00ACZ/BHD0fnZLFeHZ6QuBoPj61a0jdkaEn3w1TAeO2uQlG447t7+3bcLhDcAh/g++GHm3n/LqwSwBELLrBOS5tDACb/c3gv3gTOP979DvD89ogwxz2woEjsoj8iywpUt8lXYz17l0hKJNHIDD1LnVWvGSLXT7P5eNjuJkAKBKvNRFX/J3SsC588aaErJhSZecvUj2FbFvYZVU2TTvfOuU7tWZur+juAqL4yRbTGk3Kud9HBrv1npv8z/Atur7rXM3Czx8UOOp5jw4fylWOHff/YwBH5Yl2SQLGE/NNqguw6AJmbgN3ircT/TSTn96+nnhGkaBu2+xlYEe72OkmAGkV4Cj8P8Zt7amcZZJawBGvo8E48jtotVXgnr7C+uB1pM+uMv4rbGnlLXdJOmb/8LZztHOJMafb6xpDMEfxECSR6V/WfWYjCgbxBFhdgwJXFUexzybAHNV90u9msQr9QbwHWqNzu5yMbQrZuvMRfczR2akYqNMx2ekEoihLN01g0VwgkoQ3+T1AIzDu0YtvbnObATTCf4yhi0phUu0QA1hFmjXnoT1eBXdFwtKjcha1uW2L9a+x9D558Kv7myw8RQyH4gEWAfL7Jm0kAfxQ9/E1jesnI5y9ARtRUeejjB5klNv2/BB7mEbf1gCPylouK9Uj5Or44vp5ReF3eauKUDHg/dEvTDF6uqqF9bdk8q26rvFxrL97xtFtq/iP9+/3wFF9Nnex4T8KcBQL7zZnrlGV65vqTZU/q06/e6m6NBn+RHscMTHAyjz5+Io9PaiPTSb1OCpJbAeZNJ2iFrFZkXaXjWHVORfvW42K2nTibj6HsnBSLWhu1Ar6I9FRgZwfq8fRYpWLn5v+WMhZoSJaiddVgaP2/eeEe9vhxSZdm4feDhy1j90O+sIRxXf4cpUIrvnDfx0ON44Dh4uJDwTscLQYs+P3Dev1N2xzMCBoNNzZtU8+/cKePXthDx4+tkcPH8sxQ4U5+l7Q4YlZjoTolponY0wLSKQKcfWmiK9Ia2k+tYGjnGiOccg2uYtZEu9DNR+cuxxIE1QIwAjfo0J4CXBEJk9iG8XYB+MoX9OyveJuwJGDR6zoqlIaQgGcch8ZVz7vaNhcWVL5vRxTB0y6gKOYm/m7nElVuq8KHBWgogM8ysfOjKPiXjsoEyBgjDHOjaD5pjFuzP1UmZbt7MI9rgVwpMR9AEc3sYvo8HdI1OXzy14rqdp+b7xv2ev5713rm2PAyl1nWCTgiO93HXACvmtrDHD47JZIzul4zvpoJ4C7AKcEHGE+cUyTTGEGovRHZ+l0JKa7waO2lVvyewomo+eJ5GS0xygh70E10YYsLac1hETqZDxmFT76/Xw4OrIP799TD16NhEdiCpd1hsDcQSMAP6wEhe2AVno0oUdADcZRjz3mYIcx1wUcrdnm5oZtD3q2uz2w4XCLEnWokOwDOIINXluz6QTyeQKFIKmHXkY//9nP7Bf/4S/tiy++sAcPDil79/HjR3t/9N7evnljJ6dIAJyzupTJU/ZbUqJ5q4/j61rJeuqpHAXBPSRCoaUP1iduEzJ1W8Md2vmtzQGTuvP5lZ2enNl7MI7eviPj6P3RsZ1fgGHjwFEfwNEWGUfoj3S9jkS+QIU51i8AFgTY7Bso2JZ7BgPw2AOiaKObccTEkjORymcSO6myjgTQIOH+Q0vV4cKpQOjAEZIIlAwjcAT5PvULECjkPbYgUwdQyHsjSTYRbC2AOVFVKqBPAJKAIq1KJYckj6d57EtWFcWNf1UiLScAKnDko5Fsc7a9K6688jZy8bxK/IcEjtTzh86+e75uR2l3ASQEYyEAK/gpkq1bZByJgcTmzGQc4ctHkYdzmRyA/CwA8epn77dUexwFcBROPMu53ZfVa5T2jUS+gwzy2yubHCxUWiksNirRNjz7IomlQeYqtWsCR2fsV8aeZTz1FecZ2W5gOmLeUSrzyva2B7QvAI8e7O/y+9ZWX+DRbCKpuvGFTSZnNhkd23x6zgQaGERgikOODvNnZwd91A7tyZMndnDwwHa2d1nVDZ/19GREpuL790fskzadivk4BdMcvS3nlzbFPTpwRFuAoqzCbEeSD4Az7B8Y0AKM0CONERJ9LZd3I5NJ40EYFYi0KwZUeTr1JwzgiAVIXpxXkvQuWVz3zlocUkFHB2LuAMLkvT/H/HqEsoFXdwCO8vGyP9B4PUnVkUkXduGWvkxtHzYfP8d7At9+JMYRGm+5dF0Yk1VyJfTZk28XP+d7iuPlv7U/F7/n+70RvCJaGozP1RhHbeBowc66/0Jb0JJ3zmMSzwfXGoyj+Ez7eztZprhssSCsDTQtA57a+4HWkRdVhnkqN5ZE5pYyjkQvpg/dYnDpXn4cxtFdkoirjkVsvYWNvsLm2b6OZXMOexJjVi+ykQ+gfX8dBZa0TQEmqSdOsGZYpOXFKACAioSK9+lC0RK+0AcPwNHZKfpbntjFBaTrzsk8AoP1ChKoAI4gf0qWEYAjydOhGAn+JS2b1wXAAs1tJuDIzw9/rP6L+NTZwLTNvstlxlEq4q0xksuHprUfwBHsK+0+1UoEHLEncwGPNvl37Dty4yt8T9+crPzVgKMcs4ZsZFuyrjOudfls3m2Wqiu9jLIU8e09jniY9vpbMv/ukh+8B45WWMR/xG/59w4c3WXoV7Xjsb/+4IyjSJzdliyS41mT3wwkllWwNGSlbh6Oe+Cojo9iSQWTLiBzl7m0wnsjWFnhra23xPzICe+QqgvgaJlUHZ2mlKB1YQs5CsF4uAeOftAeRxk4UiWhM11Ko22xYAI4gmFZhXG04GwvSdKE44NqTf18u1RdPnY7qdy0NbUoVr1WvN61MJAqCwUOKj67uYnKTw/YvZkwKoPW0YNje8uG27s22N62vf1D+9nP/tIePnlqOzs7NhzseJ8i9CpC4ksSF5QL8cpP9qNw0CiaK0dD88z2QgN7JBfpGHlFT4BIXSuy7Xi3AZsS01xfUzM6/sX7CAYV5odSONxwosdRYhwtA456a72ljKPYlNoAV76ObpApUh1NxlHD8XTGEZlaCApcrz2k6mI7YoIqs4HYy6pHR7piiU1giPYoMYO6QKN8zGB/BF1fSeFmwNr1ezi1+W8xjwM8iuAX7LVlgFyMc9sJyK+3wa8AGMQ4qsARAo6819MGpyagJfBoVf8uAkGoHm/K3rSvsz0f2/Mij0V8NkaVAXzLtvAa2NvDG4eDJdlqZFz8FD9ZPDsdN6rD62orSbcik6e/RbKD88ATCnw9/VznkQe5hbnTKproqLbtWu/5tbhunsMTyVGtH2wyVhIWRkfSY3epMST5Ly7O7ZR9fo7sw9F7O3r3ngykyfmFzc4nCvSKLZLgEKZDyIf0yFRAhSWStpKt2yQI2ePvAAeQ8IFJBctoe7hpTx7t24OH+7a/v8cvSEENtvrWQ/+42ZSBPCVELi7sYH/Pnjx+bC9fvrTPP33J/kaw1ZCdev/+vb1588a+/faVHX+E9NSYwfj2AIninm1u9myw2dexqRil+neAVGy07EncCKoJ6lxJDgq5WRQCTGdzG4+nZBydno3s5OTUjj4c22g0tukU6coNStUBNALTyMDAhK58D4UI+IKtWSdgBBs8Q8UrZev0lOZGiRG6AAAgAElEQVRROOsPNPoWZak6BrQEupQ01lpW4oHz24s9tFdoRlKm8AcGjmLtg8EFuxpstgXgiNW66meExATmgFhD6mlENhSqU8lEqowj9kFCgsZl7TzL5r2aMnCk9bQIHAEz1Y7fBI5w9h+WceRw8I8CHHEnxn241D9LITzRjLmk9R5sFHnLAF9RC82+B5Q7iwSVCmGiNwKBIySMIlYjThB9jnRM+oJLgSMHFty0y0bLMuEaKO1L1Kt4XR4WeuKsAEcoJtP7UlnPAuMIT07A0SjNHySXwrahablLIiIJdjWTnRn0CRg9PNijDdnb3bad7QFljDiW+PzlzEanRzY+P7XJBLJFF5THvDi/IFgMsOjZs2f22Wef29Onz+zRo8c2HGxzDQI0evPmrX31b9/QDp2dwV6JgTQ6H9sYYDRtswNBsCkKimkTkOTbBEsRwDlsBfpVOcjC2M7l/aJHUPjHcGcgl4f3wr8UcCTQCP3jMP7sjRQs9wCpE4Qc9QWaXlpLMj/x3CsiexOg0AU8xD5d/AHcEyVgka7lX2/b2srfb8o5xD6Oeb2McdS+lhwz5L+1YwnO5R8ROLruoTCtOcaL/pOGof36jw0cdY2ZQF7FaW1fOPuw+W9dD7nhA0fBTZJ37kp2BcjFXc39kOpXJeCzxd7JY9fle3cBSrdNzO8CHNGPp72pkunl51ac8GP1OPoxgKNYyT8EcLRoM+RTY8fGFxyf6K9JuTgvJlSvYve6Q26N/tAlJXLZ49Ip2mC299fXbXNjwwa9DUrWjccXLJI6P4PNHxXwaHIxstkYTNKJXZPJCr8Xu6u+AziS/4Gfg8FvNsM+RaZ3LTZUiJL7/WFNV1UHX+XeU60GGdnuat7VuCbmqUJbgckoVoIqSvkicITfm8BRrJ3ArVFsoQrW6Cu0fBVELgLfb5eqa/ZTKsKUeR0sYRzVaxHrKM/fiPnugaPbrNWf39/vgaPmM18VNIWt+cGBozAQXQ5kdmoQjKjazB2ie+DoXqoumrA742gZcBQOY2zy98DRH4JxVFkxoUFPp8Krn6OiJKQt7gIchV1oBxJdgQWD4JJkD0myMICLv8vJzKB0swqv2ilnt1HrGDrJSp4IiHQJM3fc8Zl+f1MycdRd0ncE9JtbW7azt217h4e2u3dgB4cP7PMvfmq7+wd0zOAEjsdIIqpiFTaQ2sKuQc8qXgTO9IEkUadEX2Vpi96EnhioYNd4RJDUBhdussPLAm0cD7r7ZVSDnZOrShMwy8b1/nv0DmIA15Kpw2s9A6uggn4LQUA6R4Ah7evIQZ7uIdL1yrQzsI/jFIaiEtoYUwIfbCQtF70wGr3Cqjq8kolCZXQGEBZBFV1hdpTj9/zewkbyK8azQ4I4B7b5c3lbbzOZ8hhk0CiAo5C1u2l84/mHExDnawf7fndM8HUBR5lx1E62tIGjpddDGs7ivFh81roaAoAJjGonc/LfgjkWAF3MFn7G2Wnhi/B5eZKCz0KTRM8o/ez1jOpTkR9UFP77a5lZHWORGyWLn9lioTqtUPM4secimcf+NRXMbp2+89dyT8yRi4FVSayY+FFFGNWa3l/Q2a5I4IMlhOAZSU/I1B1//GjHHz7aGDIeZ+c2Hl0w30/ZDQARYA17sIeAOcuC4HwEjTbW2ZQevY0AJqHqE892CDu6PbDDgx178Rz94Q7s8HCfFf3bwyGBJhjJ09MTO/74gcARwNInj/HeR/b0yRN7/Oih7Wxvc56AKQWG1Lv3YhwdHwNsOieTc3d7hwyDkMsbUKpKY4KkAiXywJhCEmE4YH8i2PzpdGano3M7PTu345NTB4vObHR+YWdMJqM44Eq9TQgwwY6oN4mt9fg70gtIFq8DTIK0aX9g1+sbBIoAHE3nYOYE60gglRJGYBOtJaZp/KzX8e9y7vuHA0fR46gNHIVM4dXVJKWLfRp9jx5HMd/VO0CgIJ4xZerIOEKyRn2u2HsArCevaOUqdBYSAU3aypCqE7DEJMY1QEYkM4JdFFJ1zk6S4IonbsrKL4tawJF6u+if1oZ6HIVUna5/WfJQIM1tq9BFVbC8cI4fUKpOkm1rtlb15EoRXgWOgn0kkEHAkV5bAI5CfhR2wotiQiUuAKJaSORFRFH0Rz/GfaboH8fMnY9uKQ68FnDETB6ekQN4vm/HHh6lBLTL7KVYPLK6LeWhX4M/hHk14tyCzeKehSQeknYAgylVJJAS3zfWrm2rD/Bok1J1B3uQm9shgLSzPbQBmI79nm1urNnF6MTGF2f8Ojk+tQ/of3Q2stl0ZocPHlKK+Msvf2qfvHhJ5tHOzi7zvuh39urVt/abX/+W38F+hP05o/0Y2QR9H8ggqiDQJdY5n1XPen0x2HtgNbofeYX3c2DxPUR7Qr5KURGWL9iRHF9nGKG3EavOkZAEA9SZs1gCKpzQHki+RFF6qHOcy5k5yyqVxemfCz/bvy/5W3yu7vMqclSd/62LqnPRhS9Qj+kufIkDcP2VCZ19hfyZDELEezILvulzwI/vl+vp8rvbx26ft/13MaXNrvueJ1mBud1YCj8g4yiPxW33Qd8EhWctFn0XG3/B90k30MgXuf8VfbFLDiDZ5bYPeBtwFOduT6IuO98GqVYFVwi6Y01Fjr/sMo6Xx07k+08U5nGMS9K8uf/Uc1fA97bdpx2zLIu1b3oey86xcsLRrXy19Ddfdb7mZWtUWza8zJCXFbs5mCpg/bAACH6+Sh3VczEY9V6Igh6WZMEzlr1mfIiCIRQ1DcDOvZzZbDKxycWYgBF83osL9D06s4sRpOuwB1yQmQR2NEEj9v1VjyPh1S7EyYotFAYBOJrRFtV/KZfjLwJIL+LwMpiytbp53+v99RIv+Hvc7mos8XYUCoBFD6a7mEb9zfgZv6vnkcY0g9XKo1CWj4yqdtSz+Cyp3uAF3iiAZbzrMnUoAC6FkwH2hL2I0roWeNrV4yj6Z/LspahI11JiOWfOrrKdrDqXcfx7xtFtVueP++9/DsBR3kNvexqr7mk4ThcTO+8dtKM7B7+43Ur4VWV68E3OUwBH0aPjnnHU1EiuDzmQ/Qh6+Xiq11GSpv56mh3cHv8UGUdIAsDxZMVvaY9b7owbQpKqi2Q1J/Q940hVpC5TUkXGVU2PhFSVkwOIslaqDqMiMZre83dWokbyMsL4yjiKJFQBLrwJ6HcBjuIB56Agv4afm8BRk6UoH7KZaO1KLucqPL1fZ2EaBdU466rGpINF2Zaa0Ma1MYhCfyJ6g8462linAwaW0cEDNEt/bIcPHtjhg0f2+Nlz2xwM6bhBomQ0GtlkjEbNly4XIrYRHEQ2PvaqS8kURJ8jxWEEkNwkIJHGZFz0l2rJpOXxaAd+eRNpB9pt4CiO05aqizELHxLHiS41GTTKx8/AURy3/T0H6e0q1e4AwmtTkwNeNszMzkjyGQEcZcaRe5uNfl183hveN8AHrRtY0R8jOM6baDvIJcC0BhOnZxeARnuu37Qe4m/xXDN4hL/dBhxlhyIDR10Buc6lPecm4CjPtwCwsjNyY/DnMk4xp8r1RYCUvnP8QkoxyycmoDJ/viQbSjDhjd7dXtAelCKWW4CjmAO80MXAvezSHYyjcKLwxAv7qfSQSIlpgsZXDZmZGNt4Ppmpm9fyTT9LETPCLyUjyrOlHruC7OBEUQiFpCxJQyC5P0Wz4AuAR6d2dgqw5MSmFxOCRhen5+p3B+AIYAC/S/4OIAyqP3lMSIpczVnRiYr+TVBSEPijv83VnPJwDx88sEePDu3Z04f2yfOH9ujRvh0c7NrBwYENBgOODQL5d+/e2hHk8kZnNOAPDg4oTYfPPzg8tMFgi3vcfDol4IX+RkdHH+z05JQJ38v5le0Mdww9uyi/CCBrE1ZMIAcqUSE9Ktu3ZvsH+7azu8eq/fPx2N6+fW+v3761V9++5s9HHz7Y2fmIzCMkePs99GEaWn9zaOsbW+jOZEgIT+dI6AIcuiaotN7fYmJ4a2uHMmIgVxA4clk89TbCw4AckvetuaXH0RzAEShKfNQAljTHgr2apequrlCE8GMARwIgNX+uSmXvvABI0/LcIUlH+TmyjLDRgQWl37HxiRUVUnS1L1VlHDlTiWylAI4kWxf9DIQQ1eTMIuPIgSOX3F2lx1Hb5+hagwKdwSRObI1i4PGDC+VykeJnB3X8u5CXSLl5qVSwfAI4Kt3XHQwLphG/u+oAQS6BCCGNKOAIPqOAHDKng7HkDI2II9RSwd+bG3QX4Mj7JPF+k13lJIgeRp778n5J4efrntXfjGPqM53z1+1KsI0ipdUAv7lHYX4ALDq32eyCfSjIvrVL71uGRuhIbIN1pP5agNBggmCLtrf6trO9Zbu723a4D5sjBtLOztC2tzYpSTSfjZk4PD52W3J6xkKgg4NDe/7shf3kJz+1Tz55aY8fCziCrQJQ9PXXr+xX/+dX9tVXX9v7oyPJHp2d2+loZFOAYr1+AzjSegdwhErwAWUxe+iNyff1BDonkAXvr6CkEod4DUxIzJ3KOHLmUfSx8vWAOYp1GexGTs8CinpPQWYPSy1VA9zJPkWXH75M6iz2Np3PVSzAqFol09diYeRjtf0N4XB3Zxxlv6YNTsTfNLY/DnBk/Y0FxlH7PuNe2/7WD8U4ugk4al8LGccoPHP3osv/XQZkZL+2YUcdRJOslzNwW2B+fjba87qVAdqgSfu98XvX9/zabX6XfMGAYJvtUGgNk/tVUvRJeeBW4IhMlNov9kbf7449jlZNIrYBtdvGBJ7VqsBRO4m/NH6AxDR6UJKBHHCKroSMowZ3MSowXTZO3pFdAjhynxUBdm8D0skCjraQAwHoAV9sOrXJ5MKmkwvuAeiBd352bBejM5tOzm1yDrnkqQoVUn8j+dIBtTMCKMBRzn3qHms/ygB8Ckx0I3js9+5SdtkGC0TRsQM4Qk8jSNX9/+y9CXcjx5EtHNg3bk2yW5JlW57tzZv3nTP//7eMPTO21IuW3riB2PGdeyMiMypZAAptaSy/15TpJolCoSorMzIibtwbvcFAJeusxxHjwSfAkeZJsG8yAdEA00es6POjlKjz3xOYHBMbKvCoDzBJ1bEMwjWac+xivVj1MT7tcZTiJU6GQ7NT4/emX5+Bo6Yj9es87v924KhJXOJPpqm9L/fn8jNifuKvBo6i45WmEJOvWtVPP3SP1vC+aRedVd0CQkPq4o11n3GMIxBPd+xA73NO9LyfBhzpdURjFzC+ZPy9wrGB5TxqjTeXqqtLIMYx8eS3auEbcOSJq2Dxk9N3JHD0qQvkmOEo5+K+9zabPxoIZ1+h+mzzb6HqHU5OSoLGCv7dwBEyO2C9PAWOQJs3HfogT6cJAJOqI5CRGS/ox4DHxcRxqJCnD+DPrHDqfV2WCfk4Rv4zKlWiFjDHPBVDevVNrJTJQJIHP/Hf+H4Hjnqo8ISUBxwpsoEsoaKGzBwQT7Z4n6OuDEZDGZ+cyLPrK1abXl5dyfmzS5mcnlJuZLXeyGw2l7v7e5lNZ5pcpOYwqnRRcY+eGUOyjwIXJmnX6xrR3kccW8r7VIGj6PhEexcrJeO8LG0ifme1e2Ac+fF1UnU54MlX7J+VZO2CbQdwFJ3gfWBCZBzF48oEhT8W/bemxoFST1aFZo4hgCNNTgVg2hrF56S8NodWZpntLQc00OuAFwa6xdzHeSEz6MBRuQ/h2sr5X2czfC6XwFE5D3wPrtv4HTjade36nggcgXFX7XHk1xvXVhlUloF9vCY2fnXGkfkDqarOmUX2oB044mVF+USTnONu6pXSXqnaymDNkzEw4CjlXWN1aFEpmvYRfkgO3CvPKrynjnGkO7YxhgobmeYBmXEm1+TSfyZh4vNJ7WCVCbFrz9HEdT1wpOwOTUHq+tErdIgJzCCv0gSYgiQpJOv4/QCd94XMp3N5vAfjSCVL2WAYjEiAQal5MPrWoNcImDgz6YKBiD5CmOubFZvX43PGw4F8/fVv5OvffCW//d0X8sXzM7k4H8t4gubzYwa5GAPIhUB27v3bt+xDAjm5Xrcnk8mYEnVXl5dycjIhkwjJiqVJ7WnC9kF7HC3WMuwPtH+OyZfgmsiYAttnueRcx/2AIfMMNv38nLrwYBW9fvNGXr56JX/59lt5/ep7+endW3l4fGTyfTgaE2Q6O7uQ8eRcer0xQYHZcivTx4XMFuiXBFu7lU4fwBHYDUg0IynckuUabKUl2Z/obQTJug7AJyaNdZI5+AOzpjZG1xHGZ7VETzK1h7kvkgJHufobdgbPDCygmfW7Cjb0r2Yc6bxKcxYMkA0aJGs/I/zLBD7YREwMROBIm1QTOOI+p4ASaouVDaZ9kTJw5KCSStjxOPt2xpuasggcZa6sUwrJOLL+dk2Bo4N+orMHfkHGkerJMTWkvWJUo0cTUUmqzoGjao8j74FDvw5ghTGN2GOHUnV6Hu1xZH2OnDWVCpXwsWDTeU8WrW429DkBX8nnMManXjPeo7ZHWZb6Nk+LMhntxWShJwi3pVT9bLEQJQ8fZLGYynw+Y7IP8wGJQHx3OwCOVrLFvFstrHm5Jvq6rS0ZkKNhX05PT+TZ+Zk8e3bOn8k+AogsG0pfogDow4cPlKubPc7l5PRUnj9/Id988wf58ssv5fLZlYzHAKW7ZDi+fv1G/vjHP8rL714SOHqADQLrCOzEjdAGYJw9wUc2kQFHYDn2hhOyHSFziZ5oZB8acES+6FbbsKdnbg3V1QYoy4x+QiqKsjmSLD3kNiGNqQyJyv5LJpSzudUHdrWB0p9Uf9weoMO0NfG9H6c+uHqFiXHVUh+4QWF7xU+Ke3v0GX3/K4Gj6IOUSZDd7KJqnKE+T+5xtC+XscuP9eso/WECvj0kci32KHIlpV/n/kP0Hcqf6wC85LObD/W0uK4aR+0aZ7WvW9ksYZsNNAnFW/v+9mQeVf5gXkmNVJ2fM/qX7o+WieDok+7yr+M1+niWvnej+L3iB2pBQhq3ABzRaicQKaFtHnBUXqt8rstaHtx89IA4FrvGYdf97vQrayT/9l2OAkfhfvccXI5xGfel31GEtwUQs0ysR/f/mYXwa0yMFB1jFQvReY39AMARC+42WtCJHMAA/TTpd29kC9sIxsxyIcvFnD2OABw93N3I9P5W5jPI2N3KejFTlhGZOWAbKaABFpKDH9CyWK0Xst5CoBT5Fy32jeoNOSem1xvtZGm3dBg9F4J7UlvvY6TPW3dXAkeUpFPgCCopzj6ChF09cOSMI/PHdqQSY/TtktXIJ2DvprSzj6HFvjHvZ7rJFhGZ5BxdAi8hCLIrDvBE4IjPOit46FvN97ThObRUfi3AkT43j8X2X3UjW3Toxv8ffP0zcPTXP/TSZ0rrDYyjk4t/q8nG1X/ovkmcjJgt4rRBm0OaNtU6J7P4uNLBckMaG083vejy5psMZ+lc+IZb92883+7P0iq+8ssTofo+d8RQfao9SLQBcJStyXdNs8PgDMGcBX5Nbq7xMc2BI98gSqc6TjRNLijFnU0LraGhs4h8bPmeCByxb4JtnXb7ng54Op7NwbO/vUG2CsodG0iSkQgVtNo01wOb/DOrlK1Si4EhF4xSuAHgss+OgSW5aa4CR7rWNDjSdZbnkiaqskyXs5n4jELFVeXZFcn36CzFdeWbeOnk6tuNep2qibLslFbEZiYRsawgV4fXyCTifeuxfs+syzWmFZq197t9JiMh74G/O2AGOSCtYNRGk73RSE7PzuTs4lwur6/INsLvg9FYFqu1rAiuASzQZOBqiaSZJlnd90GOjg3WIVVEcAhyb/Zs2Dxdq8bxXji57BlhFXjOXvExcycU9xWDqF3Odxlku4RaXD9J0k2HP6+5IFuHwCAFqoUd599RXW+6NXXAUHz+JdhV2vzyXpjscgfbL9xkv5hkt0wH54PPCa+AMz/N5xrBUDZb1TVienaV83syNL2nBiCKr6Wf3TX24912FdVk8V78s+LffN2UQX7aC3f0wikDbJ8jce8qf3bgCNeB9ytDQ2WJYnCC99U9t/jsys/Xz8LjUbDZLTTX19MdUUePjcTN5usNe/pR16XNyQTcFDmo+DmOzCPvmu4lbSghbo/xPZKa7EumDbGjjXIpOj6zWHHqiZQaYOnpPpVtbBoDjyX8OszGakL98KbNQ1JC2KRQwt6iLXXVaiMFqf1lEPiq70H/wxK4AGHQXwgSTWC1LB+XMn+YUU4KYBFAltVyIVuyiDQYx3vZuYN9jOYMrHVNKjMJf+93u3Jxfip/+MM38oc//E7+8M3XcnU1lj6KuckmwE1oEhnJ25ubj5SgQ9+l6eM9JbvAMgLr6MXzazKPCB71+lzPCFzB4oENBetzNp3L9GEqD/foWzIjy6jHfkY+KdXPgtTdbDalVN7ZxYX0Bn15nC0IGv3522/lT3/6L3nz5g0ZR4/zORvqnJxdsO/J5eVzMk8nkwuCPje3j3Jz+yCPs5WsIL3V6qX6VEg0gamk37D5YCYBYMJ1r3gsmG4OBCSwg4wi71+koDMl7lYuyYT93+ap9ThSn0x9SAeOXG8/rX8DjmiXLYjncrPpVmFsBvnEDEwpU42V4gYaYr4CPGKFLyUNvZcRnquyznAd3rTa54hWmzuDCDeh/WrAMGG/I+uHhN8JGLX0mz0GrDl1okswKd2SNsFqsx1mcNhoO0h2VX1998FtE9Qd4fDic7yqwgqxt/GUTxlH6mugYgHrzxLpVurgPpgf43K2Ws9tvYt4W8qK1B59DuLgX2NL8jX1E5N/40CQMZXgJ7nkXfItfcw8oZ1o28H/9IIbfC7ACvMl1T/TvjDcWysjiOfusQ49Hh0k0q3xPP1p+dip/KwCimazOCemskkyiDpnKFNHZ3UlmyVAI0jZKeNIIRfYIPhVWGdbVpsDLLq4OCfr6Azg0WggQ1Rnt9tMIgI8ApMRxUAoMjo9PZUXL76U66trubq+lsn4hAljyNqhx9F3333HPmtgbKIX2mK+lNkCkkUwDV0CSACMCQi3sMf2pdsfSH84lm5/TNCIMkODsaYh2V9Ne6xtABhrqjIpDqjPGNlmCtLAVyKTnsNvjLSwl5N1ZPuL77JcHl6o4YoGNvdjUtyfp7np+nwj8GF/oB+QXvS9l9UNlKprChyVMXXd7wmDsix9lKrTS3gKjNT5Ke5Xx/focWAcqS/gr7l/Vp679GPje8rXsG7XUK8O47TreqMR8utMvvgeQAjvqwOOyuuP/vY+g8chjvuG+Udl8ZQu6wwuldcff9dcRi54SPOz8HHLZ++fUffZcdzrgJT4t3it++69fM3XjMsDp9eZ47D7D/uqsy1Tsrw4JuYkVKbSVUD2XxXeF1UI9h1d3vfPdSznmfftbOCv7ptv8TVNQcBe5vxYugfOLwNeuM4VSKo4zPwdRZgaI0aGEoVAN1tp4+9b4/22db/B3gHZuruP7+X+9iNBpIVJ1qEn0no5lxakdK3HJ5n78H3gG69RLAOga0O50JRzQbzu6yVI0HM+pN6x1cHL3kcMWvScMcbm7uf5MUjKQl0FxbF9sOJVrq7fH6ikPhRQvPiOMZ/XzObxjJlGHWbbBexDyJJnb0rN61GujgVl2pvZcxZwQlWO2Lvo5Zxm7O/FPoVuX/1GKsBRBpZS/ukXBI5QqBF7Yx6yC83sZ2Rz5bE+dO7Prx8/Ap+Bo+qYNZuf+T11ey23fsvNHwUcNXl8bnBSNV9RTVM6Rv57nWNR52j5eRvsTTzlrgE4tGGWzkS54dZRbXcnPzEIGTjKDzEbbb1WDfQReOvnexNgd8KyI6bOFoABAEcuf9HkCTU9prnj4sBRHG/c4y7gSN0h67PgwUmobqEMjm0enqyOyezKz+F2jnnWx1QfNB2x447bDRzFQMIrFHluVnh6c+SqzFwCjkyGhfUnKGqkg5GBIzgTicFgYCaC/QgcJQAFiRCXwIGjYDJMfK7mx8TgoOL42vMrE8+1yfYCbCoDjhjkxUR6Od4xkHLHCn9T0AzjhZyfBoFwpgAc9akF3LNEh8nEoH6IzlyHjtd4cioXl8/4/QxNkSdj6UNSqdORORKVxhJSMp0yTZBwVWfKE3iivZOMfeRgHRLUkMFQqToATysmZunkEgw0hyywWjxwLIGj5HiFQDnaV65Jxn1Praem1/QrEntyyh4W7ClwFG2eA0dlYOu2oLSpu+zl079nO17ZAEM/GHVQqwnQSuLTnd9U1ajzOYFGRYFDabvq5nk9cKREfF+P8ZmUz8fvJQa+/rddgJHP8fKz687N6rMALsb1EteqPnTr7EOGor6vBH3jOqx7duXree1jLyiC4ACUVK7Lqwh9LqYXI5JUMfoV/z7ObLWjeqwH+ZpIs7/F1wNwpKZWWZpxzjpYlKTouF9X02qxUWv8/HzFGaQ/tF80TQikEMQYk7zXSmaPqz7VniP9yAp/VE16c2FnI7H3mlVorrSX0RrslpkCQA4cIbBGlabra3rDYAICAA6Wc0vgLmjL0O8IbCOAPb///W/lt7/9Sn779XM5Px9Kp6PSZOpHKPsE8nNI3N7efKRkHpKxAIaGg4FcXj5jn6OrywuZTCYE/7XHjtpKgBiP05k83N3LzQdITr3nOVBFip48YCnhPLge7AW43+VyLmdnZ3Jydspigenjo3z78jv5rz//Wf7jj/8pb16/JnAEe98d9OWcUqXXcnX5XM4urmQ4PJH1pi3vP9zJ+w+3BI42rR5ZREj+LrE3AFin/nxfen2wi8A8WvOcAI+27JOkbFeXLtM8iPpSykh14EjZqfplzBMeg/yFsVct6b7eLGS1hlRdbtTMt1lfOA/g3SYcAxytN9o7gO/l3qeVu/zX5Fad7cU5Y4BlAo7IRNLn7tfHJD/BoiUBJPQVAHgEBhL/BtAIx7QNPDJRL2Xna3KagAz7B9hYEtTRJFQGjp7KHZV71KE1yuPVgGqS3hL16X18sR448mvjzpr6InGXtbjFeiJaH0SdE/D/VMwl+T4AACAASURBVM1BQSPrm+PAESXpFHzMgFKQn3NAwcCmdtclOR21qfZXiGwIBafM/zSZX++hRODIEth8AgE4ytYWSTofMQeOzDaZRI6Pos7P0OPRmGl4/i0BCDw3YFL7XjlwhLkjmGeYl6hSB1BEKU3tfYQm56w6b7dkOADzaELG0elkIuPBgH+DT4i9T9mXj2QO4XfYmsvLK3l28UzOIKs5GHJN3t7eydu3b+U1bMT79zKdQkoP62DDHkRYpuhtRpahFRphHFEBDpbRYDiWTm8krW6f4BGApJX1O1tvvZZdpet0/HVOawmAMZE4L3zTtNIKbrnGcgp9hykWBNuQeBJWKGU9QHU67y5GfOI7FAU9MQ6L/pr2DGS61tGSg8urjOlqfUYr1uBOzKqhsNs6o7nwif9axtEhX8ivYGdOwHzxtecni8Ki8n18JMW9RD+79Bfj/R3DODr4QAwUcaaHz4USvKmbI7vO7f5LlKqLxQnxfXE+1fno8XPr8gExj1PGmQfvPRzgvh1jG+srmfYOTkPbm8kc168KcOSgUTKHRZ+9I4CjmH85dA+/JuCoEsvtuPBEIIYEKV0WLXgq8zda+GiDmdj6dtJKfxwFlrjPmPoNgCP3uFA0h70E/sZ89igPtx+VdfRwJzP0O5pNKVu3mj/q3tLaklkPvxJ+zmoFeV74OSsFjlhXgUJWtAYwMN/ievXpNO7KY3Egs6mJvyxNanuuk8d1omkhLD4TEvtkHuFfMFt7VeAoDrsSiOv7PZbzJhazMt/h/Y3Cv1rspP6d+oD4yjlNAtC6aFKvysxAwt+Ddr9L2XkhXyjoizHXvvl/VM6P8Woz4PbQmsuvR+CouWxe8/N/PtJH4DNwVJ0LTWxtGrsdPlPcb1vjs39tisE0npV1iZndzmS1oq/qaFYrhf7WjKPolPzPAEdqUNW2WnAeDedn4KgyJ+scxV2T9qhNpPHMP+bAXx9wpGvPpUoAGlkxqDdBdImXgnFUOhWl814m3XclvXWOq/NXBh4KbikVO1+n2o6U8GLyX5lGeqyCa0yEk1UE+aSe9LtafdPvIUkA1pGxCyz5AXAN0kEAZJHgOz2/kOvn13JxdSVnF88EyZYkR8ZqUK/lx5hp0s5BI0iJkGG0hQMJKTetDnddegX1ugToNNGwooSS12ZGubp8n2oXPbkfE8yHAu0mwFGFcWS7g16PyWsV/WYS2LEF3ygzvTyw9VUR58k+O191pB00KosAmLVX6QxmS7NsAZ6BS+Kkvmgex9lcVq1/q2SzqCMDHXqwB6+lc39oPrNlewJw9e7r7tf/lqo4ahIDMUHh58H8bgIc+RwpnYbaoN6AI4Krncw4is/OP7/umspESpyHWg3X3AlvYpvTM2Dgnu1uBTiKf3dWosnnqpUp1HICW4jAkQHr8XknxlEQJ4mf2QQ4YrK1yRdz8ejncthF03jSZIYS+Ovv04AlNZuFtB+Tqki+g12FYNlIC86UIxCjIIyslU0IxhEYJGuTqeP7GfhuWNlP2IOV/xtZPELmbiqozkSSFiDN2clEri+fyRdfvJDn1+hzdCqTE/R9A8gANooxC6yacYbA/f5epg8PMkVvofmMAfDV1TN5cQ3Q6YwMJKx1NkAmy0Xb/t7f3svtxxsCR9//8L28++kn+fjxAxM6uA4AWF+8eEHGEooKMMYnJycyGo2Ygbh7uJe/fPet/Nd//1n+409/0qTwhw+0z2PIXF1dy7PLa3n27DkLC1otsJRW8uPbDwSP8PO2jb1lKGvpkG2QgSNI1w24VwHEUPAIYwCWgYIBsfsjWQUFcAS2kUvV7QOOlAFkUnUGHKU9M1aOV4J4nZxNGEcEh1yC2EBHZxqhNwEZRwYKYd74z54U0H5HzoCzFclE/9LAI4CXAI7wrbJkLUFSBt8ZOAIQtRc4AuPRqpdVqi72n6tPljRZom5H0jMIwLQ6J/i/vxY4ArNEfYYIHJWgkf6OhJHJHSYWkgJT9D1CPyKCEMYsTXSfJCXnQH2ghhp7ifsJgSOT82RxAmxI9M2824UlSCypp3l9rTqmPbIG4/ppuSKcz9Lmlc4vA7plJZ3WQlarmdkhAIy58rvbznAKgHFICwEwItONSb05z4XkYL/XldFoIKPhkEDyoNszUHkovb5KZkI+GQASwOTxaCTnYCWenspggP5qHT4X9IN7/+G9/PDDD/Lhw0eB3YIvh9tTtpCyhpabNXtfwrfcoiIcwFFvKL0BgKMhgSMAy+iZpoCRA0PKHMM39g72q7JnDdtCkDB1gNVZa/nFBADhdyYusf+ZOkHZ74j+mkn8Osu3dg2Yv+uv8dm57+K+zhPGkc5fLMKmjKN9OYMKsAK2SmL/5h7Bde+P79vHGoqSby5VV/o9JfhU5+fFv1Wu2YpZVhyS7Kjsu+byXBEQKgvqIhuhCXDU1NZpwl39itIHLUGZxuARn18utop+dxlL+hhUWa+5IKIOOKr4ojt6IzW9fz+uChw5YTckwtN+6olxY37ZCbROxxkytmYr0nDwSaq5sV3XGOO/JvfRxL9O99lAri4VmhzR46hprkbHWf0CLVw1CfBwXYxNY+EfD3eGi0nRBXaSs6tZvLJcsICGFpRqCx3pIncAubnVQmZTSM/fy+zxgeyjR4JHD7KYTbXf0XbNvEIHFREs8oQM8kL7NzobmkCO2lZ9pOZ/WOEjxzo96jpfP/8NxTD0KKywLRf3aQjMU+E1A6uOA46ypGxcR/w5yeHl2JgFSgbiEThCkQTZR8Y48j5IWs1ku9Jn4Eif0mfgqImt+tRjPgNHnzZypf8Rc0cV4Gh0+r8OZyWOvAbfVFMJVJCS8lOVTlT5d3cQKhceKzsaXlPTDSqerq4SpUyO/08AR5pAfwoc6dbz65Oqi88M4x4nmiY+VKruM+PInqDp4xbpy4p0wf8E40iDDJViyDIpT4Ej0pId1PEqvyBHUDobdUaHdx4qbarBhoOjOTAxVyjpFccgKAhf0Qf3+Kt6jBA0Qt8K6Bo7WDQYDPXnbmActcBM6slgMKLUHAJ0MIsuLq/k+Rcv5OJSexohyTebzyhbhGbnnrD1DDYrw5lE055NrO5EjosJYwXnCBxZ4gWBqcrRgHEEpwu9HTQVhV4OsRFlXGOfwjjCM6yTqvOr4nhHqTp3RgFUmXfLhKJR62MwDWmgCBzFYDYGmXW2/ZiAOR3r8kkGHGmCyZA8G2UmS5LBzP04WLVmwJFXtdXNV5+r+NeDcZ/nscoyBbLuHh8BHJWAml9HmQwoExflOqp7X0xu7NwyGYvo2sM5olSdr1d/rQSISptfByp5dXSTLbtpEMwxszaru4Ab/zz3RzgWXvVX1z2wUqmsidF0jvB5Op0ynHMscETJ0QZJAWchHtKqc+DMRCCSJKBzLPxfTdbqUZ7ER+8grGeAO22UTdpiIWBkIGtn2xb0L+OYIxg08AigEav5ARq1tgye0dNo0G7JdHon88cHMo8GvY6cs6fIuVxfPZOLs1M5PRnLeNyT/hB5AbBWlLnCa8RlUI5tQck5SMnN53P2PUKTe0jVoccRGACw6ZvVmq+DqUngqNWS+9s7Akf4fvnypbx6+VJ+ePOGr19fXspvv/6N/NM//ZM8v4bM3Jgg/HA8kl6vSz/l5u5W/vLdd/Lnv/xF/vSfKlX34eNHAj1nz87l6sULeXYJ8OpKut2hzJcbub19kNevf5J3H+5lNl9Lq4ME9IiQGthISE9Apg4a9ChIQIIfCWUkkpWNsNFEs0uSpdySStWl+BvwSehxFIEj7CPKctUeSGSwrxeyRI8j59x40qVOqi6wUZsAR6skqYr+VvhcZRoxgWIyhQoWYR8DiGQAj1cBmw5bktHj5wOQzMARE/9bJGMcOALryJhHAB5MEjFJ1XFBtDPjKMmOAGQ2Rqit36qv736HbxhNLFYd4yi87+cCjqwCNgFHbHflknSuNWOMFEjfFowj2jJjKHGf8OKPDuQRbfdPrWtcAtEycn47LufrbKUIHBkTKjHXidJFaN4S+qz21qKpNp02TShR6ifZJ5PVDNXlWlSkoGGvA4bgo6yWuua1b0VLep02bU2vi58BJ68pL4TjMIcgYbcG8w6V4gS5LVHI3kjob9Qi2wgA0XCo1dnu5/R7AxkOR7Q56MWGMdQ9X8gwur29JesI/85ms2SHCGMBNKKED/y7jTLe2m3poedEbyhd9L7sDkUoI9STbk+Bow3BIn2W3DMgQdRxdjyeJ17ryib1Rcs7UR55ZcHhC7KE+JHAaUWu7injKEpWP1kFZcbA+x7RGbACH9Md1H5IyYvXPm2fyDiKOYPoq1Gqzj4jsY5q1EbqkiLlOev8m7oeR7v8IPeHfMx2X7PuypSq2wEc1fnJ8W/RPyxjnggc+bX633axrRpZux2MoxJEcr+xyTkd5EyAkasCBJWFcjwjy8Z/LoGq6A/nBPtTlmljgKs06z7nQl5K3accg0QJWI67bS36bwaOypzTMVJ1vwbGkRcWernAoefeNC/nwBF2bf5nc6LMx7lWSLILDtAwfWbeepJAy88IhU3YP7AXwTwiV9BF4Zz1wkThwXL+yL6dH97+SPbR7FHBpNXikYUxFAtFwRSBIBRbLRU4oqQuiiFMXj/VzrlstLpkLvzvvvfTsfO9UVnU+CqBIxJ77I2fChxBVq/SrSupKVgPJZ+vuDP6oxozph5H7BXqjHN7ncVnJmetnLGU0/zMODq0Sj6//qkj8Bk4+tSR0wKHOt+jAhwNJv/88wNHASjKEjFVqnXpYNU5XCW45Iwj23sbjUzTDSqe7G8NHOUeR25odeOI16X0aPR+CVITjUak6UHNqZrRcYkO9WfgaN9Y/3oYRxoYufRdlqigRE7obZCaShdSdSVgtMsRL4OLynxmsBD0bw1gcrtQJ8UQmRdxpGOghJ/hDKLCG0wiNEsfUPd3QKk6AEVg/MARg8OF38fQrgcdHMePx+xhcXl9LafnZwSVpgCNHh/5LwApXYuWlyNTRR0t/zc3GnZJIY90zc1GQodOpyf9Vi4+ZNI+yqrx8SrvDx8dgezSbsbf2eMBMlXFVwSOPLjh2BfAUfrswDryZ9RBD489jCONldSO7QOKyuv3Sy1BCQ/KnHHkvdEq1+xBOU1oBI4sFHFpkwZSdTHgrpvLFTCjkDCLiY46AKjuHnclOvD3ukC9bq3Eytm6PVY/V5N6Pr8AHO2SqsPR5VqMTkZdQkVlb5qxbPAsEXzUfVXsjEkuOnOMd1H2207JJE1oEWgFW8tO7gmLus9iVXeNVAH4P/5VYVbbH5swjpAA1K/9FaURGDywk/BU3IdtHLIkVK7wT1X+7COFgBdSGiqzoQxNaybsshAGLCCc7LJa3PoPUst8SQCJFZfbDYNuVPsjYTvstGUxf0w68BP0JTo7lQs0o784l/FoIINBT3pdfC4kyJDQBeijz52EBpMBZFAKeaf1Uh4f7hnYInE7GY+Z2GVV/3JBVgD6MgGcwN9m00d5fJjK9P5eXr16zab1r19+x7n1/Opavvn97+R//9v/Jvvp7OSE5wLLAMlVHAPg6NXrV/Ldq5fsc/TTjz/Kx9tbpALk/NmFXL/4koyjk5Nz9hm5vZ/Ju3c38t3LH+T9x3uZL7bS6g5lMJgoH4s9SlAJ2pMO9h4AR90eZekwzDjvYrlmPxSuFxxviQ6cPwJHBFdrGEfcb4y5moEjLURYrmapcjclXSrAkdII+Jn2uU2AI/Y9dGYIZQYNPDK5Q2eKEKgP/Y5cniRJmYS9n/Nys5K2ydUBVNxuABzNVapOHDiy5AxGzwEpL8xAf6koVccea5ogB3hkHnVtH45jE4nZIrhUXVitPwdwxB5XmTWUmxKYTJ1JGCcps07ucaS2Nx+nTBWTMqNiQd8aHORqaJf8UYAps0kAXiRAgUlQYxyRBW7X55J7NherRVHGKGIyDYk2MCEhl6nV3so40mSbVdLQ/1H5ygwcddtgZT+aLBDY2WuCRv1eR4b9ngx6bYJHmEeQF1LgaEHgiOCTOWQm3KvSReZ/AUACaATmIb7BLOI3/MbBUIYjFByhKRvmk0Iy84X2Uru5uZHbu1v6huh1mVhH6F3JfW2tUnUAdAlaATga0B60ugORNuwB+p8NyFIEcKR/6yKjySKlTqfPIi/2toVMeXvA4yi25EVcFitqztTKBlyqjqNifpAVQxjak3sceRfBIjOwyy+r8yvqjlW2/fHAUTx/nW+r+3je1WOPo32+cEyQRL/mqT8TC+uyXHOtr1PDLi+v36+JEHqnJei/GD9zt5+WcyglaFQXH5XXVzKP6nzwfX6Gu4oEfIMvvyuu82MOndP9sJQvCP1EI0AQr/dYxtEvCxxlK6f7p0rVpZ9trFDE5r47CSpBWrvccxh7N5TKOgY4avpM4vM99Pz8dfWYXep0/7ua5uXyTm3AUTE3fK2UwJG2fQgFXu5LwWYniZCtbJZLkTXibS1o6HTb0oPEWxd3smEfz81a5ec+vnsrD/cAju7kEX3sHgEeQTIVRS7WZ5fFDsqCVVZJYJYkAN1Zkbnfnz5/+34SFtjf6c8APIJ/rC0H3JY4VonfUZCEb0r0HyFVR+DI/O4U4+woDPY5F/9FgasDRy5l56ARCs70/j4DRzq2nxlHTe3Kpxz3GTj6lFHT9/xNgKPka3oizgKPXQ6c316ZWCsdKfOsqv0JGoxN0w0qnupvCxxhq/QePxkw8o0lXZsxjlIj3AYVzA2GKxzyGTg6bryOPfrXBRx581dtbmycsB09juhUelK2oLJHR78ckZ3J9uScqKNVnkPXsMrPVUET5eTUH59ZMV30tBihmhxsooEMekjc9aXbNtCI+sN9gkeQDzk5OaXj1RsMZTw5oZ796dm5DMZjBu2zhbKN5suFtJH9RPWpJR70WnIxmctz6Fgg4Q8wThtZKrhkVUchSCewwh5H3hT66T2WTJIYeOyztfiYQ8DRp0rVdeHMWnVVHbgQ7eqnAke+L/BfC74IGDFRpc6YS+qxCi5IqEQQVKXkjEFnMl3lfE0VVQbaRRBmV7DMZH9RQxavOe5rcc+L+2AJLJW/R8B019yvrpMcidTvszqYytZQqbo64MidCgYnIWgpExRPn633ZzhsI5H8RhV5Jj7oetJ17tV5umZSzzXHbCNQlAbUgnpLnJXAUeqBVFyaN6KP45WSzX6sNX+P+bVmwFGvgfic3jNB0QOlPXwZwBEliKyfUxpApB9yUOrJUiRrFaDRXoP6s0nd8b2mUwqm3VbZhiQCca2tZbNaErBB9X57u6a8B9ql9DsiI/ST499Ehv2OnKAJ/dmJnJ2M2Uuk14O9hS0HAxmBN3rwoP8InrtflwFZHAbt9Qa5EPQ5cpCbQSuBJTAQlpw3ZB0B2AJzE72DZjP56cef5PvXb+T1q5eymM/l6tml/Pa3X8u//uv/khcvXsj52RmlqgAa4fNh1wEc/fDjD5S5e/09epd8kNuHeyZ8wUC9fvGFnF9cynA4kdl8Je/e38qPP36Qb1/+IB9vp7JYIq87ogzVttUjcCQtAFM96QI4GgzZ6wjFCQCPwCpYGOOIDAPra4TbT8DRGkwxTTgBODJzp0ls65GH4s7UZ4+MIySqIe1lPY7CfqnJ8qLqOeznTYAjSpXY82FzaD4TYxyxP5HKHSq4pIwjcn74OcpAV6k6TygoK65NNhsSMNavhsDRTGSzkK0sTKoOyRkcozJmSaouMY5M8i8xjkyuLgFHGShTE+MJUV17Tb98/eUeR+GdPwNwBJlPzp/UC8mQVe85ZPMnA0cApm1TI8CjUmcEjILdBqgE4Cj1V6I90z1U7YMVxHgs5723aCxwPZDe1Z5cKoXnRWx4HCZz6cPojCL4NWTauywdpH5Q7Y3PVmZalqnTJBzkb9QOoscVknwL2azmyppcL6XV3kq/05FBvyvDAaSIkfxTuaHH6Z2sl5CrWxE80nSsAkWUssNchS2DzM56Q7k99KIEeATpSvY/Oj1NIJKzkLQHnvqfSJYtAB5Np3J3dyf39w+UqwMLEr0uPbkG4GjBHkeY6wraQZqu3RuIdPrKLgIg1O4rGNQCQNQT6fTINIKsIHogUfKYf+9LqzdUxhGAUqutV19UiwhMoJQ/u/+iPfpgU5V9p/LU9u3Ah1VhuOdQ51PW+S/Rv3ni9xhwdEzj8TJ+3wV2uAylbg466fb5wcf4Lxp7uCLDzwcc4ZrXkA4M4Gzd/UbfsPQfIxgUEz6l/+0+Wwkelc/ooM1D0jo7Zzvl6upyKPvODfAsAkf0owO7pC6P45+xi4USn39OsP/8jCNneusWAtuS9xJzWnnrZY8jP96ZFzGGo5WKGsx7Bs/H6uCzC2Bfk2P9+kpQq+69hINhQwhuHP5qnpez0W1tRYtUTMHDWzdYfJdivsCedTZP3NspabkxHRfYyRXYzfAf1CcBc5W+LIrnyCJCEQv2oaXc336kVB2Ao4fbW/Y9gmwdChNUktdkedn7CPsbrh37oKkTmHqQsjLzt/ZtdxZS7NEWfRD8nMcXRZqaq9HRdjeO69yLYbvIZ/Qa9zhCERmBI33wPK//nGIvB+DC+mRvUZeo4z6KPdsYRxg77r3w1T4DR3lxfAaODluJTz/iM3D06WP3NweO1DrqDexy+J44l3to29RntnM1Deuab1B5oH8NwJFezW6pukR2NQmKQ9XLx0+jz8DR8WN2zDt+XcARmDa2UpND8rTHkSqJY00lTfEdFSlPK6h0xZZOfj5O53pOIOWxjIlpN2oeANWt1Zg0x1l6g76MJmM2ihz0VaIOCQACHa0OA/Eu2EcdZSKdnJwRNBqhsv3kVEbjE0rWwSHD7S7WK4IvkOlpdbQ/BiXgmKjLwJH3i0IywiXqABqpCpQer8lPWkGt+DTnjTJR7G+i7KByPMuguDFwBMZRzjimQY6MowQcmZHVuPawVF1nC3kvdWZdFqNcEX6dTRMCZXKiAnyYZ8uk0jozsjp+Da6z79wOS66mALVlfS60CLvylY4JwWvdvcSgLb3HEjjxpCVgsytBEOe67411lbElcOXXVm765fnq9mKNtVRaEV+7GEd4rS5RUXedlftjDwask4MkG64HJOLi/fn8L9c6j/FUZ3h+8XOSn8A8qibXksvuQVJqrp2fcNvYc5VnHo8Lvg2P8QAu3GN5v5bOYtKvyViUoOCh3cXaalj1td+5A0cmA2cgEqXpaGsskUrGmS6oZIMtCYJR6zIxjMFDIAiwZsFqSyRjkYDttVpkEPU7LQJHo2FPTsZDuTiZyOnJkD+Phn0Z9vvKcGIvJCSE57LeKOMI4I8miLX6k3bEezOBkTOfMUE7e3yU2XRq8nTa10jt6MrAI4BZTJczKXz78Vbev30rP/74g8wfZwSvXjx/Id98841cXV0ROJpMRhwZXANkSG/ub+Xdu3fy9v07efvuJ7KNprMp7f2zqxdy+fy5nJyekzVwdz+Tn95+JHD08vVPZB+tVuhBN5LuYKTAkaDAoCcd7DMoXBiMpA8WbL+vFaLdriwgL8f507biAt9LWgoGNQCOsKcgCe6MI/Y4SlJ1RVGGM44COMk55wA8xt8d+MA8rlR7Y4w9iWPJAwJ3JlfH+cLEiT4f7T3gvemwv+nvKmMMsEiT2h00rCYgtNCK3808AEdzk6pz4MgrfH2FsGRAWhsDMyrAkbGOiiRaJWkXEqOH1pxtQcn95tXHveRnAo62WzA2IV2mGSe185Aws2+CQyZVB/lcXri+5uAOexrxfXoOnKvT7lm/nMg4MrlIt2UROPL+W9Zjh0xSYzUpQ1MT7AQM15CxzHbIwSIm1Ix1RFlCNhjHuww4YlGHJpy0p4WucUgAYT7IBn2KACgqaAg7Nuh2ZdDrSr/fIWgE0BrzZzZ7IMikDEt0DUKCE9/adwHrHUzF1QK2Q6Xn4A+iwOjs7EwuLi7k+vqSIBL+hoIKXAvAJTDYtVG7VlrP5wt5eHigXB0AJPyM86vspwJMYBxBlpL9KMgYAig0kG0bNkL7GKE32gbyxS21GQSOADCBrdhTG9Jq90U6A2kRmMZ16KTTnLUC7W7xNYGq+x9H2RKYqccRZZ6rgIi2DLMEaw27fF9cvSvWd8YRgHDOwQNBfN1n1PkziWSY/C7bae263T+Ja7kOOCpji+xTGbOuyGNEcKb8jDrQquLL2jreJVVX+r1+/jgmpS9Wvlbezz7GURNwwM0BZ5E9uzo/tPTdDtlQtfhaFEQw0yWwCqm6XfMqHh8/q24Mo09VFzseulZ/3a/Xh8LjYV2E9VJ1LpvNlaoLtcI60rfqwP5SUnX+GU2fdxMf1Le71JmxQXIuFuHtH3Nj57DYQ/sHewGgs//jWtOfcz9VF5RWt0KL+hxbBvOIfmaQZSbrCJLLWg9BnQQw6iGRupg9ymI+ldn0TqZ3t2QfPU7vZT6b0hdWqWSTTmVBFjsh02+DPfa+S0nOkzGJzaQIHPmAWN/ZND4A5QyYc+DIX+O4WA4B/fjgUwI0Og44yoy4NM/3MI5ijOx9jZ5I1bHoQ/sLfgaOtNesfn0Gjpra2k857jNwVB21ur1w17g+tad6ZFzvrZ9bqi4mavhpVpWLH3c6lEXWrs7p4oVbsgavN9ib+PH7HNxdA/drBI5KZoUmzLyjdZYX+5RFVv+ez8DRzzeWdWf6dQJHkXGkVc8Z7GGCyG4lOs51zmhdkjce9zTgyA5U7utVDQDrWCx+zjjCDlzQjrRbBIkAApF5xN5GKlsH54sso25Xer0RQSXIkYxPTmU4gpb9CRufdweQETFJISbJrOK3DaaRNYhMDCJNPmhg7HCMJbJcgI7jqslAVLmiehzjodet36zqZ+Jlv4NBW1gkuupACbepR/U4sofdFDhqb3KD7PgM/LNjEHII0HDbHR3YJ/tCYhy5tjRdZzaB5vkD4ygGap5YSUk+OO8NpOriHCvnb/pdOXN6aFEE4e/fd+91iYG4j/nru4Cjytyvqbqtr7RV4Egl4rZsp1+j3QAAIABJREFUEBsZR0zm29euCtd4T5XnZJKqWjHfHDgqbYonByo2pACB0lwJn1PxR7zMz/MeDgTVlEgyQLNrjk5X6mf2icAREgKoXnYTsW+POTaxEdO0el4LjGMzemYQN+zpAR13JnCN9UEWnoEAtMGWyO+0IN0BkB3TBPIdK7KNtNJyQVmxbrtNtlG/25JJvycXZxN5dn4iV8/O5GQEwEg/rwewKk0DBOlr2Wwh64TErX1D5mmlQJKyAfC6BqBgEKEZ/f2tSkLhPT7nCYRZ4km9l61slysyAe7v7uX29kYW0xntA6TuLi+v2Oj+4tm5XFyc81wAjaaPU7m5v5Obm49yc4vvG3l4nMrjYsHigSuyjZ5JfzgmG+jmdkrG0fv3d/LTO1SiLmS1aUunO2ZyF71I9BvsAgBHQ+kPRzIYYr8ZsaABfY9WVibAOZb2XmUWOXDk7CMWKZC5ir3DGawuYad98TQRbj2OIFVnXMhkh3f0OPL1fpBxZMxK+AVMjPAZ4fOwdyHZb9WmZBlZf6yYILH5xl5IDhrZXKT4Fv5OgGBBVtp6MxPZzlSyrmWsIzCOKFUX5S11hrUBtjhTx/Zi8plCf8Zdvv4xvl9cy2lPqRgjk+l0mS4meDzNFplEeJNy+9SesgGKADSCzKH3ssJC5Gu0QUBIWO9N4IjsIQASjJcAJKk8J4+zggrtqaLnIHuFvdy8z42DRpbOVc1LrWw2ZpGCRfhsBbOSHB6vXe/VGUdV4Egt1GHgCClBJNzw/LVnFucSk3IAYmacE5QD2sKWQZquQ9YR7A9kM5G0w+voTyHsGalymgDM+S8SkQB8aMdga8A8chZfiyDR5eWlPH9+LV9//RsCSGAhYRxgl7A/4ms+nxF4UgBqKY+PM7m/B+vont9gQ3IBs2fbShZL2Li1LJHoSz2MFDRSeTpI0PVkjdfI5lL5OgBHKDiA/QGA1AJDqTOQzuiUrytDwZPOmoTXJ6iTna9Y4SX9H5c+98mb5OUxh5zA5xKCT4GlfXH1zjjfWBQEjppsgDXxe21Sw1xtvX9QYvLq3XUtTRhH+bNcilEdhdLX2fUZ8di0hvzSLIex6Qbqgb1W5x/G98fXvUDL/7aPdVQCR82T92E8PS3vUmsOVAaQpwnYEO2rA0fqf1TBo12xjd9LKVkXz1vx22oS4Mf6V0+vWddbyThi4Z3HZErV4FdmHFWl7NRgZiaUem6fln85tG8d82yOOTaBMRpKHPzaZz+qb1bgCAALoSP2UdQPiLLR1djQ5KhxUS5XZ8+BVjGwKVHwpMCRsVqZVQPzVPsWocBA9RK0Tw+KEOYAjx7uZfpwQ/lk9N6cz6znHuRQwYKleKgDR9mv5gVxgBDnuyPskna+EtwQFLF/DXCU40C19bQHxjj6JYGjmETOjFrtb+TfujatAOQzcKSW4jNwdNA2/BwHfAaOqqP4SXt9KLzRLSq3evjZgSN+gC2O6BvudCYbgEYp8Wj+Jgahwd5UcfKOmYx/U+Ao11BrDY5Vh3lCJz1AB9K80rARQfiYUfg0xyU6tXGi0SFkVakr96pEjle0RieFAaM5XgyjjT+bbG5k84Zbau6MVHvCHDMqP9+xvx7gCEFwB8GoScI5+6VkHKm0hUuYhObwNXJ1Pk7xue5Ktqd6s3SezB7x8+Tk4O6qGBwbj6OdsB5HSASQcUTgSKtFO2j53kGVKhofT2Q0HMtwOJbRyQmBoxH+NhpLu9+3JuagZCMwReVuR6AJvFgtFCggUKG695r7AvhjfUdM/pi9pCg/olXAmmQDwwLV2HrPPAsbfGhTyQgcJTu4pyK66kDr6MV1AbsJGnn5FRlH0fFnCyAHYYKkiQdBlUB+gxHIjKMyAP5k4CjHXnYtVh1NP9vkvEyujgGa2cJK4jMEZxk4olg0Ssp2Akdqt+zZ2EYa94do49w2J7myI4CjuurVXQkK/H0fcFSOe5lsqT1ve8vE1y7giHPT7t+TFU2SLyqh1pJVU9kNMI5UjyvfI66qaIqrj34r21CYUic7Fz82NqGOf/ceA3FNRODI1xCfr8ll8tjKZ+vutE+qjoUeBI6MfXVgz84W9vCug/Fw8afE8o6AkYsSwXYYcER5KMjFJTZJlhVT9BsyHZDvaEsfCUtW8WvClcDRAhJQ0HdfSx/AUVdk2OvI6WhA0Ojy4lSuLk5lNFAWgAkWKvjE4H8jgwES2g5wrNmrCODQ9OGeFfsP97fyOJ2y4TySzkjSTvn3ezKPEKSC5djv9yg/Crkq7mcY6vValrM5ASYcy94jjzNZLVcMsMdD7ZV0jt5LlxeyWC4JGoFZdIfPQHLg8UEeZ1PK14Et0Or15PzyigUFSODO5mu5uX2Qm5spmUd393OZzSDZ1mGPo62oBBWAo1Zb+xp1wXrFXoM+KsMxASQUJ2D1mZBb6nGEJEkEjrA0nKXqZtyBI+4n7H0UgSOVqmOPI5OBdTulCW2rcrZkDO2dMQ/3AkdWHc45bwwHrFEm+ZHc2QEcRQlEehPWH8nl68g2Q88sYxyh/xVAAjCO1utHlTaEZB3k6trGOCKTJPbtq2McOZSIhJMxTYPfEhOUZbLy0Or7xYEjsjW1r45L0CXJOQOPVIrO+hcBSKA5UuBIEV8HjtQnImuphd6WgXFEQwc7r9+a5MpgP9h2lZ5JWo+dkpwKGlnW3lg2Bl2kamMHjVI/IyTYIFVnjCPYEpXqNslJgkYKHBMoAmAUGEeYK/CXwJIFKA07A5kgZauhF9KcPwMowmuQIiLb0hhHAI0gaQkwZ7NWNjgGbzAcyIsXz+Xrr7+Wf/zHf5Drq2sZjUe8D0jQwU7BJt3d3RIgws8OHkGmDgD0fKZsTO5l1v8BNma5VOBoDfa5AUbrbVtW27aswYLv9GVF4KirEoMmXwdACcxEytThuzuU7viM4HTsh1Kdj/kB+j7n/o9K1vGhq/8avrcAptcKHJX+Q+mrPPEldzB9nHEE3/gY4CjGAKU/69e2MaeVe2aQqiv94V2+UDzvU/8pA0eHfKldYxFBjJjP2EAe9UBxbXxvvM460MiPjYz/+LzK9zSJKSp+kUHbdT5w9EnTHnPIeNrrLlVHFpz53LFYKM4Bj/HcD/5bMo54z4E8x3Exprb+rDEKrbEx3s3MZj3zAoTj2B0BHOFzXC2gyXDHQrBDxx+zFxKAyctv76mb52oAGlnbR+zb8Id8jpjiQLnGjVNULXKt7PXaAAk7VZ/yejivf2vM7d8OHOF39PBEgcpqOZMlbPz0jowjAEePjw9kxC/R82iFAgfsU8qgdWBFc3kZPNDw0PZasovcHtu/OxhH2kcqd5PS+Z+BIzBSOyZTdyzjiEzkVGmgBQjuI1b+bv3x2FOTRa6I2zJw5PJ1VE7ZLNlf8DPj6DNwdMje/FyvfwaO8kjCPnqh06HxrcvR+XsqwNHw5F9iWi4YL4PrU3JDUXL98p+D45mMHirXin4ELhkU/+Wpoh6qJgP1z6Gyx37n1VBeQTfgvz/gyMugVEc0O0K5MN03End89UFZPYtXU3nCDFuQ0XJ9ozw0KY57/ZcDjjSUsV4GNqfc4cI1RuCIgYs1BExjVvPwnRVROtm77vkY5+m4cWt69AHgyMfFI3feoEmPeDWqNznmaHqlllbmYJ3w8A6SAwBIOupMoHIcVSn4ZsWoNo1XqTqthPUJSmYNVTbMYbM6RoxxYlWkip5kXtRPNqfuacWPyeWQWm3ySDzWwCKb55z7tsr5/JmwzX2OPLiIo11JbLNvkVbjIsmCyloAR2AcUWaEr/cIIg2HI5lMzmQyPpERAKOTE+n30RgZ30Nqy7NtM50kgA1axbtpb2W+mKl+PME3VO9q+SOl6FYbVrIiKQGACOAcxhmyeGA66VzfaMNkVLwCPNoooMrECiny3nOgSovY5dCXDnmdg17HYYrAkeeLaHrdhy2k6krwgcdulEpfBqrlxqMmPfeg8t/Lf3NQG1j+QYufl5aAI5VY4rxZo4+C2g21H75tZTBCexxtpIUmqJ6Psw0oz18DjWyuKvCXHWuvkMR4VX72wawBjnx/i88ljkUtqFMkYrj/RSAlLIIYRMUqk9rzkv1hCaMAHAEogJ2ISQWdby5vpo5IAo5sjPUzjO1lFczYs7Fk2BC8sljr7STmv/fgqoJj2ksl9any4MYb9Kg78eSLpigUsug1qKwD/2XQ776O/qzxnMlCpHPqONGuOnOpBjgqk8jxmpT/48BRzcUe3DrydVYPzQ3Q/X59j/VgzRqCqXQUKymN2YiEu9l37TljvY00WmTlLBKtaBbMhCvHBgDFStYGHEHKY9Bt83s06MrFyUienU/IOro4HcsARfTsK6LvZf8NyBFuVnJyOmLSV4tkNCkLUOjjh/fy09uf5N1PP8rHDx/k9u6OYBCKT5igteQtfAWE0GhkP5mM5fTsVCajIVkFALcebu/IOFrMF0wQLwAkTac8B0Du0XBIqbrzi3Ntcv/4KNPZo0znj5TFY98kJK+tEhoaJoPJKfcHSAPeT2dyc/MgD9OlzBcbWSwAbmlCeNseyHqDulMk5zEIChz1+gMZEDiayHgykeFoLP3hQJZbraJVu6brRgNz9YlUhi7LmxrWk3rmKXCkwCvk6laszjWpOgJHvudadXPqbxSSAwE4ol1KaKzK73j/FPc3dKfKVeKUFQPjCIl4yIxB3z5I2SmTzfsqGUxG4DL0OAJYScYR5ggYJpAznPGbbJPtnH2OWq2VbFvoeQPw0IAOLgyd/S2Ad5ixiXmEZyGyYuPqXEHn+0iyT+67FOtx1+rzj4xXkN+qIJZ+oPvU5MUaCBN/xlU748izZXg/GIrGOHJWkRf5GBMoy9hhP9O+i5Q8dH8OPktkHNFmw2fpm7/nAAGSG5l1lFR2cf2JceQ+Ila1ypCqZciSvJQ5M19OfQgHozx5hgSdNhDPwJGyhAC2bLaYRwCN4BdBAgi2CVJ1S2kbCw2gNWwJ5TbbQkYjCRy0aehdgXMsCRL12kIbBnYSbAM9WO/VtlrJBuw8rFVDV8bjkXz9m9/IH/7hH+Tf/u3f5IsXL2hf4DMAgP7w4QOlLNE/7d37dwSPlouFMvysrxefJowW1hSZkyuZL5YyX0KybiOrjRZUgJ2INb4wIKndG8pauuxzxJVA+TqXtQNwpD9LdyC9yYVIZ5ifs088Y5WpL6/fzoxQ4Cj43+b3ZD+kRR8KwFGd3/DJwJFLcJo088Egns/S4+WQE7DcgV62Jg1037WYwSr6dZ92t0DP48e7r+Ln0N+xFIL/kgA17/uawTVdDrnHyFO/OzskdT65mviWbLsO5OqDK5Pg6sfaV8yLhD6T9HHtWtzni8BRJS4Kx8VcSxOAwJ4A9+HkI6c4zwAfs+3V5PNBx0bLZQPjKBZsxXfH8aE/VvRCivdRHhttvv8c/z18lfkItfV2z2rcbU8xoGgv40g9zlS0keJl24d9Q4nUuT0Xp8UlsXBi98H6eOp3qvJdelkhPbjjtD4/YTMcNDs0lnVxaf17tqx9QEyiUnVZbpfuS1oa1oPTxFFtyzHOve31+rBN1hO9O7fSI/NXfVKVO3emvYI+ZKpy79qkvnmQZ4ZvuZyhoOmB4NGUknWQskNfu4WsF4+yWc+Db434xfv3eVBtVjnttx6Ze2V0NVLXPJgWZ6rR05GnP811CJ++w96Z+4Ej8wtCzpa2h8zkKKLm8tUYNldSyfPc85NeAMveRiyEVYYwmWFknQfgyHoLR4ad+gmW5whFsa6E4IXFmlNS31Gnpe9j9bFfOZ+OyvklX+3QTD7m9c/A0TGj9dcc+0sDR03xh8reFdCVvfdWnLwu7tB+xKGAuuaE/j74AlCRafKlhYM6T3X/jHmKHP+1xif/sgXQQ8MBWQT/2ZLRDu6oWTJDZT+nxG7N+2gztNwiA0S0S2qc3AnJuTW9zXSx7jTiwvx9LqfATaTZV/MNKjgFgdbsf41IHP5WGqEyEcjxrLCpInCUp4I7rHo8t4GUrc2faW5KSqqb0eQbYvVynGL+c9rWGwN/es/N5e+8osLv2cciIpTq4Gn1nSe1kiNvTpg7HVpdaHPSkhclC6J8+jxnQa3bN0OO2kSaTbUjj2oCHLnQhwVAIWlACRI3Hpw22hhdqwg3lGMBAkFAo21V2HuBI01M+Dlt9CtSdT5mdNjdCJqHlvxkOmE6FKlaJcli4H0KjigwlI/VSuSczNFbCg5WCng0wItzrpx3BMuQIKBsS05m9HtDVncnxhHZRkMZjyZydnouJ6dnWZ4OvSj6+EbTdCRu6D6a2I/e/3q7lel8ynEGINQDIMTSWQBHG1kuVjKbaXUqqkx76G3R0z5KAK8QpMLpWy2WslggmaAVO1wHRpV3S1e1JWFsillXG3gWrM464Cioe6SgJm0Zxjpy9h8TDEUQy2dgwFEMVOOaLKsZSmDDbyUmKzgPPJft0nMWTCdgwaqbPYhcL1W+Kn2bHx6PZ5CKyuQuQEA1jehrk0F7rCUwMHSs8TOeL2UELZhSuRdkdbniLJi2mc/+9r7LhWIIM/TlfpH0z92G2RjzuFipaL+74+1rshJAhXuvG1M+PwNVvaks7h+yPViTChwpA9FMizn2Dt5qHwhNVuCTLdnCfVrHU218m3YI68SBo7QbRX8kzGF1XFSEIu0fGGcPjhLgrHfM+/BEElGdNBK0QBaOqE3M4b2VLmRo2kGk5ChZAvFJ8kE3mqrttWeafBK7N01m5ZvTnU/Zitl/OWafxkT11Rvfl3s/Mk/uH0t2kQdlClt5qO2MAsKgDAoNNLIHzmN5ItVqR2IecnRc93gJSd2FNqdHcD3qtWXYA4unK8/Ox3J+MpKzyUBOxgPptTVIRyAICwpQAXMNieGLizPp98Bm0j1u9jiTu9sb+emHH+T169fy6uV37E30/v17Ni1Wh1n7b4DdQpBYRMZkDp3L9fWVXJydSbfbkuV8Jh/evad01HK+4OeiKvThDg2OH/leMFHRv+T09FQb3M9mMlvMZbFcaO8eC6ixn1DqCTa7jZ5EfVkuN3J7ey8fbx8IGoFlhDTDag1Z0x77liyQBxdlCUBeCowB7CmD4UjGE0ihgt06lsFoKEttheK9sm3vBXFK1wSBI7J5tEdeYhyZfYQtAHtVZerseLAu2D9qvlOqzqLwvN6McaRJSwdSbc9mjwGVnnPGQhU4wudjH1sxEcMEgs0tJmdoOw08MD+A7NoEHClvjowj9rlZsgfWZjPT77UDRwAEIO6H3jWQIfO57bM/SNWxP5CuPVz3EskMWwu5cXUAtj8RONKZGL888HKDoLJ0ahYycER5OisC03hLE9X82xbXDN8M3yoRl/y+IEHHe7PfWRBkgJGyGVhBFIAjt2FaPKOSc37ewDaCxxPCAGUcxXtytpGCXVXgKEfJSLopJO/PyJnUa7INCRzx+XmPI2VbA/RZk20EppFJ1clSOuDmsS8a5OX0NfajYM8m7Z2mwJGeB3/rQUYT+1oHwD1skUoB62dgnmFea0N6jD1swje//53887/8s/z7v/+7fP3VV3IyOaFfBxbiq1cv5bvvvpNX372UN2/eUNYSNoPsJ34OfEsw3AccGTCfAFYTOFqYZB0KKgAerUWWKwBHKAbsSLs34r/ORiJ4BHlTYx8p46hL+bo+gCMwG1P1i7GH2iYZmB6ggqYp2e2+tu8WBpog8cgtgMCRFuC4f11KnZU+aelr+Pvy3613m+e4DwXxNPUqnadfBiLZ3yNwxGsGczUByHXHRuDIYx1ygDUngWVCecDsv/h893HxdVLxL83/yLF8LA7N45fHUu+F/qEBR17coqcqWF55APOziGCR/ewAkvtFnlxK6gC2fyeQKcSPzYGjkNeALcc+xMF3mTlLzltRoHsp7gpVvbPsHmk8FUAB61tYGNRKTsWvOYIJdcBRBNFiDOLHNrn38jo07FUFDvXIMrvIX+OfvbojSNX55+lU1RFJ11VxIn3iJ6/Z9rHCx/VkX/b8Ut5Nr9v3RNv1eMF1fmQ81myFPtzKOXwtBk+Tth3gew6C4jU/9VvT/rb3mvV9sKkdKy6qPGtNGWgxua0b7jLJtiU4z/7m+7COX9qx6CIbaGT9jth7zwo34f8Swuceg4JO3YuWi5ks5mCz31OyDkzTxeOMPSXns3tZLR51nK1AR2M173UU9kT62LQIxkjy51tG6u6PmQRvyJdoIaQDR9rbaLdUnYHVlbF34CgUBXthb5yfNp+89gf3Q7l9+qfw++Cjqv+n7N01pa039D8d9NH5pFPf/UFmTbLEo60vPUh9wnQ8n7vmj7iVMM45bGFc4jCuh+pc9nPgnM3zn6Vt2P37Z+Co+Vj9dUf+/QNHeefEqs/Rif492U/caJJPyXZeZ7K+T4EjEAPivsFydxvksD8E4EhVlEKegfudFRSNJ/+UwqR4gfozTq5vhlOWLhAIOQMaN8D5xvx9WNBqHrDozfljXgdemUs7JQTJKoEUnFLWA82gBUnhZySr2JQ0D2UJ6kRHAIncnADLnmo8ponjUB5T0qgPA0e+EPRhaeLGk5vVRZLuLLEusnSXG0/6bHT8LCim4fQN2oM7fX7uPGiiIU8ed8h1EuaAm1tYQP4PLeFy/PX+nsopJfYUqhH5fP0zfQPRqeFVBfqzOl/+GTTnKXHt1f/qwCqLJqbAd1/5sfd3aAyOf93WjpZw63acnEgfg6xPDttAtpBlZV27XN+dK5W8EoMJA6wV9rLoWgWKMo6ULaCMgSRRYdWkCfTzyWHOiVeD8TlUCmPU0eAs45yEbVBjQ6OFtCJ7IBBJljWdLqdWB8/P7yE4Q/7MOZcY2Nl6sTQw/QVOdU2ue38gAEf4HYlORoPsE4BKU4xDT7poMtxViTpI0Z2encvF+TM5OTuXycmpnJ1dZDk6q9514MhdaKYntlsmGfEzEukYZwdDcG1I3oFJxIaRq7VKKJG1YmPvDhkcLwuUPJEF66qsvGyzmsyxEnTx98SxxLwo578+P5uT9pF0rJFwSk52BmMcOPK1TuvDZuR1gXL+W7KCoVozniPeYwq0yRwK69q81sxAyWw1Shl4RtWZMHEIE0POtLM5d/S+WF2f9lLtX+UADYJaleHTbZBznBWuzH2FBvEaTKr8nTFkvVLC7VZiQym4hM8GyMlTmn2jlFB8XxpXrYp1m+6PTZdrK0mppQREsPjuXHtlLYFlrBvbh9i8no4G/o5ktydAMF9UPlR36C2DEqwhrU5XO6IJCgAjXt2Lvhua5F4hEZiCa9y323SzX24x3Obb/k4gKYEbeLYWfNgI0DakFux1aYqw/3mgEkbPnmDhmFkRgjUTz0FJ3k69cjnOV/Xfsk8T53VOGrUNiLaIN9lMXX4IhbS3ktpPreQ3KcVYoANGCm2tPXdWAeeFa2ZRwVMjCOT93gpfrAJS7bFXW1a1RgD2tNvoI6JMvhSjofIRiQIkbVsAjloyHnbkZNSRi/OBnE36Bhz1GHRT2m6+ZD8RRntgMrVaMh4NZdAH6N6VQb9PW4n+RW9ev5b//u//lv/6zz8RQFLgCAlZsGOVQcum9EuVjIJtPT09k9989ZV89eUXTBZD7u7tTz/K3c0tJe7AmMJsWcwgI/VI1hLGB5+LHngYP4D3SwAvm43uFf0+QX68NgdjCa9vWjJ9nMvjDJ+9kAWYpStNAq8BUrSsZ8kWbIG2dHoj6Q1GMpycSm+gxQg4b38w0B5HlFGFrJ0yHrT4VeVLtQee6vrnb5s7NteY8AaQxmpPMI1Uqo5NmQUMJLAcsE9pFagXbjBxbr6VVndacE5wVr+0yjV5GQb8uL/ha1j3d9hLXLdL5RHsRVLegSECRyFxwt+d8aYSZeyrZTwWgoyUKpsLqnzxL3odgYEkgj4CKlWHlLgWWATHhFRCBV4SaKQuiPY4cufS7IuDZ8lGmUVIPmhtyi6v/rT2024Zkn6savZdNINY9EtSYj8DRh5zqXOjYFOrhcDPmD2JbaQMdAeeCGo64GRJYQWOvD+Rg0PqM2nsgAIBA6S4J9tL1ow8+qWdbvZbaMrN9nqa3WeMjrvdf4rlzEpzQPW5MwHXWtPHgZScsqxtPjBANcYR+lcZcIRn3m2BSYT+amAi6XzpOSjE3kUAlCF1t1IlWiT+LDnXZdGEfhbsGdYGGE1YY96TEn4cWIi///3v5J/+8R/l//x//0e++uILOZlM+FmwN99//0ZevXolL7/9lrbq48ePrDZ3PwqfiypPrHH4o7o2lAUI1jrXMtlGQvsBMGm+XLPPUXcwTsDRatsxVhLgMMwXB6EBHA2kPz6VVn8oLfieHQBKPmccKDJwr6U9OnW70DVRAX4SOgN/WeVIyRorCoSSf6mbm22NVfa47YJJuSCvEl+TnsD1NVE4aB6zpmSg5wUz+0ivKxSaco+0YjQ8a+YZfDv2fILnMpAEhh8OsLV6rMdXBlnpeLW156Of0AEivYZ4TWYx7dr0vhGX5L+7n6Yxjfpr/HbXwsF6j2vMClfciuSrmt8aQSQrrsX+SLCL8z+DzQ4mJX/Xlym3lMxuws/J48bfY37KfcpQQBXtJ/YSxklesMV7iLxufVHTERb72s8+E2J+pS5WL0GfOhCoBD3dlu16b/m6z9t9AJMz9/iEn5Bzqn9wn1yHw3Nn+ikpKZ4+NGdudA/TMdS/5t2ZGTZj4nvvHHWz1Z55gQTflxgbdX6yr9qcUFQVEL24fLUGk9G+OwvFni9Z+ruvU+/BPjsVINQnMOOxasM9hZl9Dw8n8tqw0oSawg8dX7c7PshKr9FiHC0kwGexcM7ljsl6XhH8ABsW+xOkT1stZSNhHwNQ9Ph4Lw/obXd7QwbS/NGBI+xz9oDp2+Bn94NYAaT7H80VDlRWUn5uNvJWoEfJYzCQnW1kEnxpRpgaCguGwY4fQmGlRx8WiivMIbEIKkrKw1ZkeFDjDYs7Eh7qSjE6t7JkoPqmGTgyNQJjHKkEIBjoyi7W/FFWnaFd8AIt+H3OdIjS8V1GAAAgAElEQVTKB6nQWH1Un8daBOFzGSOwJ//ZskKrVEzneVi10QpO+X7kQK7Pk5/r3+OAo7q86r4rKQs5yt+jHd2Vr/bPLG1e6QfE6zj2On+u0dx7nsR4P/xpcSwOHe3rrGqB87vSPm5W2lZRtHxPfk4W06c301A57mcO1RS6VPAdhZxaXKb4ito1zxcka235AuaXUKyacrMa/2ieNv6sOQe64JFAFI5FPEkZ//H4H4KZ3bWh1A3nvs3HKjFwZmcOeaWo32aqGnLDqAOlwJElOxJwZKEUzgHD2EMz0Jhoz8ACByKAHi6508TRODRp4uswlE0WYv05c0VS3aSN15oqI81J4/RwY+7BX6ocis8kbuD6syYJHLTKhlOBI9uqLSn5qcYgjklphNLGod5ISvfFMSqZRZp8MP1Z7wETaPppI9p4RXQz4OiYZ/2pY9HkM7zSujI/nYprIIoubkhtAJhAABOkID3ZYx+W5oY5B2iUjDWA93Z7BiC5XB29FcsU4P2e+OU6y8YoPkcmnQwV1iPUOfU0STScekoknbV5Nqo6qYdr/Wgi8MzzGCWACVSXT3JQzeyHB21m4jSwRfKblaQapLX8ZzeuTKxpXyGMHwAkJO4gUXdyeirnzy7l4uIZAST0rjg9PbcG2hpga518kPCzIAuB+HyOqmet9AFrJAFvZNhBWkj1f5FAy7I/+rD4zBNYaFtRCCjoSP4MwFG5Dlk5nOZLCGAK4AiHEAwz46AQkiXV7f0VByQwjvz8dQ4KXouA/qF1AlAFjjwDhZTgzL2HEuvGnOjK+WJOouaDLD7nPTKR4Hn/ADD5fEyG1/Y0pwrjEbFa0uY1IBIGM2QoWB22rSkFg3LA79JnDox5YkGBI0/wpZQF7yCBaH4ddpgCVc5OTAZd51qARuwkJv2oEmR0PuBsWV4JycQMANka9j0E4lvWJ0zzM844qgJHbMaOtQPGkVf5lzIDKfBxFqIztQo5AjuOAHQqqOBoBOuzfyaVwXlOWXihRLZksCdkBrlhOzRJ04SvMo3L+Y/fIVWZ+kukeWbJFAZMZh8cOKpjhCcQKSd1ci8uyxX7PGPfjwy681FbQt+BUddfV3DQ7ZLu0x0DjgD6wKYB2AL43dloVxO8Ph60ZTLqyOmkI8/O+wSQTsZd/h3VmbP7qTw+TOVxOqOEWLfdlUGvJ5PhUEYDSIgO2G8Iww3Zp9cvX8mf/vhH+eMf/0Nev3pF4Egd4Lb0upAY7XG9gSWEPiO498lkIl99+SUlphDk393dyNsff+TrYCZ0ex2yDiAlQj36+Zz2hKDVcEgb4Or2mLvKBBqTlQpA6eFhKvdTSNkt5P3HW5miX9J6K9CUBysEFp7skHZP1tuWzMFiaHe0nxH2lfMLGZ6gp9GI+0/H9mMwWtFrZrvpcJ9i1SZl5xT80T3TWEYAg1jFbGuNIwbASSUGkJhmoUICjsD2W8lsOTOpFwWOPNh338qLczjzYtOvYD/TUkj+tSaYY48J2EEHj6K2v/YyUtk6rbrFHFNAgAACoxX8jA90biCSYgABtM/Rhv9CnmwhLXaEAtsIyRyVdU0+pV8fC0Y0GeDepoL6oXNgTLx4JLQjmXk4OnLABJbbfWqjMjDxpT6IFmbpXMugiwI5rsiQEtJbfQ9ZJgYcqb9u/Yu8AQT9E60k5iPTCqt8ei/USARN7BUKHCl7Xf0nZSPojuH+uvsqWnCkBRN+RL1Z1DnJLhIOPNgTQAGi9sKg+K8FvgCOcCZjPZLRBhYQ5hbmjDKHMF/aspJeC8U4Dhxp0q3fQx819f8ocUc20pLsH61k1nnHJ2NFa2R7rxcqR7nCXNI1BXtwfnomX3/9G/nmm9+TdfTi+lpOJmO+H7KX79+/Iyvy1cuX8sP3b+T25kbmszkTgWA8Y/0hIQigmMCRFZGoY6BAC4FigtUbmc0NONq2pNM34KjVIZC0BCNpg2+MmEoRksEIxtF4LJ3BkAxISBQhPmZb9i2+fd6DRdOhHB4jbD5jk5pNnrvtOZ4o1nLx9OquRJP7g4009FPyNsqmlDFrOaPi6xHY9JSMx9K6V3Hv4vM1P0s9Vh/21IcU+4gCK3YsERauWr0AA3BoaRlfZAZ2FSzKwJG7a8pacxttRTRBAo/vp29oDFb32fiWuE9nICeDdHo/6qfZXErP1JLriBVZLGiAsIOE3lPYPi8VJoXXPabTIctAsz6FXCCsfkIAFUKhT51NeAK+7Di+Ln/g9qfu36ZuWS7oM5nWIn/k59mVOC1zAJXrDBdxrLu46/rRW7L+XE93Ib02tchp66O9y8W77lHa5H4CPu16Zk/Pa+us8nkeQzoYXaZPyzvZ9XrN3w18RJGRreTKpT4J73awhfN9+9ttD96gwNPk1VZr5hHoD4KxA2Uj7CWQGUXh02pO/wNMaPQ76nXBLtV+eZCsu7+/lZsPH+T+7iP7H7EHKKVXtbCZ/fgIMNo+BxnfDfY05K4YKe0AjhwUx36qviLsu6+HtBY9hvVCyA582BGZr97riPlQFhTrfq/9rXUvQEEDIyAOtdqtOJ+0cEn3Bf+Z0qzMbyjTXJnu2Le1KEn9S82BcH56Ps8AJEMm7dlqTz3t8exFm7l4U/uieoGTFgkEeLUAVXU95Nedoe8zxu2yERUcGrX8Z5nfbWpn9h/3ywJHuv/ktXYIOCqlVv3aK3KQVoQbJVCjL1DJDYa8+88zXn/FWQDIHsj9xLNH9ZtdnxpPV/I103sKd2ZXzPDE69G25lbYo/kYXYaWl0rAkRWZJFZydY5raaRbO8vNMp3rRJ+6TK2XA3t+TT0pt7deXJv3EABHkz8cMbyHH6SfjJPPtydDkesmdUQyk0kPUjsVh5WlB2g6rBWg6uNaEFMkDf3vMJT+dejYw3eXj/h0xpElXmsWOKuQwn3sc6J47/QeUfXt0eABs+WV+D6xAiW+NDrxs48ZlybAkZ6vpOHGChurS8GztU0pJtkr+s1WbYPn0UXw+wswjnyDPmYcmh5bGqxdjivO5/2J9s3jtP6QaMda8Qptk6lz8ChtGrHZu4FICsaogcH5kAzSR6YOEJrbkjTY4CbjnFaHQp2Mp1KBiPixngEgZSA4JrwZKHlfEdMzZwDO3IwlPnDbCcDRpAu161fKoiBohMTjcCCTySlZRg4cTU5PZTgey3AwVkkiS8p5Qj658pagR2C+mANF8z5Kmd3IijpWjTtwZDRsC8zrbBLekyu23Od5uk7qhr2sCPHfa+2JMynCiTyFlR662VUAR/parkBktWKoRPXTRMaR25PSvvvv0Wk5NI2YLLZ+XKWjgt9L4Kip7dL0Vg6Q60D86ESV1xn3s0ryFIkqYzLFRs2+1lMSP4xhfC3a4vKaOPZh5aXxDb1+dF/ICRBfx5WCOw8uEDzgG3bTgSPffwMrTFk/1ssEgY7Zk5QYtKpX9hRLFa46tljDSCa7HfXnU5Emsb3c0z9qboy9RSUJ0/Gu7Pc46ucrFEgBGIYPCUdKMx2anU9fL/2ccm2i11m5p+R1GiQZAlDb5CoqwJHnjSu+VD6LgvmqGZRZjS5bF9cUZKAQKCO4RtIegW9HOq0uYHgGvP2Oso0AGp2ddOXqYiCjgcioL9LvrmU2m8rdhxu5v7mT+7uptLdI8vZlMhjJxcmJnIzHMhmP5OzsjOYdPYnevH4j//Wn/5T//M8/yZs3r+Xm40eT8URSTPv1gTEA4Oj+4Z7AEALky2fP5MXzazKRbm8/yof37ygthUQyJaTQ+2ilyeLNcsXqUlRkDodDY7cjSd+VTg8sJJWRA0MIje7v7h7k5u5ePtzcyfubG3mczZn8Hw4n0uuPpdMd0DdFegAsgul8yb5F3cGIffPOnj2Tk4szmZzgvCPp9JQhwLwCksLojbQC40ilTp0NpDYOVZ3aNw//+hrS8EKtmO43yprSvVZ78i3XS5lRKgT7K85ruQzfi1EEFfwsTIs0Z+PEC5FC2tdDDyMAXASN7DsBR7QAyiCJfbQ0gaJVvGg6nTVJwUTxNDCqfRfKOCJwBLBJgSPlYOC9LrPIVHzOdihMkOIQS11oUUpInem4JCuZ7rhMFu5fg7aD0vg6cOQ22H+H5bZnZeBRQnbot1bfx2fAuBDFG7AZBiIlVpH7/vgc9T3IhHazaJgVr5u+U2ZoZ8ZRnwA5YgishVhEpolIn2uQDDJZ1xSaxlGMPyMDn+OS5LsbKJglabQkh1fPW0UiTZlABBmZfHLGmgKMndaKEO16BUkgZRwROOqCiWjAloGUSGShrxHnVQKrjMlt8pxgHLGp9wrsJPVrsLdB+vKLL74gg/Gbb34n15eXMh6OaCvXi6Xc392y99oP338v797+JA9392QcwabgX8jSAfRCwm7bAdylPqon6hiX+vNaYY1uaTPWSAi2+wScIYm5aXVltW0TOFqtW7K0+YXXwTLqTybS6Q9pS1CQANAa9ge9k3Q1wD8mvC9rFik4OKhFaAGaMMahLXL2TMkL/hBw1CTxousHn5hj8ib7Wjym9J10/4prNxdb1flOdf7nvuO4/CjzaH3DQnKu7n2+r5fjRb/N/G5eQ/pGcUpQXgkxefQj3CesOy+Xd8HgT/6ZXe+u9+26h7rPU5usX2S5hEThrrxF+XzL+Lb0g+r8Iv/brs87NIfKezyUB9p1jfF9ddd96DqOeV2VV5un5mI8ves6m8ZFlS1/x3Mun4XPl2Puscmxuptq579jvg7fq/GaN23tN0dpTvi6WqQ4QFEPgaONbNmfDjYdzGctWAEmC+AIEqjYf5aLR/Y5uru5kYfprUwfII/8SKlVspWI2oOtBIajyqgKfbSloEcoevNRttXKVHWleXks5H41YwbAvwNpUhYHhPynDY5LkHtxAiSQCRyheBjFSpTxx96RgSMHkOC3KXBkIJ3lI32ux7xNLgpStpECR5BIdt8z53kIFhE4yi0G+Hy8L1cqJFe/E+OpPoOz07WPkwJH6sMefr5PZ0uZc6rfS/Te/56BI39+5Ri5z+5r9TNwlOdIE//lCXB0nEk6aL42a8u0FdhAXI9+knJPO3TyJvdXt8/uOu/fLXDkFbv7Nkl31uKCKQfnUwyQG8D43n2OdTn4dcfGjTcmQv29ZRCroTgcTm+Ee2jq7O/LVG78nzoudc5d/ls0+A2BI9PU55iYI/U/DRx96lgcfiJPQcR9jvUxwBECSzEngX0Vwjf6uqQxDMGAaSoYiycDR0xcwZExrQtWnHMhHb7DlGDaZgfjKXBkSZcAHHmi2mnyKdhi8iNpeukFsNjWqp0os2XV2FblSx9tieHoS7+n/SUmJxMyjM7OLwgcQeZoOJ4wScjkjsvcMfA2yTsL6gggEVhqy3KJZJhL5TmLzxoim8PkVTaavMgBwRPnuwSOjmQcRUcoOg/lnIqMo7QRxdodu0Y6cZ6ksnrn5HTUAN/7gCN/X9wEm25mSObsA47KoPWY9YoALWnAF2BYHLc6JyzOfq4RT8TC+baeLSrlFhgf4ec4JnFcYsKgLrB34KhyXB1wFJIQFcaRs58MbAXYjoo+l6x7EmgHGTS3BZRCSD0vLHsTQCNeG6vofMqrsUjSHt6g25lEDhwlaTq9YiZ7HbCqAZ+cUXDYEukRZTKmfIZpPeDeVD/i6K9dz8/H1auzczWnB0RqVGMSm8m9htfgjGK9YA08nzqd/hy0r4wGD3mOKrAQWCSo8m8hYauVhGCjYKZ0W12yhpCwHfW7cjruy+mJgUcT9DtCRSaOn8vD7S2r89/9+Fbev/1IxlK33ZPJaCRXF+dyeQ6p0HN5fn3FHnDoCYfG86/QQ+TVS3n37q1M7+7TdsPUO1gj7Fk0J0MJDesxTxAkT8ZDmaOX0f2dPNzfUpYOwJFWraLHEkAIMAJaMhj0pddVCVHtA4OEKti5PRmMTqSPav5Oj73q7h6m8vHmTt6++yAfb+8oXQe20fmzKzm7uJTJ5Ez644kgTzCdzeXD7YPc3E8prTycTOTs2YU8u7oigHSKPkwDZZ5hD2E/vMeVrNjoCCAQU5ZJDkqBI5WiU/BIgSUwv1wqUv1SAGNa+clK2s1aFqulzFeQ0bJ9kwkHBZpcVg5jmapEkWHW1WKSCU+XgO/rmrzXucTkRgCNnIXpfRcBBGRmkVbXMoFC4MfAHxaEAbnSObzZah8tScAR+tssRbYqVZeAI5yDkgqRye5gjFXLk1QJBpYDU/VLO69fHfNGjo6zh3524Aj3AH/NelASIHIJ7zrgCKNqVT1ug00aXEF9ljwbswFAEABTVtuY1HNgoHvyijYaxRA+Xua7qwZPGESzY9hLOj2TaDNpGusdYVGLwp0mz6P1QMZeI8sOtkal5rwvqrKFIDm3ka4gOWWMIzCFwLAA44g+rjKM2FtBILGppZxICmL+OYub9Zdkx630ewVwPO/Tg/6ANglA9PPnV3J+ekpJS1wr1spyMZfZ9EE+fvjInmzzx0ftVblcymw6JfsIyUj6AWxJgT4dALcA8PTS3snZSolLMHP1Lretvmy5/6BPGmyEytURPLJjCQK1OzIYG3CE/ppkHKEfZ5sAFM/pwFELcNsB4IgV4f9vAEeeG4g+QZ0PxtEgqOv9vbIfUZfQiRbFX8+FbDkhy0nL+dbl3Kjzj0t/ZVeOoUwA0m93/6wAjupihDofM/lBwV/FWCjkXvXpmgAqdXkB/4zSty7Px88rAIynhYf73bTIOIqfW3ft+3JKfi3x36MdxAZv4D7WIL6uG5t4/U9izAafvW98ys87FBcd8XH1hyI+Y2FBLJfbfdamsZ8OLZQUOvTXlKG9SsBRn6osqsIgLCxAn2L0WETRCvxh+Lco5m1pMdJaWeyQqUOvIwBH7HO0nMtqPpc1CglwfjIhnHGEfWlBBi7O14JsJus7cv9rFHfxGxKn7H3clf5gxP53Kr6Q12Nax2QOK1ANxisKoyLjyKXqSsaRF9REuxbn0mfg6K+dzb8s46jcj+rWpv+tdk+y2/vMONppitIL9IAbxuVNZw38QGUrBz+hKFQp9+Wm526aayv32V3n/zsEjtChLki9hDurczjqGB37Nr99iaU4iJ/CONqXUIrnLh9e7e/OOILeaahY2jeR3Nkqr6N8jycFmk7K8tpLxyMbsAgcVYPOuAYrDpMn343a6ptjcpYDsHQs46ipk/Ep49D0PU+StKGivjyHgz37HEP3Nb0ikSCRVWh7fyPKhFnFSYWFELSwPUugOrKZ3Ydn04bO7pGMo8g02sU40gbFVg1tn5vGwBgcOSEfJfYsx+aAkYFLqbqXBc0t6fXQ02jCxsfnF88IGuH79Pycf++h6rwNRxJNdq1ymEkVozOnZiEq9YGgf7lCMkwl+SqBnVfXsHrWGseiC3LmfvPWKjaLxZJFMoaNpZt91QWF/hnJXjkzxE6ZNqmwD8b1Ry3VwDjiZ+zYzKAr77qpdUEu91rbFI9hHLEK2Jgl5dyPttFfOyaotLbgT8AdP2/dnlKuWdxXZBxBB5bSIibrUyYk4nPyMdnFOPLX43OKrMpky20PoO32QnV71ukeUgG8yTsG4IgNaMHYLHsf2D7j4+Hq2xl4DiBusB+aoHxauZYA4Thmbl9szbO/S5Dj9OrWumdyDHBU7u279nqm7F3q8xOcw0P7fJT1ORTYHyPpCCaKflm14pOK1SjTgsSq9QVMYLsBKwaAatWdJuchR0eZMbJN29IDuNLpybDXk5MRQCP0NerIeIjq/5UMumACrGS9nMrNx/fy5rtX8ubVG/nhzY8klwB0OhmN5fnlM3l+dSnXV5fy5Zdfymg0pL28v72Tt2/fyocP7+Xh/p6JWs45l8tBIcJqJfPZTO7v7uXu/o69RyCnh2mH4B0J3NnjA5sY41gkjik5sgRzCnKLHRmiIhP9uox1wcpyk/1i8rvb454A/GCxXMnDdCbv3n8kcLRYrqXXH8jl9Qu5fvGFnD+7ltOzZ7Jcb+RhOpef3n+UNz/+xN+7g4GMz07k2eWVPLu6lIurK342nhQYQos5WAyPslhAZssTuLrvABxi0o79jrSHEYAhygYa08TBIzwirfzU/nro10TgaLmo2DgYCZeU0x58SMZblWgAjtSeP10EJMMQhFkyscG1yV5vGUBXRqFXiuJnB4f8X2Ubcc8zSTKdu84NwrkAGgE8Coyj7UJalIBR1hH73wDUhAyaCqTZlwFHJt9Gfst2w+R+hZUZkqv+TveBCZY2+nKZOh8vA3esyESlX1yqDvkoZQfp2CoLSRPU/j71KfRCI3DkrCCVqtPnHu6TMpT2NjutntpASO+lwI+GHwifp2tSdYEtanYkSWVbXwO3LcnOGMCX7Y4eQSnGTtfASa3mBgNHITwFsCiRalKuzNEBMMI8XEI6bmFVv+r/6CihMhvfAJawpq2amzLOKjHU66N3jc4DzAeAQVnqToEjfqZVPulryr5MsxxV4Z22jAZDymeenZ7KaDCQfk+9EO/bsFos2EdtDsnKJXolrdlLbTZ9VOBohWSg1va1u22BL87+mmBxhznJHiZmf8jUag+McQRGYl/WLQWO1hvtiYRvAkct9EMaSbc3ZD82AEdgKeHvAI0AHilwhIvoKXDEHoQueRQY8uoofhJwhLc2TUwQjCZ77tO+St9J/SPf8+xfl3atUdSIvlh5zXXn1jhAe6TqRNwN8tTd0V6gBvMfEpSh6GdX0ij6gfv8SX/Niwyjf1leyyEfvbwWVV4wEMc9jSJerfOX47g0BTWagDdN4/dDMXb5WYfYO4d8tk+b2dV3HQMc6dJtxgBrOmZ+NWUsVff8/G+7/Om/ZjyYb6DNqHAj956y2T26p9AB8Ye+D2XjTIFBJdo1HufetV4QPEJfPTCOIAgK1hEKE6iivsW+tZD5/JHMJABH6ns+yuJxSllk7GuU5rViGZfBAwOJPfisXlU7CGhhAwonWNiAvZE95zoyGEzYOzMCR0niEuNkLQiwh0XA6BDj6DNwlPMTf4+MI7dzu3IWvhfs2kvimk/x/mepumRrfmnGEZSRPNba5QeUuYWmtrWpf1buI7vO/3cHHFFCitV3puJQU457aOMoE1BNB790gOLn1DlhdQ+5bkLE45o4THrv1lzyCODol9zgfWxKp6o6EWMS/DDjyLVhmZS15Ds+x5OWHLcAHEE6xyW0Dj3TY5LLh87117xel4TeNX892b7P+U7GjRWLaIRowJFJ1jlTgDq3QabOe624hEIObKv9w2DYUC3+1wBHvilX10+HldQKHLnCZq5n5bX69YYEde7BbFIsTPq5vL8aYiL5m46MhmOyjC4uLuTy8louLi7l5OxURpMTJgDRawKJr8fZ0k6gMh/6ufhXtV60mbSSypGgc+CosjF7Ytz7OSGhhmOjXGQJEpoWcrprxqjHA0d1YHllHUbJDJu87phzTQVQ0EGjXKicNdifJMiLHkfl3I7HHwUcYc7RUa7XJy9tTtO1rSm5p2ygaMviXlGXBPCgLQFHZMyYVJ3nBPdUfcbA3j/3EPBQMo54vAE1+NmrYZIj6UG+ScZ6tatrW/uz6KFPl41zGgMXTLDeN0nbNwCQMQmr11L2WXLJOhNfCH1FKEfntt0ZAUjyG/iF8X8CHDkrh+dRqa8mX3FdPEmKBFCTp2Pp3yfI4FlvAF6PS/RaolT/gISp6ZO7E1N38ZbFJHDUsLRJ+z+59XBt8Dzm+qIXAVj9ORt/a3UiKxExew04AqCAYBqNgLsdYzAFxlGv25dRvy+nk6GcnwzkdNKWQQ9J/Ll022CFzGUxu5f3736U7/78F3n1l5fy6tUbEkZ6nZ6cTSbyxfUlpeWeX1/LV199ReAIQ7+YzeTh4YEJWEhO4drJDKLdJYqigMtsTmDp5vZGbm9v+T17nJKBBKYRXgdwtFrMWREKoAnydqisH/ZVkgr9jcB0ol23fkEAhQC6oOAUAFJvMCL7CDJyN3cP8uHjjczmCyb+AAZdv/hKrp6/IIiEJOPjfCk/vvsg//3tt+yLhARkp9+Ts4tzubi6lKvra5mcnpCFAAAIrKPbG1SrAthS8EhtQ5tjhWQAH+9a+4XhGAI9bEhtAASz7wpiA1xaLiDJt5Y55LNWANRcpkqPd8YRPhvSfWQyuY69bayak7Uxr6wz9UDJDEGCgwl17U1IbXuwORw0MmkRbdiNBL3+qz2NkEgxhgilE3Xe4hhaUoBCJlVH8AjzEYDR1nscKXDE5su7gCODK3BLAMtK4KguYez2AWug2ZeDPA4/ROBIe7oocKSxSwaOaGwMrNQNI9kmB5SeAEewI848Ul+EhgUgiT2HhPc5JpUQGq9o1sRZuzugvBll1NS55ufrVHKWv7E/Te7NuHDWT4YeVuIh+M+odAZIwv5c7HsAZg+elQE31q/M2b60SwA8l0vKvAGU8X3BC1XASgLjqNcCMIrq7yXPjSQbZSi7Hen3Yc88Fw/wGldkADgYlmRjQI5OG4JzxDh/XUZZq7ux77BgpdOWfhesRJd01f4LmlCEVOZM5Yysxxb6G4HtCCAYOFm72+I31nmL/TD0ufE50RarP0ngp9uXFtZ6eyAb9tcDCNSTdQtdNdCDAiwi7XdEOUuAymAadQfp/Vv0SvPjAR4Z4wiAOGEzz06SWVkFjuhH2R6iMkJ5wTeNbw+tFQXCfx3A0a74vJIAhz9lvdI472uAo+j3uz8Yfbk6v1GBXMjhas+RSCuus0f+GeW5ymP9d/fton/JdR36sO7yz3fdowNHfo8+h5OvWANe+Lnq8gLlWJVxb10upC4pemjOlc8nfm4d4FIHHKV73gGUNbmGY45RwKTZ1664qLzm+JyanfkpIBXPeSjP1vQz9h33KcBRk8+lZSMY3GVRkCraaNxGBQbr9YdeU2RKw2n14haT1wXYw72mrQKx8FVQ8ABG++PjAxmpi/lU5lP4seipib1Cix34zf0LPZMUhAI5FvsVye8EaOH/wM9T4IgMVgBHwwnVhirumOVEGOMwV6L5HUg6k3HEHtf6L/u3Ihbjk3sAACAASURBVK4IzES8z9mEcf3H9faZcdRkZu075pdlHMX4tsxx1+5BO2RRPzOO6p/hLw0cqT3KVr/MUZT79TGz8TNwZMCRP8SKk2cjuW9D+zlAI3zMLr3M6KQcckzrkle7HJQnf08p5apG8jGTqe7YEgw79nzNgaM9jCPerH1y1N4Hzdec37QQLNmOjfX/JuCobl6nRHClz0c2ZxFwoUfjwBF0e02qDg5DYgsEiYTcO8garrJ5r8tE5f4kVCjv9I8GjnBtdT2OdL5oNS4SV6pIGO6JCyr0MOI1e9NWrYDTZLVV1TKB4gGeJWK2cAR7cjI5k2fPruTq6lqeP38uZ2cXMppMSOdG1S3uEgwiAkdWnYkEDcZGg2yVdNHkjo4Pkoukl0amRnw+QZsXSYVKlrsEQp4wjrJee5N1WOccxKAiMQ4xN+zL51kEjpxx5CkwJq5DIKPOda68dJvXWhfjUFRyl/awbo7X3aeJ9egz2aGrHoOipsAR3hMZR5H1458TmaUlvTt+po8znetCqs7Hx89fgmbl7/uSE9408cneEdZyyTjidQYWkgcWJXDUb6PKTp+rS8pVgtJUrKCVtykpYKCVf06FaWSf7SypxGB0+bnYo4qfq/JZTBsHgCmNb2AiciocwRmvS5TU7dGcZxaANVl38RiOnq+NkslgVZM+D3bhXXoOBdt4bE1xTO11OYquIl+p2IJpXf5Pqxj5fC0xyEICBJhgoBI4MgknykUpS6Dd3lCWg+O3bQmYhfjPgaOzyVBOT7pyMm5LvwN2AXrRQLrpQab3N/L2px/kL//9Z3n17Uv5/vUb9jga9oeUqPvNl88JHEES6vr6Wnr4INmSYQTJOiRove8IgSNcJ69D9xMkmeezqdzc3MjHjx8pcQfwCCykGcCjOcCrGcEksAMewRCYATjayKDbk9F4TAbq6ekpg2nYcgApYBY9TB9lBWYSWEVXL+Tq+oWMxhPuDz/+9E5ubu9lPl+wx9HZs0u5vHwuL776DUEmsAI+3NzLn//yF/kIMAvJ8PVKBpMRZeooWXdxzt5KSGJjrt/d3st0OqNs3Xqh4Cmez6CH5saa6HWmEMEefFObX2XimIY2CTqCSwsk4cE4UhAMe5nOvQgcATTybyTNtZ+S2trEwahWt5Itg9e1GpZJdyacwXLQXmRuB9mv0CVauViR8sC/6FWk4BHkWyCwljXtNZmP83Oelowj9Dgy4IjpDlyDgYv4PV+17tXuaVYYR7bGSgZBmTRpzjiKwJGOsS5bBXnULBwDHHlXQb0HPnvzO/TcJXCkYDelz/gotPqD92MVzE6i1q0CvhP6xfb0+kyWlr4Obbu54MaA5q7mDa6NK0W7Aomd5K7nn3t9yMaBqacsOSa/jHHNOyNwpPsN3s/5AilGA47gK+m8cQBVwSwm61p43lr9rRXgqPyGj4t+ZQYckYil0j+UBgL3pr3hNYGZ1O93pQMWEO0sPmNNewMWkzL6NGGH/UhZ9uwOpH2QcLwXs20AzajcLb7JCsT7IIW5hdqcAgOpGCGwA7zgCL2JYGN6/SGBoC3r2SnMh5SiCTJ2wPs0STvtbwFWEftfdQAeZam6TWIcAVxCfKj9kn4NwBFGu9PuH7utpuNLoCRvt76bNutxtAs0cV8t+zYA2NUWxpzDrti+BCJKn7zit7FJfXPgqPQ//dzRb03+vPd8DVJzHvftA4/K+4/3GZVN0mjviUXrHnIdUBP96PieQ4DIMZOoch87rln3vNzf0X/3f/fnNo65msPHWpR5+MCCbbRvzOL9NDlxHUi3L3/2iwBJQarOt+wm134otszAkfZ+o/9iPV7VlqsvrGxoGAAw77WgBT/r7yhEQCEEfA6VRiWrdgMmPACjqSwWjzJ7mJIBP3+cyhrs9+VCNmA9r5RNjd0BLe8cOCJoxfyx+t+JccT9F8URIxYi7QSO2KvQisEoj2qtChJwpIozOMYlLWETUhFujVKErwuPrR1Einmdzz2ODs3MXx44wjONuQi/onKv2GfnPwNH9c/xlweONBtVPjN/VvHfQzOtfP0zcNRqqzNsI/MkgRZGDK+5oSs3wbpN8ZiHUW6S0RGtu6bo3NVNhLjRHaJK0wGwHkcIZ7TnyuGrT85wTYl26RSVjvXhs+sRTYAjvY7DjCOeyxIPzjiKBpDnCYwjbT3cYCCCTFLT+zrkiDQ9T3ncofkbjYj/HOfuk/H2g2qAI3cStBpFHQcHXrTqzUEYrVjx50mnwaoR8R4HjprcMx2SKF9jjRSrAYQmskrgiGvcktIMdhAMMRHirAaTX3G2hTODrACbUnUt9NPoy3AwZh+j66vnBI5Q8T0G04g9LJC4U/kPJOJmc2UcUeLD+h0lSRhch1UCR8aRr2l/HkymuPSHrbfIOPLX4xjzsln0afIs/ocmA11UQ6bktCffYzVgwTiikxnAoMoasiSiQXC8Eq8ALuduq2Ac+ZjU2ZJj7AsTMLau64KTQ2DSzuGzoCRVNBcNhmOQhJ9dNqy87+io0ZFOjCPMIWcf7e9zVG7sMeFQcSQ0JanPIYJ3AbxxzXxvkJrshjNgmLDQRt2eTMC5ep0u+8Co2VXmiY8tQZzCtKbgJSGMxT4UJfMC+JFYRgmY9iawATgK8pjc62rmseY0HUprtkiezNmyaXUe7MYSsLtsepz/8XmVP+977RhmXmYrKPhTBvn83fZdBKT4XZ+/Akecc21l9eXAEBX9qIjcsgqTUoaojNogWWtSdeOBnIx7Mh5gDiGYXspifiez6Y3cfnwnP/34vbz89jv54fX38v7dexn1R3J2ciYvrq/kd7/5Uq4uL+T0ZCKTyYSsBPQtgszccgU9eXyONr4fDQfsYQTJqB4rJlW+bbkC6+iB4BGAI/x78+GGfwPrCP+ClXR/d0fgCOenVF2nKwPIUU0mBI6QnEd1OZhM9w+PBI4AoozGJ/Kb3/1Ofv/7P8j5xZWs1lv5/v9n703YHDmOJFEvoADUXX2SFHVQmtHu//9Hu29nJJLNPurEDdT7zMw90hGVABJN9iw12y2BVQUkMiMjI8I93NzMf35P8Ojjh09k9CBwe35xZd9+9we7vH5p/eHIpvOl/fLLe7u9v7fHycQep2MmHgxPRnZ5dWlX11d2fnFhJycjbu7H4wnl9sBWACgEm4MsUdSCAisKtVEQ0MBcAGBFUAx1VWZzW4AxxALMLvXqrCTI5MGmLVawVrKHmDEcCV7jCPerukmSv5OpD3Ao/hagFKQE/EKexhOAI4y1TYlZHsuaKbGGCL7RWSP4EsBRqnFEylQc44wjB47AZANIlGscgYvBjOCQqvMaR1q34HsEEC75NtaUckajL6LP19I0obsnIQA4StpwOZGEwFGWqlM9m+1SdbKykCGUta2AI4ItDXgkYCr7RNof1MCRkmskg8MxUNQblAhDEIfZyrp6kamLdUPRtqiuKrgowLECz+kYAJ0AZgCgxDhTjTRdG18Ex4lmAb4X5BmjhleATKr+XZ4P/RQE654AKkFuUvKTYnGihiUKmwMAh9QcQCONN9wvssJRj2I0HNhwOLDRCAyfBjgC+Im1AlJzAI0ASGP9AZMN94BGUmiQfpLaqppdkM5zNhJ9Q62fuC1Kvx6rFgVA40jEKj4iA3eQ1zth3YohgKP+MesYrVmjyJlGYBsdIbEpgpySrRMTBooCDhwdD5ksBtCJ0nboLd8vr5EYFbKGTIqAXJ7Y9HlfwbaxoZJVbkz7du39Nnu23Rr/PoCjZ/5T8qey3eZKxNjxbuAo760x3rOfkX257PfCT6NM5BbGUd2vJeEvJaTU585tzwBRBo3i/W2+RZuPxL2i3C3tG7MqRAvTqH7+XeMvtS/P1WSHDFsXr2+jz1tAo90xi83r18d2tw9dWtoc82uAo+iztp+HtCL3e5fn17Y3O+R6bccq/0HrbrfITrMv2n1t1RPB+qk6qiETH2k1GuO94vCsGpDI2dLBnoZNsiMBR0x+sbUtZxObzyascQQpU4BGEzCQIF83ndoKrHeXriOTlowj+NiehMDwC9LnovYkfspnwJoR6Q5ljcgJ1anGEfZ58C2jzlEwjqKm4VfgqLFreb39V5Sqi/hEBvWyr5H3+jE32uKPX4Gj9pXjiwNHjHK1M45y/Dns7yFr61fg6IiK++qztqz3Kjs3B7+y8WtzUA55EPWx2TnZFZzKjl3b5O1qrMOJwwbjUOAobxSebRr8jUMCu7kvdjthERCPHMXNnOuySclvu2wEn2ML44iSES6vgkL3Xd2LTLvd99w/ty/2nTc//3phyEYsfm9z3p71d5yUmWzHHiBWkBi05QBgMnCUGUjlXn0exWY35hECV4N+94zBssnYwjjKrjKyoyPbmU6vz3EFNFW8OSQeCuMBmy86U07P5mZY7CPVf+jZaHhiVxcv7Orq2t68+cZevXpNubrBaMSMP27sqXMPKRuBRwyqhL65F8flM4q0Xc8/klRdZGj7wE1/53pBKtDcBEOeOfalIGqaAL9BjaONNTD1aV6LAjhiX8cs8mLnEUDIEmk14wjn6q0VlGwb121rYuf5AYBnc6nY+tUIenc5t0JyWjPagJo68F7Lf9TrXqwp22oc5Y36tmDCtk177tMM7JV1I8nDZem4zFjJIHEARxk8Ou6hPoQ2TAz2cU44APHc4JVAQjNX00GRsV6NtwKyFTaRg9K+TUJgt0hZRtAgAUeUU+B3tUAAyuiUNZGbVsnNtGXs8p7qrL4Og6qwDNw90fNJ7IMI6MY8CWk7/9k8z2ZcdrgsDxErEgFs/F8SmmIQNYwjINP4G1nxCHpqTGq95JwuC1YwT5RNibohyOhnJiaCaCsEZiHjdGxno4Gdjo5tNMDmF5n2KBJ8Y48Pn+z203v7+P69/fzjj/bx/Qd7vH+wy4tre/3ilf3hu2/sT99/a9dX5yw8j7E4Hj/a4yNAnjuyDyQt1SeT4PzslFJ2Z6cnBJGiVhS04gG4oM7Rp0+f7Pbmzj59/GQPt/c2fny0u9s7u7+7s/v7e5uBRYRsz6cnOwYTt48g8omdnZ1zDSBwtFrbZDqzyWTGZweG0A9//Zv927//T3vz9ltKe/387r39/PMv9uOPP9uHT594LJgDIVd3dnHJ2kjT+cIex2N7eHy024c71hrCox+ORnZ+KcDq7OyUzCPIxSFgDSk9ADnY5ON92K3z8zMGlqG9j7bjnJDym0wk6Yf7X8xxX6425fMIYNJy/US7xtXOpR3zHAfDQkkbDgw5a0Xyc2IBa217EiPJ5y4BoyPyjZrrBrTgwBHWjwj+I0CiwRkFoh0wYu0bjBs/Fp+zLWIdSaoOdY5myuj1GkdHzsVgzQAc64Eb+oRFxhLP1NvsPgXk+IKV+XxZy+GpzboR2+ehZ6psSE0Ua7nBUi51FwuDIdavqFVUOKWayw4cYSwV4C9YBMFAKnWO3I4xMUTZreGu6KcyJVR8W1J1URWKoAylDF1p1JO7FCD2QRV5AWmNkJem7OxGJmBNUAaScMUm0kcXcATpYD0ANRBjqsgUE8z0rH9PWgmvXr38ZEccA1i/9Nx5J6wPgSxrlw6CfFBIF/aerE/QqE+Q9uRkaCNI6R1HxTTYupVNZqhJgdpEAI7mlHpEzSXJIArwOqav6cARpYPAgEJyku5XEkfBjlKyE/qA8ogp+YH5Tz0A4gNKYA4HJ3Y8GAH9KqDQikHNAH8GTJhUchOANgcz1mBYSeYONY4ACKEmEthISwBO+D7aAAk7ZpU3NY6KJlIZ2MlWcE419cJ27W+72ie5AgDZuu8f2uZnvR+TzS0cmGLDnh+3GSRs81OzTxxnhU3AKx8fx9U/ZVuRbLEJtD0DeCLRhwWwYqLqCm2+KN7PiUvPzpe+J1+gqbnK8Rj1LDlOlTDUtq+t96HZH81M9tgXRp+0xS3axsWu+EY+V/37rwGP6vtsiwPlfXTXZON6f3DIPNh3bKQn7jsuPu+UbNySMLzv/NueV1v87EsBR2J5do3sdAeOYH9CMparO81cAOdaCwEcqV6eJyDQYgaojoQCl95lsqBqM8K+AjBaLZTogvpGs8mEdY8mD/c2e3yUbB18QdqvtWoclZcSPARIKUGHdtNBbPgvNTMhkgQ5r5EEFom2DhwRPBrC5gmojhrXOD7Ao0jU3ZjzKZaRY2ZfGUf7Zk7b51+WcVQDR3lNqG1ABpSyDcPvX4Gj9mf7XwUc7bLBbTayy0j8Chw5cBQPMS9ytbMWThwdwCq4+yzY26X3dxyzy7GOSbvN2cwDJdq6FyRwzk7RSu+QjhFt3NUX8dlhmc5Nx9QOxabDJ+BIg3g/4yjXOOIi6M9wI/PqM4GjQzMKuk68zxlGuzY4+bM2h/ZZf3sDAIj0kJmCDEw4B5D5ScBRAV5cBg4OhTJSNzcUJejim15s/IYHAEd5PEfmaRtoh/POCBxhXGgwh3uEoEnJlnBmlKNDzSarZNkALAugSfIu56cX9ubVG7u6fEG20YsXL5npjfNSNMcLTyr0oQBOAEees1oKpmsr3bSP9SiKtE8CkCJTNm5EFrkpPqyO2WDoEaDZcO4Pk6qLuZXHTN7clLGSGEex9pBNEBroDqYwuIgohf8L1g/PH+MsbZDbgKO2NS/eq9e9rXMHWcoliLR9Y4DzRUC00zwkk+n5Rj3Ok8cuA80xf6qEhXC2OK5ZLwGbDAcLPIGk3ujX9iKvL23rQe5HBKrqf6X4eV3jKJiFPIHfq28c4n5i84DgF55szE/KDDnzqFwvEjP8J2KA8a+JrTQ1yvhZBcDwGTFILAYAf3fgCDOIa3MCjbhhwtwBHBLzw0HWHkJ5VbLItmff5izXtjmeQ0ecsvVSO4MvKcBaj4G2QE6nceyzEXKcCJ6qixp50fSEOAbkF2HdUoBLm+JGEa95xHi4Hrx/WlBGTsARFDYkxYQM/xMwgI5R+w4b3LnNp7c2fgTj58Yebj/aw90tQaP72ztqvV9fv+R6/MfvvrVvv3ll52cAgTTuwBa6u7u1+9sbBnAFHEmG6uLs1C7OUafugiwcboI551XPZzyWZN3t3T0ZR/c3AoxuP93Y3e2tPTw82HKK+1bfKIsVgVdIeQzlbmD8rSVZCsk4fHZ5fW1/+esP9rd/+7u9/eYPNhie2cdPN/b+/Uf76aef7cef3tnHj59oRy6vXvAY1NIbnqAu0ohB48fxo93c39nj+MHmCBiYkXl0cXlh5+endnp2qme3BoNqzmc0Go0oo/f61SsylE5OzmxwPGA7eZ+8JzCt7gi2TSHBV/ISlFCjIDzmjWBy5i3w/aYWEZMmwPjwwjiwxapT5N9FYJ8FopugPiUlMZahnidhRM/gdaYRmZfZvslyErQotYyCaQQgwIMxfDYJOKqk6iBNVtc4AuCE8xI4Yj0Cgd1kCXjyAwLubJnXKFSIp5nlChhtmfX71pfytdAoV18XK0mZOXFsAgyS345/bcBRSN2FpCz8mUaqrtiSAhwVKpHLzzRATgGOnGmE5xXWAyErsOccOXbGkf/JNUVVD8SAXqs2ggNKG2tK8Qaa4L0YP0QeG7aoA4+shRXJ2WDHLBFoQ+0qr+MVW4OyRVCLhTtCMm/B4B2BRgcjN0joPbCQfBwdrZnNfTzo2+loaKenQzs5FXiENYftAztvvbAJssQXAI7A+EOtMbD4wGbzgCDY9rFeEk3Vugl7zNoUPayBwdxC0+QDYL0hy83HJYaZWJ4CjgaDIaWUBeQgsAe/tC+GEGrY9vTCe0vUOFqs2WdQZwSU1XfGEdewYBxZz9RLqtO5BuCMukmpxlEBjtyGlznANeILAUfgmR24f8g2MPtR8f6vBY7Ct8qxhOzv7AKOalufYw7ZnrclDYkZjmfyPNmqzacJexefbUtE4qqS2PNtoNEu4Gib/5ITkujTbWEatQEIbXEBtLM+dttx9bGHMn2KX7eHvZT3S/madbvis0Pb0c2fi6p3HYI6FSNrd/yl69V1XH6+XeJnbc/9sCu2HP2FpOqUCwFpXafRpUz/kNfF/VAqOZi1Xp9R8nQuWxfyu1SWELOV0S2wVSHzDFY25JQBHD3c2ePtrT3e39t8OjFbzMTqZK1HSN/B9uo8TCzwn0r2kAeB/RhY5s/2Mj7fCR7gRXskxivtzAB2pqlx1MY4qmvT1vvgr8DRrx3NXxY4CvuQ42yFse2JAwEute2F4+6+Akftz/lLA0dMS0qxnV1x4UPtTtf4dW3Tt434o7Pzv/6aGMmz88bJFOgJ1kATnGucPRnFNmetLcjGY7GxPgA4wneiuG02fG1OwK9dEuogUH1vOau5/qx2EjsZ7N8AOMrOQe0Y5IDaIX2z23H5bYEj9luWqjuAcfSvABzVc+NXAUdgHPmL0giUdVPwAmMT0iIEk/i+ZOvinwK9eiEY8jmMoxKMZk2gRkc6GzBI/giEcZk8+UoqKJwyaNj24IogEzck6or0FuQ7lB2Pe7m8uLLvvvnOri6v7MWLV5SsG52eMggtGR+EuFz6BSAVMje9EgPp7J7520jLNDI+ywJ2VZIKJcDt1HeMVWfPpY7dBLTpJOfl+HDgKNaheqO0YRAcOEI74rg24AifI+M2mhTAEb9XsTb4XsU4inVu1xrfaW35gsBREReqJMtiXGa21j7gKMZ1kapTgYVi57batXTtfX2Gz2vgSMF/ATSc01kirgKOgrWHzUWsB+FMgnHEZ45gGsHURq6ujEpfM+KaJVSY14sckA0AOAUa5BdIxkq1jPzvYDKETJ0HnjfqHeWNP4CLI+aAdxpG2TblZ1Fn59Iudjpj+0GHAEf5eX8+cKR2gD3TsBS8l3MwPGVmq+AumB7412xoAkBq+gdrNdbluYAjBLrAypyjjhGy7c1G2Jwyw39p8+mjfXj3D5tNUEtI0hyQ6YBM3BjScZMpGTSvXr2yb9++saurUzuFbFQPQewlAZ77O4E8AITwPqTqwGAY9HtkG12/uLTzszPK11EybSWGwGQ8YX2jO0jD3Y3t8f7Rbm7v7ObDR553/Di2p6WYUpTmEpZfgCPKtSG4zeev2hYI7J5fXNp3339vf/7LD/bm7Xd2fnZl4+nMHh7G9vHTrf387hf75d0vNp5MKSn36s1bu7gQ0HP98pp7twkYUY/3dvdwT1YVWEUAxE7PT8k4Ojs/pYyWXBrI1B1RQu/6+oV9881bu76+tlOCZQPeM4CqDx8+2u3dDdlVd/d3BM6o3OVrc2O3ARj1yPQgIEQGUmIVBtHHGSCwt7CNOg42AIWZVfMKgBNBp/AHjlFHxQUQn3AdAbx5TscYw3Ioyy7GkRgjoE5AxkvsEdQ7onUtEsV1jSMUqRZ4hDpJ4swAOMIzC+BICSgAjsr9OnMG+wck1MQaueH3JlC6zOyMqG5bEyJVt4BAbcCRfJZN4MiZSvE9l8b1nZFqKrqsm6SD9f124Eg2gIwOyjgquLWhYIc52vMaUL6OI1mnrEEMLniCAd915pazxJR4JEBJ/0r63ibj6MhrP3imtnwPfY2MNbJl8IINAHC0JltOaRyNFDCAF/ph0b+cmGCgqS6E7s9B7xDvCckgjCe0A2yj/hEZiyenAzs7PbWT06ENR8dcWxRkWdpyPbfZfGLz5YwgD4J9GPf4vEB8R7A3sukhKsJgYUjYkbUZLCaXafSEF/QbfQlnnOMZNswPyTljrh1B/vPsQglMBJEGfO+pNyBwtFivbTZb2nyOOkxPNjgaiW0E8GgwFMB01CMXrzCOABwRfOrZk6q5szbSV+ComdBt+3eO8CLd211CJuqidQGOstR89pNrH4J+n+9v2nyG7M+0fR7gUWaYtyWH1r56voeIscv32wSO9sVUugAP7O/kr7TFQeKJfW7gbFdsJa6/7ZgaGMn72F/hLrZ+9ddK1bXdy6Ft7NIP+577odd8dvyXBo7I5GniCbznFFNSXSPtd1H/jjUZkRShEAqZ+PRnyBbCkuoJE6CEktH/RHuFOpuPD3d29+mTPd7dsv4R6hz18X0yvmdiGIW0ajCcYFNYglB2H0kOYJnnuEnMx5Jci3XCE4ZDqu4rcLS9Ln3bWntofLDbOP8KHHXrp9/gKPhtB2ziuwAr/zeBo22x4K491eX+ss3Yd94vBhz5tqOFV6Im1Y5a7TTVQTZ+h8DRZo2j+gbzIoDPutKO93VU/XkdhKqdtfgbPzNDZld767Zvc5z4/m8AHLWBadkgdR1s+V43AtRV1kpsOLsyjtgWZsYqkFm3jefxjRiOOUSq7lDDUD+b+u/og9q57Dqutp0/v18737WjrTnn/wioYOOpzBNuGDxYzMxRz0AgTOPv5+Bzo30eWvdxbugNQ2O3HfSt2xhjqA04ykF5nA/AUU3DJgUbARS0l84Qfpc+MfPFBwMFSsCucucK94Mgv+RIhgSMvn37nV1eXNrV1Qs7Oz9nBg4yd3DN+XJRtIP7xwM7Ho4c9PaQFOWfvPC0kl49OAbJkpDFUc/z/lNwOxsvJcc6kOCPaWO8JOBI7x8OHNVraz0fedkEHMU6G0WquZl0xhHvRxpHLgvma3d69nkc9K1P6bBdgfOu8yEfx/hQB8bRwed21krADjW4X8+vNuAo+jfGMgNRzIT2+eEae7U9q+1fyG61zavaacjAUTmPg0f4u62IMY+LzUTKRIu1gZ/zyQsgVr0Tzxb3JJBoG1hGcV0xDTx3PzKX/UGwLRFS9PEcQcSoscIAdJwj6+YHuJSYC5LI8popvtD1JR60AR1tW0trmx3H5ece79U+5wY0FYy7xETYGPMbgze1jceXdBpfQ7Mv1Eja4VAtJWJgKlYjWblG+s6npgdWwY5RUd/qOqWdzV0tl3OX1IlU/mAcBeAUNwH7u+ALGYsYe2gSGD4A/hDqPYYZXi1sMUdW5Y29f/ejLWYT/g2td8g/oa4QpdRWKwIqkJ27usDPIQvVI7sSwNH9PQAe1CaaetJArKcr1jUCW4D1kM5OGQwm0LJc2mw2tQkAqgfIt03s8X5i4/ux3d0/kXSF1AAAIABJREFU2N0nAVGQc+utYb/AYNW4EdkNSQZ9Z9l4TQufD7Afp+fn9ur1a3v15huypS7OrylxAls1my/s7g4SeTf2+Djm3Dk5lawcZObevH1DW4P5BKbR48Sl+B7v2S9gAo9ORnZ+juOHdnIysNHJkKAR5FRfvnxpb9++paQdZLYwziCP+v79e9ZP+vTpo338+IGAGWokMdgd7JkS4OvZcgUWkfxhSrWRMKGAvpMnPGlD7JYicUdZLIDITd0rsJjERlRUBxnzGoIKgMs3bexizFkyvGgEV9YjcARDimxbJG5k4EjwAe3oesXs3aflzNarOccZWG0BHDmnYidwxLYSEMS1EYgBcORtbt1c+puuWtPNrggsUiE4/10zXLozYVU9o1DSV3Fc6MNBKjTApQZk4lrrdVC4BrDmkQe7OLeb2nJMAgJ7XE/AdwmeIU0Zt6bmHpowmwO0E+tINY4a5qHWezf+LOAt4Ig9yS4KAEnrjWyCZ01zYvnzwzNsVAjtaaW5Q7m1FZL7ABwBwMI9Y077i9/xelDFHfJQe5IQyvKarDURjDZy3pbWC+DoZMA5hPpGA6w5eFwEQFWAfLac2nK1sDXGI/ccuE81XIHBIxtg7eiLWcR6R+jTJzwRl/QrEovKVlc/aTwJOIrzeUa4j0MBsphPkNM7t2PI143ObHRyzkQmgkarJxvP5jadoL7Z0hYEjuD/CjwawG8lyNQn02gB2U1I23m9I1RgJ3hUmE3+sJ3xEr6rTBQCL54qVSUJ1f5It/kRR2GcDZ59Zdf+at/eaxvjKPtS5erbbHYlLRfHCziSrGP9r60f6v1faxwjJfoAwMv+Wn3O7CfWLKF87rbE1PrzGjzK50a79/ntbYyj0k/b2Jp+QFusofav22IHcczn7qvr574NDMn3seuYLkBJ3dbPafuhwFHd/m1/5zF8SDvrfX2XWMSudaFrn+QaR25ND1tuth7tUqkbyR7uE9E/CrZ0ky6KBCX6KwB1kISBVcH9GTGQ/H0mEwhYQs0iSOmuFnPW7RyDdX53Y5OHB7KOIMO7Xi4IIiHaIJuKc/l1CplYthX2CL53rG31foVrhANH3FMWZusx/VDVOOqTiZTXg9gf1mtAPd7j77zfjdgOkvSVXKRXOYbAmBJU4lieB8ZfE9zvWXsh9JlsUaEli61blF2a2ruHDIYabM7rY71O1LGp32Is5wS9NsWl+hqtsZsdDclsovA15PFKSagAiwQg1Yd1HCKvt7kPthEftq0LhzyXL3Es4kXd0kl19drHaGvTlwaOVMl708+o5+Pn9BXO0TWWv8smbMRPvhTjiDeMTX3STMw3XTtUdfCm1eFy4Mj6A22OU4ZKmyHbZiTbHINDH0icIzt6dZvzZ10fHNpRswXyfZaJ/RsCR3mxyAtol8kUx7e1+fl5D2McsY+XyQi5xExMBPa3B+Nx7JcEjtrGbm1s0J5DF/tDx92+48vixgjApsQbglQBErHGictWwKjA6Hj88bkx8TpCWokl7xOLbR7zce+5D/K4CKchU2lxrOqomM0JHCm80wRanAnkoJGAIwQvFezAZvl4MJQsnwdlcJ+QCLo4P7eTk1O7ury216/e2Pn5BTPBRyenDAJMUYQdRcYXCBYgoITM9qEDR55V5/UDVEgTrp0yZtXuZjv5zMHysepaL7wjF6Apj/CZYUvAkZyczwOO9o2RDBzFc2TbonaCD6IIeUfsKJu0NqPMIIazVrIxzs5JvH/IPMEc71rjqL7Wvr7IDka9ltfzuwaO8vpWgBYEKT2gxhhFB6m6AG/q6+U5lvszgKMNx7ewBcU4ivp/YArwu8xc8/XANw45+7RsQJwNWOZqqUWk1nHz4ufHdxiedFmrkH6SHJTYi5GZmp3QmDsMzgEYIkuhyTbFesQwnLMEyH5wwCjqqwhVwbiAs6WRuu/51WNh18ah7djaNmb72M2+x+rcgEe72sx+qur61T5G4/fAOVTgWS7z82tkHhXkmEKqLjMTsDHd3BRiA6iaIgi2AnTBqVGLB1JR3CxDPsMzKh/uPtqH9+8Y7F/hhXo9izlriOB7CLZijUC2PzaIo1GfMnf4EEFbSK7NZ1NuNENKCpme8/mUDB2ATKxzdDJikXvmjixR42jir6ktFkubPE5t8oD6PwCRHpilOZ/NGeRF4gOBoycVrieIQskuhWvIYcGmCmynYwA5p3Z2cW6nZxd2cnJhZ2cXNhyeyvYcHxPImYynNp5MyCzCOSnpOhwQcAIwhLbjBWbUeAIm1Ce7v79jwBqMqrOzkZ2dD+3yCiDVS/vm7TdkGr1+/dpev35lZ2dnZEZhc457/fndO7KcPnx8T8YRzgXADPMdx0Q9SHwHbCPUYVawXi+NGyVDUIopWEgkqQBoCjZuAwwrR0f1aCBvh5eCnky9LTILARxJ6q4ZT5TzikCL16cJ4IhZu6xfo58YZ5TNRG0jBlcAGmFc7ACOgsXk12wYR6rzxD0D1yX4OhVCsmXzeFBme6lxFKBQlqNzn8YBoyYc5bWNWHsG8xdrtGqViXEUCQhigfNzsOWcGpTXIPrAvR4B3lIfysAq9L7Fo2JGtIAnOM/wfbC+NuuQHqfWmSS5CrYNpSEVvJL9lj8fa5JqDAGEFSAo0G9JQJhMI7o0GGsab4slQEnI1EHKDW3EM8fc1E8RzwTuMmbEsXFkwz4+iwCbA91k2SJhw8EeLyyOTG50I9iJo9GxDR00wt8E3/x7a0MC0dRWZCopB52yeEJbuTTAXx4isehYPwd4XnBHvW2Yyyuw5h1wolgh9wSSw1MwjF6D+s3nkxI1BG7imY+Gp3Z+dW0XV9d2ef3KBsMTW66PbAKQ+gHAM9Y61GBCshwCgQCP4LcO7YhydaiH1LPF2my2erI5+hpdA7Yi/PzEOKKNZiJW2k97oXhYkppZ3rYvDz9on6/Fzzn+Q4IxfAp5k9kW5nG1fx/a2LquPnObT9rWhlLntGrzrnvN595m34ssVH8QE66csu37+HAXcFT7MvkcETCM7+cAYuxZ8/3sanORI04AXJfnnsdXvVeK79dJvnlc1fuFQ/38tmvW52wLgm77Xu0LPtv/VfGpLn208QycadP1e7vamT/L59t3/3kO/tb319muej+kioFdu2T3cVzu4JMhyUISqTHe5BOWN8p6DXsWsq0NyENxY0nMlWTPtR0juYCqJ7APAkngB88BHj3c2QSs+Id7MvLhI4OVRHvjsrBFztfrHMV+W9cNaemwL/KzYnfROz5mQhJ9BAeOIu7D5C98DvWABCbg3vEdMZv3/4s9Av1BB4nwM8CjHOtB0jekaPHvXwk42t8LecxkWGHbN78s4yjW93ody7Yhjoln1mbPd8Xx9vXJIXGdfef6NZ8zZvRrTtDy3S8OHG3USN3d+EPsH47Nicldu6XNHsYa+cUYR3Q+OgJHMZizoWob0ME4AnCkoNL22kV15/zWhi8mSHay2sAvmqekN7zvoeUBkSfhs/Z/BY60Yf0KHG0MqVjcGHSgxFtTGDWkqeBEBPsAjgUD18hG9DNxTLuU3cYCxcxEbKhdcbdF3isbnRj7sdhsOBMluNPI3hDASQWRGVzxQCOzaOjoSGID10FwBaARXnAAVQsJsiTQsD9lfQjI+wAsenn9kr+fMht8RAdpOoc8yYKAFc0MM3WQmTNU8PWoL5m6yDoEAY7AUVNEOEJEmxvvVNvBx6fcVMFu8e/3AhyxbZFxrEjKBuuoK3AE2TAGlvM42hLQP8TBwBzPMnld1tB9x/Bzdy6KU15l1tb38V8NHLUFUtCmVuAozdcaOCq21BlHkXFWA0fxTOqAL94v5SZKTFT2XTEzrymSOp3XBDLgNjoHBULKivWgkmylArsYiwjeN0wk/l7qQ8TcA2CB9Z8cN15nW8BjW+CpDrbkc9TjJ5+j7XvdgaMc5Nrd5lhT4np1wCfaqE2vAvdk0bA/yhMrzyADRyxUHwFMPqZY/Z3hW9bnTeDoGOssMthXYI1I5x2b3TmL/z7Y/d2Nvf/lJzKLnlZLBf1ZHwfnUSZ/tFDB34XLY6nuElhDAFdQVBhAA8PBLkUHhg6kPxAAPhmNyDjCIbgOapOA0QNAa4WaKZBzmixsPJ7Z48PYphMxnhDTpvQpVuO1s4xcPotgUiQmODuFSRUDFLAf2Wh4YoMh6hadkVV0AtmrkzPJmEDydA7JPOjPiyWG5wXpOkj8DYZ9Akm4HwBjDw+3dv9wa3Nkj0Lub3hs5xcje/nyyr797q19//339sc/fm9v376hrN9wOOQcgBwd2FM//vSTvXv3s3369MFuKMP3QNaVmAtN3T0kQiBQP5+tKcsKkCvqHsWTUFIEJCqdwL12RghUVMjUibpZAT7hXCtbEvB1KVeCEVr7wy+nrYx5S84ExruARlhS1TVSrRoGRMhykJRazGqCDwtnG5F19Bw4CgBTWmg6j66rgBATVQg+B2s4GFKbFrhtnegc4Cp+UQMaCZhrLL8WTH2+ARwxkC/QCH5bEyCmRo3WNd9P7QaOII0D4AhSu8qOBnumAY6eyJYhZuTkqBmYg+hzvwZbVpIQmgCVJOG0unDnFcxpZ0MBFFUChIJlmL8C+xqJQ2HHR3zsyGeYA8TEXOULzx0sQIBTngTE5yfJSCUfCzgC85AsIGdiktkEwCgSbWhHMMaWrFdEmzIAkCtQDetGJFHJpUVAZ2XT5YS1joAEEdThfSogyH4Fi51Z2307G41sOBBwTZwMgUHWRlpS3peAv4PPWqdxDgDmslZgOS1nCqgBWIvafWA4Xpxf2cX1C7t68cpevnxNBhJYQ5PZ3G7uHuzu4cHG46nNpgtbgVIE76gHAAk1TQEOQa7u2JCXPl8+sZ/n8HXARMMxW4CjBtgCqKV5CKA/7GK9J8/zZVtw+pkf1gIc5fO32fFt9rs5928HHNVt+dLAkeQIN0HsvOfK974NOOIKU9WmzeeoAaN8bFvfbvM7MzMqEpM6+dlVnOb3DBxtixOFH5t/5rGyK8jWtY/ycYcGPrsAY3U7dsWX4tgYR7/1/XW2q18YOKLPR6a0r9LOEm0DjthmHoi1UXY1Xk9HXqPR/W4AR0qOQkKzs+YhiYoEp8cHMo7G9/c2Gz/YYjoheFTOFUk1nvzgEifFjuO8mRnM/VlWhYANjrIExS6rxrWAIzCOUBsv+xpH/LxRmtk9ass1vwJHBySLfwWOPmct/JzvHLp+drnG/4vA0Ta78oWBI89IjqzltNkIo5udmtpprAEl7bsQ4B3sBI3anNgvARzVxrUOKIUDFgGfLoMz98F/V+BI/bIZQON9ewcVeS+MGwZCnPb6lXHUdQgJNCJ41ABHkHqjs+CZJZxfzkTYAI48e7hsPkJ2y2VRKBMXrIIk8RBOdR63uEYGkzIzI2efIMg0n0NrvsmcUdatAlICulxiKOn995gBioxLZdIguI9gHuTorq6uCBadn13YxTmyxCGLhCxx1JI4svkSch+q3yBNefSHqNwCjPSiOEopphkSPAKt6RS2ANiNJxpUbGWYNplDzx8lYxiekao+i+LP3R97pyMrqTpuPF1+S8GhBuDKUnuZ9fMM9GIZ55DKas8e3ba27WvzlwKOlPvqgbkOwEMAR3ndL2BLAkJDqk4d+ZwOXtsJBdxSdnlL9m3ZpCIv25/fBlDi7B68l4stg8HH7/pcD8nKLFUQdjbYPLgnzlNn1SlJw7Okk8yK53oX9l2wgIX3Sl4JPwMcKiyiVNOIa4DPocI1DCZTgE5R6yi1B/OLEkFPPc2rFOCq/Yj4u/YLdgJHyUvUqSOA5nNjQ9pGDJP9/9zmeUH3OK0CoI3cFGegTzC1UQXXC3AUDFC/oJYMMSIZlObPkPTzJxfPMHwwJgxUBpf929haAXtiDmAtQsAVwVPJ4SmTEh4eAKH5ZGqTxwd7uL+z97/8rOxLBwIQ8OV4QoB0GbVDkJm/sNns0WXKBBzNphMCR8jeV/vWBIYWS9QwepRkHhilCP5CcpW3iuC05KYAnHBTu3iy1Rx68JAIUZB1sVgpnozEB+gtAiBhEoADkH1kag5c9tSlAj1JXlIP2GwPrD84YQIC5ORoV0Yj6yOhAeBLkuhAnyGIHEypk7ORDft9Bo2nU0nWAfDCWD4e9Ozy6tRev35hf/rzH+yvf/3B/vKXv9g333xjL1++4D0BVPv4EdJ0H+0f//iHvXv3zm7JXLqnDB8YW9nWom/QXpSpm04WZHXMF8gKVa0ijUbBNGAlMQxCNplqFOkVNf68OhHqAtJmqjYgQSW3k/I3GrZjaUv4elyLHCTyOkfBOGqAI4dUPLWdY48ABFhHM3taL+wJUnUI8BMcWSrITRBLP0MqNoAjhnpoT3EVlz4roI7m9rYE+s4BrgIcNbJ0ml0ZJPJJDUDErSzTSbg2wxJFIMcl61TcoLQN63pI2UWNLq4bkTxFcMJsOBo6KKc+iT5X8e5EcDhaM3EGlebKmp3sVTCPPH9H/ZpGjZKSvFaPM9jJrAODBYxGvBAsc7Ay5hoAJAJHqCmG3wEcAbUkexSgEZKYlKAUoKY/Vq5zAwfIG4m+yABxeRJp21KyDusGgSNkgB8DBIaMsV5RBwJg9Bp9sRrbErWzyDiSfydGpb4LllEA1pdn53Z6cqIZBHCV4PbMlnNIdgowI1vJ54MSmgYCmwA0rxc2Hc9sNgNzCOCdgCUkLZ2fX9o1QKNXb+zV67d2en7JcTuZzu3m9sFu7gA6j8lyhMQf1IRLrRwAR6hnBHYi5OoI0K1tRuAI9ZKUUJYBC/oM8mILK6rU9ki+yLYEz0OSgASe7k4uyvb7sIQM3UOX4gZt4EybD9Gska7IsMfIb4sB5OtpWXAbH0oJG/b+eSJM8f/SvqvtvRxzyPeT4yx4vwaa8m3VbS3gQdjCMl72ezy171WPleyTHcI4ymOkWyt0VBsAsg3I2tbWfHwNvLXFbNriUfvaLPWUw//tu7/6jPn4tn6o599vdX9d14zYMysl6rf8J/sidm8kxjjzssmLcJsXY8dVQNyHCXYQ5FD1u+RJYW8JHCFmgfqLriTCaOhiYYvJ2KaPj2QeAUSaTh5tMZmURJrCFvbED/hArPkIAdIjo+8rNnAzpmO/xnmRgKPY5zFp2OMjwTjKwBG+Byk72MQu/zZiN18ZRxu12bb335cHjuLabXvdnHj4lXHUZZRvHvOvDBx186N0v1oP2+Oa8f4XBY7QAIRk60a0OTxdWEe8Fex8klRdOANt1+jiEHyOUc8OSO2AtgXUw1HrOlTDGWkz0uV+/4UZR7q/zYxojomy6ul3PpuvwFHXYbN5XNGK902C1whC0LkwjhDwwcYfxc2dcVTGb85gczaDryrM5G0b53kuxtiNBWtT/kgZwVFnKuqcIIiBgFTIIRTgCPdCZwgFjRFYQIalv6g5jyAiQKMhM7zBMLq8umbA7cw3+CfDE8+IFUUbawmle/BiQCTEhHslEFbAIw/GKrAmyRWOTe5R3ZlMGUsbDm5iHCmY6otzy1OtgaOum+BDBojICc83pgwf+vvB4OChqb3597ZrRo2jWN93/ey6cYg2HMI4OsRIHntQvm5r3hDG73Vx4uykxfgGUMNge5EYagCXes7kTX6XGkc0f2SGNXWkiv3ZkKrbZAPJbDayBbGxCEcyA0eb9+E1jlLtIWHHfn4ElhOoE+ASA7GxZrgTQjm65IzE82dAl+dQhrfGp/+e3sPxGcgSRGLWW2lLqWZtD7hkmx3PbR9wlOdxPR7q4Eq3MZeBo0bmKftDuW34PXSrcb34PftK6lP1htfjLXU1GkmpzXozOC9YMMcDMTcVMAz5Ka9tVRheABDFKkKwdYjvMVMRkm9YHxzwmUyp4f748GAfP7xXmftgMZI1JBmLJVlBczIBFgtIyd3ZCqDAGtn3cwJH8/lMrCOCUgg+wy4sCEytVmIoYWMurFQAFdlMzoTgWFo+2WrhheSnC1vOAVphwIr1gTorYj7g/vt2jOLyzjaFncH4BXAC+4DEAs1rWAmwc4d2GskJl5eUkQMbiXOYDBexq3CPqNeENwG6nZ2O7GSEJAewKMB2nVEGEPdxPDyy6+tze/v2lf35hz/Z3//9b/aXH34g4+jq8twm05nd3NzYP//5D/vp55/tP//jPwgc3UP2ZDy2BZgVkHhLdptj5nhgi8Xaxg8zmy9XNptB9k9a9JSec7v3ZAiMHlHSbTZ3QChqezgjhpIuawBGkBZb8SdtIQEjr8mT2DEcy54IgV8leejSLhx3Yhz11qui7y976jJetLOgPaE2FoLxYBwtWePInvAScATgkAw3BGnIXIpNT4A4UTlACSDEKBreWzFlbXuBw/YHoVEeq1MlVacNTAGTJHQr6byQplMgK2odCTiKBISQA4xC2Q1R0P0KAGg94xhzLmjJYo56DAo4RVRybTPUjyo1+ZJMHcFpX1Od8BRrRQBKGMeR9ABgRqCRZPCeINkGBjlBX4w3+U2MgeGRLsWGkXSiFeBIMmZ9PkkE9kKqzpO2CeKgkqLWfPhq3mYuBtF+gQcYD5gXYCPFet0/Vq1MAkcAkOhXHtlTf22L9cxW5sfT5yMiw6dEqbvB0E7BNBoe2zXm/emZGJfwZRdLW8ynNp/OyCIkQM76kM6i7UMqb2CjoWQrARzNxjOb+vEAn+jf9lF/aWgvABy9fmOv33xjZxdX9Emns4Xd3N7bp5tb1m5DTTPWhwIA574s9sZHZB2h1tGxYclD+SjI1UGqTsARgEoATI0fv7F/jtpGAW9WSWK13TzEl8vA0T57HX5LHZx/7nu6XY0Fp2NV7Hz9bW3RmSVhmgNH23zuDMrs8ik3gSOtE3UsIX+/7os2X7K+n7ZjarZR7cfseiaYa9HOLn2R/Zp9AIXsg9b+trhN2xjbPy70lOo1vCu4Ul9zWxwrX2Pbfba1Y9sYKlaiaydXJ9oX9MuH131d91X4tV367BBb2XXNiBpHjSXf1WuHfCYb3fN6zeFDF3869X1zX7FDiT2/khMgTo6fRaougCPY0CdYMkjvoi6eWQ/r9Gxms8mjTR7ubTp+oF87e3xQghaYuqizh2Qo/L6G7DDel78EV2w0BHO1aWDEUkqSoNewjrhO7FsbxtGmVF2sAV+Bo2YP2T1hSOtLt7H/ZYGjeI51e7IdKHt9T3Rti+PF9/N5uu1vD+mLQ+bq4cd+ZRw1fRY+ySG9uM8Gf1ngCJtvN9z1xMoOSmbk1M7Txk1H4W9nHNUGe5cR3PZZtwm/vcvbnM86m+dzHlzcW5uzwgn9LwwcuTuX5HE2s2sYsAu7+BU4OmS+p9UiigwnxlFo2rpjwbFLmTpkYAKQETMh5FGCMaCfATioUGy9ecTftdOMv2N+hBEKJyfL1mmLj0LNi4ZxVFhOyLaXnINqtAwJHFGaDgXNXbIOm+7hYGRnFxf24sVLvlAfAnJ12KyjmHEZVpSci0RdZSFHAI1hLfwnBcsia5iuG4GjRi6L28oECPlOpdy3xw30XHji9IjqJ5tqHGmOxyz/vCHQ+i3PFqw3iBuMoxrcCum6HaAXrgXgiPJhKX27bX2s17Z9d4cw0ZcCjlinoA1Ia7mHHMRHm/OYz8Bo1DgqAT8/NpyvNvuwi3FU92ctVce2OOOIoKjPVYwhzQ9nCLpsAedzyNb5moBjWF/MZQ9CZkoSCB6I1U1vLNYEXf2VGUPFjjMALwZT/It2xTiI72k71tRUaYAoB2yrLBhm8q2fA0fxbOJn9F+9GajXsPy9jcRl3nLNAgq4SrhNsHB2j+XIhm4CipvzI74dLANkukfNEwVmS9C4FDT37zwdUfKpqGkQdHEwyEEPPSetQaMRiqmLJYNMxnju3AhnWUAGRgUeKesechd6qTQRGChLmwE4moJ1NLbbTzcMIGPNxYsCV09iBSG7HsDQcqmfj4+3rC2yXCxYJwn1f6aTiU1nE5sv8L6OBbi0mE25kVaheg+Au8QZLUijN2KrOaTjXJoNWflLsJfxqPr2tE7A0RJLPWzHKUGWgTNYUYCJwBFBEoBcCwIlsBPH/YGNRiOyjmBfLjw5gRtvFp4VuwrA0cP9PcEuJHKejIZ2coLgMRI12HliT0HG7uTYXr68cODoj/bvf/ub/enPf2Tyw+nJsd3eP9q7d7/Y//nf/9v+85//sP/4j/9j79/9YveQOpnN9HwGfbIiQr/+GNJYg4HN52u7v4MEIJhOCGxDntWBo8yq9dpG09my8FTIySRDQcASxgkC1QKOMK894YLB/J7YjkVeTWNTACyOlYxfryRbADhaWg9Bl8JACtAHtdMieQjydAAhJGEI4AisIwM75GlJRhprH9EzSeNA4ngO1DRgkThPjfye1iG1sfm9+XuffWruMhe3ba5b1Na5MAdw5IxmB+4kUddI1dFGoP25hjeX31gDwPjTGIo5jQ5TYGngfKq16g3RPgA8iWLeAlwxJ+ermcv+Ogjr7EfW//GHxyUf8m1kI2sdVAKSGEdigrtMHUsxHRlobivIRrK+AX5ibZLsXAGLljgMwKzAJIFFALPFyHpaCzhSbS1seHR9jDP8L5AitqvI96hPCBwdiR2n2kf+lMiwx1qq4BnWV8zFo+MnW/eX9tRDlaM1mYlaB9kqB47EOBoNju3F1ZWdnwE4clAc68NsarMJWESqs8bEKHqamD6qeYZ1F8A72VAzSVuif55Wkl7G3EH/XF0j8em1vXz7jZ2fX3H+wT++vbuzT7cPdv/wyJpqqhWFuQigek3AqDcYWX8wst7x0FZPR6xvBLm6o0qqLrLts12mD18y5HPtq6bAck5cyN/tMk+Up6As/9pOF+uXPusasHJv3p/z86TEum1tgEndplgBAjjqsiLgHOEn1ve3AXQwloEhrH1XTuZq859xrtpH3JZsy/GW5PHjXmvQKNpXx1zyc9hos6/t5ZnveeDZv6r3hm3j5lDgqMt4a7tOl1hQ+PbbAmj1tbucU7alGxrE1a3boc+6YVccLB9COEfSAAAgAElEQVTcpc01cBT30BaXOuT+ugbbaTGhLHDIw+54rJj+qHHkiR7e32K7ur1I+8BmT659eVNH0GsfhV/DBB7YSCW+9MEoB+MUvh7GAJROZvCVBRyRdfT4wHqAqMlHnxese2fRk3HksQDY95OhZPBk+yVTB1sTwBGcgGDTHqOWESX4ETPpk/XK9yqpOtztAH5DxxpHzX7ha42jrmOZ6UslG3G/jep+3s2xmudmrN+ZcYqjY4+X1+g6Vpev39UOH9rmjlP14MO+AkdNl9W+TtfO3GUfvhhwVJBNONYtiGw9YGNg1u9v3LSLcyOTqjh1yRDnQVsbti5GsmuH5uPqwGjbRMR7XSdebdjbDLQMmCuium57Fx5vtG3rOVNfHjrYsoOx3XHJi+V+xpEE6hvDROmHFIRlG7kRkQEVvTvniW9/osF2+dxn3ubctzmbn3P+3+I7CEQUqTqXjSoMAweOFGTGRhoZmNA+byToxFAQQFQ2IWXjoI1fW+A15mD8zMYog0UbwBECy5CqQ0Y6JWf4lP2/cu4ktYUgv2ocoRgwNr4KduOtYxuNzuzy6srevHlrr169ttdvXktKCAE9BIvgYEFWxAtlRw0l9AEyOjmnRHJT0W8W0FaghgEM/zwHViWTswl8ouEBRnwucKRNVDfZjUPGC/t2B+OIz6vUOEoAblVssG2WlSB+Bbq0BQmiD7u0Hc8OzKCu/w5Zaw8BjtqyNesNMcdYsCm98PY2m5adunqjH+tc/hm/t9Y42mAcNc+Y7YtAbtQ7w/wvNcMaEBhzScyKpvYQ2SZ1xxfGkbP1gjXkxwVwle2Ngmi+VsdxUafQr9AGHHF5r5JPimwess/XPRUn78A4+hzgKLgDzZwJEClJHDIw22V8xnzWRlCZ/x4MzcEjD87ik5BHjABtMLnYt15xRESbI1tCYizi5v4MYTPlfzmI5KwcAUdgJqg+Bwu48xiBSI0vpe+CRYc2YNMJ1hGCoAMWM3li8HM+heTSwmbTmY0f7gmk9SG9BOlPLhZiBUG6jXWIwCJazinZNpsLKBo/PNrDw709PNzZ/f2tPTze2wTAyBwybLOS0Xl0BMkOBMLdCyTYpXouUUdpPl1Rxgn0EgBFlKd7ArQNsAxSdT17WvXIgIB9GRyPOCcACgFAgk0MhilqkIA1AYAM0wlSp5Dsg+wpmEesnXdyQinUgdd4EVCyJONoMZ8wixQWBGyFk9Ex2Udn56d2fXVh19cXdvXi0l68OLNXr1Hj6Bv7/g9/oP06Pz/lfYJtBKbR//e//pf948d/2D/+8z/tw/v39jB5oDwWhszwZGCnwxNKleHZgiFxPBxSou/u9pFMo9kUTKe5TSFR5owi2j8G63tkfown8yRwpvo7ksLq0XaqVhJeCvqLrSSeKs6ldU0MR+amaJSxP57IEnL5NGbp+ssBwMIWcjvNeU2wSBJ1km0RcETJOjxzjCXUCGD9JHGJtNRkxpEkHGnzIeXlR2n9FuPx1wJHBHoKWNWsBy6gJp8m2hRSuBvAkdjQDeOIKAwDzE90bhFAi/6F7xsMZq+hkIAjQi9HAo4C+AHYSiCJUmxK18EcZMZ01DZyabzGZhV8hmCx2qdEBbmDDbuUBPbwwJdrBshWkDXMjCPWR3OWEYCjlWocrVcAiDBDwAoTaAugqUjVqRPE0HoC56gNOPJi4ckhCz8/WOygSaLtCKJhLQNQDBbS0fGR9U+BEPkaSODIaxWt11wPJJE5IHh+RcbRKTPK10huQ+FzAEcAZiEb6cARJPDCXlEuj2uMy+Q5IMY1Gn4s5tYSa8bUzi8u7eL62q6vX9rJ2QV9XoBDD+OJPT5M7HE8sSkZi6o3BlAb8/LoeGh91GIbnRI8Wh/BRzZK1qGGJ84jv15Bwo09odf3UP0ojJVNFm+bH6N51j3CHcBRF3vdtr9o9wHDS/A53CHi3ra/ze+VfYvD0Ycwjg4CjrBeVIBMWzu4p2gBg7Y9kzrmEMfVcZZ4DjUY2Oazs5eZa9iNfZXbXPvJ8Rzz2PlSwFE9Pru0pW0vvw0syXOgDpzWsZCue5hfE/jcd39xb/kZbGtnW8xo27GHrQMdWRrYd+b9aNcO7HQc7Cnq6sVuNiWXRvxBGbNcBbQXcn/BgaPwZYLtHjWQuNQ6Gx6JpdizwTccYe/Fuo1zm00mNp88kn2EWke0IWDcw47MINk8I+tIGU/y9sE0Qr6XGEf7gaNIIgqpOtU4AnAkICnvaePYLl2X9wghe8YkEdr6RrWAcR4mj6COtACLsvcnIBZZOy7ey5rWoejixQ25R5F91OGNekWXtsYxh+z//hUZR7kv8lzMNqLE5T05sC2OV8fwYh3v0tdfgaMuvbTlGPq3XeIIm+zkLlc8JCZW2+Y2m/ZlgaOeilxvBiKam64HdO1MPnNynCEB4Chc1TaAqIszsssJ6PIg6ra2TcC2+9t37m2gy7P3/0WBo+Y+srNfMY7yPoT64V9rHO0bN/XnARyVMRhsI691opoNCkwAkAHriM5JBJeDeZQYCWI1qNZDYSXtqHGEZ52d1G3AUUjVYWOMoLv8g2AwwWmDLB2CAgCsVDgZWvBoBzNZqUE/sNMzsI1e2Nu3Ao5evnrNzT2cJWWGIjPHwSOXeCrFbwkcKbsVcj1Zug73qiCb132IuiwM3EjDOAMpigEn4MsfDup1laLSLQ+U3/MAVlmsPWP40Oe/8/h9NY5yID7u7TcEjuT8ddw40JT+PoCjXfYqg4mUZSvoW2L8bNGnD0C3tinb/g7gKD6P4F3MyShizLnnA4HHkLHitYeCfZTaFKCRWHUN+2gDOgrQyJ9hJIU04bFI4GuA5cw42rBj2gb4VixyhmODlgCjmD/BOPLJhnnXT1J1bTY55gHuuwYr2wJTZd46xhPzOt7f6PMEkHZzzDJw1NQVyefM7cXvDXCk9br2M4ofs87AkWSWnknVJXYCgB9k22suJpaROOJp+XDgyLMeEWTFegr2DLIosf6RjTND5rzYBdPJ1PpghbIYvGTtOBLJOhJ4pGxKMF/AVHq08fiRtXru727t7u7WPt18sJubj/Z4f8dN9Go9Z3xNDIoIiIcPoc0pzieJKIBGCOYi+iv70ePr2PpIQnjCq2+27jM4rdoyg2Lbog6g1n1gT1EXCMDHE9kKeBawOaPh0E5GJ2IijEZ2gn5ldqdkSqYohjwZEzxaLeeG/IzT0ZDycy9fXdt33721b799Y2+/eW1XV6d2dX1uL15e2svrF3Z6fkaWF4LvN7ef7N0v7+wf//kf9tO7n+ynf/7IWkeP4wdKYwGEHJ4M7ezk1E5OT+zkZGSnIwSQR2Rd3N0G42guuTr0E7rHwSMxO47IJprMUGPKKHMFEkMwQPC5pPtQu0kB/xXAN7BECq8oQGuxJ3JNHTCwAPw09YzwO+pO6WcEQjgmyeqVnSAjCcwigkcuVbeGvKHk6sg4WoBxFIBU7DmiNqFL1VHXTDJdeZTX+5M6AJbnfqtddX+lJOsUgEhHh4/hFAPJXjm4JpaJg0VMjGlYR7xuAEeMJAbjxv0Lp+KwvT7fyThCkWvWM1Lms3KA9HcBkgpwNNsBHGWpuicCo1FXTOuQ7k/t9ESwWDc9A2dN4AhzU7LAAH9WqC0mBUICHpSqA3gEwAisJJcTFHAkUFx9J/C3x1pIztwK+5Vr/BW03zNrBdNrT07GUc+OnXEEABi+79HgyI5Pj6w3AFMJ0kCQ1XNAerXivYJlBfBo0O+TbQTZOgJwuL8lJCABGs1sMYMUJ0AneLO+fvI3YQRkY4Ll70wtPNUIsGEtBTAEyeXT8wvWOxqOTs1Qs+gJrPy5TScAfzGH5zanjKf3L+sYASxugCPsldGvYB6to6I6pZ5VFD6DFEzA8+CcINbd9RnzvOgeNO5W4yjGVTe7iqMjEbFbstXGfVdJJxv35YFjgONd/uG7hwBHZDPxuaS55O2p151s/2s/pPZlsk+ZfYo2n6er/5kTgsrk39Mp0eZ9YAaf4AFSdd3Hm6/BFbiZ9x91LCiDJW0gybbY0a5zdhk7+ZjPAY66xI7yNdpiZ/IHG/8vz7/f8v46B+Y5nZEQ8jw589A+fX48hYdD6DoFbV3zVNat7OWXkI1jIl6sN5G+7Zoppd/WsrtgvcK3gc9oRwSOhrA/WKvgA8/ntgRABHb9ZMzklxnqH+E1Hdt8PlHdSmU38Xz93tqOe8Ek1nOqGUfc53ndXDKPnHGEvQReUeMo5n2MdwJKHWscxThBf3wFjrrGMr4s4yjG97b1LNuPmMtfgaPuq8hGWFpLw2/77wsCR3v3MFvuZNua/0WBo5K16UGoDcOYAla1k1MP5uLkcf+gGkeRhZwNXZsh3OaM/FrgqM3xbGv3oQ5wF+PPh/kvDBzpHncAR3yo7kgj8/ArcHTwAiXpE2wOtbrRaKTAoxhFHtwFOORBREnCBaiUC7K7hB02vX3IxSnLvp4HeLY5QMvgdcpgf5aN4muDRD2QA6vC3BE0UlKto/DcYCFDCEWOh6x3hOACMqKHoxO7vLxyptEbe/nipV1dv2Cwg3JPWDsCOHIJr1JMPqRr2NYjBjO0mdMLGyZJ2+heQtJLjQTjKPKtm81fkT9L+Uysw1A25m1ubAUclVl+8OPf/gUGeRzUyoFvr0cS9jCysA6qccSAznOpuhKMr2n/HTNVvxRwhF5g8KaNgVWxpmId37bGbwBHuX6b02G22jSfm3WNoxqoKNdHGBxZw/6vsY1N5nds8PPmXlI+DXDEAFqev5TIAWvD56BnhjU1iJTxHs6SQFTPeMvJIc6cyfcbWdHPBmXUdY/lHvOM80uZaFUe8fOvAzhaH1HKog3YiT6LnzXLtC2IUsbqejP3p+38+b1uAa7DgaPICoxnVYNH24AjSWlEhl5sbKKe1JMkmnyTSJZOZPGFtFXyz8g4AltotVR9ocExwQ/UGWLNG8gtoS4OWSJrm08XnFdiHDk7lQ8U5wELQdrtyzVYRwt7HN+TXXR3d2cPd7d2e3tjHz6+t48f3tnd3Q2Bo/XT0vpgT3BUAGh4ovwWIwochytbQ1IOsnYIVkOKDfttrkliqoJt1D8C+xQv2BGBR2SJOPjBYCrWBEoESnotgE8xjsDgcCauB6BHAwFIYHGdngA8GpKZgO6F5AiKH8+mY74G/Sc7PRnayxfXBIz++rc/25///Ef745++s8vLkZ2djWx0ClbDQFJbqyWD0ahl9Onmo/3y7mf78OmDvf/lF7v59MnuH+9tNp2yXYPRgMARmEynpyd2fnbOADSSKx7uIf239BpHAOwA3IExKGYHfoI9BFAItVQWazCAJUsHVogYIEqqIHDkMnXrpQLTBKAc6BG7I/wFBcvxnAAiqBZAADzKppV0HahLqikjn74BjiVlF+ARAKQZWUeQrosaR2gcVi4wkJidSj8EAXmNSbYf52ZNxGEBjrJv0rZJqv2bVsPKNkehbZfH0yKseyGL14EPl8WJgLGAo8j8xbgCQ69hemPNxTjAS4kBiVWfgCP0K30Re7IhA0eSymEtsD5+KksZ4FG4APC4IIuztqWzkBJ7iHY8XfPoicWzN4AjLqybWcBS63myPtZkzEuAKhgrARyBnUbwCHWOnghMcowtcIyk7PAeQU2ClvK71JeS7+s/OWswpBG1wLtyHfqr2dHThkTWONlGkNQD20iZ1w3jyMg4OgJw1HPgETW8AEqiIBN9PPQharv1CMxCsg62h8wk3CcyxiG3zBpHYkDKhq1t6SCSc94EHgFghr/tPjLZfMulTcdTSkwOhgCjIaE5ZN0iAD9LMIxQ0whZ3OuVTRdTWzCgCUwOfrxk6o6HYhwBIML3np76qu0lupjGWV6bS+K3qzcQNGr82V17WxzVORBMJFT+yzab3eZr7faAK0+hA+Oo9g3qv6NtOnP3GkewGYcCR0pS2+zrtvZtYxxx9UlsJPyd27Dt3uL9Gjja5nuGXxm+Tg6ktT0fnOf3ABztA39qEOpQ4GhfzOZQkMut52dJ1e1rS/2cdoFHbbbvtwKP8nl2ze2STIkabbsXgYM/DdlTWdSU7V9YRo00LE4OyWKs6ZofkSHRxLLom3J7rYSNkDE9WitGAHVi1DkiP5uGbsnsCdiNxWxsy9ncJpRqfrTp+NFmMyT7IIlHbB0yiG1l/SPINYcvLKAv9m48LsAij/HEmgR7R+Bo4OBRYhxxzUACRSflhGbt/gocHZIE++WBo21x7Xr/+BU4Oni52EinZJrKb70gfUHg6JC7jZgt9y4phpD//mLAER2XPYyj7PA8YxelrJsSlNkCHMUN/d8CjuoAVO3E1X/ve4jPAz6bWSD/PYCjLlJ1mptfgaN9I+b55zVwFE68soA9gOyBQzKJSlC52VzHhoLzz9l+yF4hcOSgUx0wzYGYaFVX4AhtWCPAxKBP6LAqK5pzXGRtL1AOOSEwiVDHYWhnZBu9JHD06vUbu7q6tpOTM2Z+I9iBIsgKJql2AlkhHuwKF8wrJHgpIgeNXJYhaiIIONLmmgGwJFWXAZI24AjBhVKHo83upBpHX0qqjh25hXHUtNmDUwHeqvM3SLRtNrNfAUc1YJQ3pF03DnRoIXvV0Up3CvT5wMSxkMD7HOAo265sfxikVKUeLV6sxdKwb+rvxd/bgKO24EpbjaMsM4nflQTfAIQ8j4NFPLZir+DY2HxgbjAM6+BRdhhcd0xz1J2KYBULZJKMEa/n14/NRb1KeaJ+AxB1BY48zsJC6SvJlW4ba/n9f0XgKGcF1hmCzfoqDZmQqgtpjWebCA4HTeoSPOaa6Brt/ADB5Uqy1GXGsInF9wfHCpwiiIpsSErPLbFCghFwZPMZavocEzTCusvguMtNMBDrNYsAGs3mU4IfkKi7u7+38eOd3d/d2IcPH+zDx3f8HcCRwCJsvLDmCnzg5tkD4QKlwG5YUCt+uUDQF5FSMY3ENsIqgt9Ri2hgfYNUXwMsMUDtyQIh5RE+bEjVBUAcc5qb8h5qP0HG6pjA0dnJCYGk4QDnXtt8NnHg6NEGfaNM3atX1/b9H761v/+Pf7O//fUv9sNf/2QX50MbjpCoIJY12EqT6YSSJuMp5Knu7f72xm4f7uzm00e7u72xm7tbm47HzEztHffIMgJwdHZ2apfnFzY6OyOAMhnPWAsFcnVzSAui7pPbMgBDlLpy6TDUP5ot1zadLw31jnjvCP6jnhXr0YglsgbbCMARa9F4nRoCz2HcHOjwpQD3JHBHQBFYRGLsxt+bwFF4iMjQ7T0tCR5R6o61jmYFOOozIAOAD3ImYCCJQcc2utQxAC/afgA8FXCE5mbgPwffOtmTAhyJxRF1jLQYButTc6N8FuwPgCEM4DujEOMzAvrSfuN0hl8U8eUirePAEX0FSkzKk0GACia+f2w26KO2AhgukoAR+0igEACjAI4IEuUAtMxFCu5jXRAgpbWjebbqv5C4FC0bMC3AIzIBAcCQ3YZbkKyhgEqBRQCO5jOwZgAYwQ4JPNoEjtg6zl8CR15TK/o3WLZsi1Y4LY/Oklddv6j1gBptQ+uhxhGlKfHZ2p6GK3s61pqiBQt10cQmokw2wSOwttCn+C6rOortBWB94TKcBMYdDMWofVrbCsw4lxsqvo9no28E2FGzaLYQeA1WFCU0IdUMpn3fJZWD/b6yyWJsrEhGmw4JoqGDR0OOc6lzEPISe5Bdg7E20DjLiU2JBR5SdWFjyv4h7ctrf662761/cw5sJr7IHrXXxuy2d/51wFF9/ewzxFg6hHGE4GybP5L7S4CwQKltwFFbu3I/Zb+yzcfMe7M2MCieD46jVLn/2/YsYo6V/WCHBx4AVltMQ1OsgZ++FONoG5gS1/8SwFEbWNWhu5pnUO23un637V53AVf7nkvX/X3X9sVxnYHmxDhKq/qhl9t6PMVfQwKVtjv2LbF3avzX2QIsZ7FPZcojCaNJxuDbYJVyPVOilJwmJXawXh5XQCRX4O+1PSHxCqx6ytc9km00mYzJPgKLlXKytO/wgZfWswW/FzZbcQ1JUtPkIenJ5VC13AvMxnshVUfwqAKOQpGiS+dmQPgr4+j3wzjaFlcJ+11Afx8rtQ3Ja2I+V7fEyENAtC6j7POP+RzG5r6r5USJ/xeBo4190dn5X/cljuzrz43P42SxKFE9+zNqHHEBrBkNHryG1ESUjg8QJerccOBr9Cs31Ytyb3MethtVzyrg3T3/XRNOet9BZ9WGKlgY+l21DLrXOMp9Vf8eHb0JHMVmgD32TGamgUVVfBVt2QwooZcQVM+6oc2xOnuEievfm+tpYQl5EbQFUyuyUBsZAd1TUyg9D54SjE7yWL8f4Cg2JxFUa9wYjQGNBY5L3m6eVm19+FvD1ZvTtAtwFMFmyaEk9pEzjiJTJQNHLLA4HHlgWBs+Bd6lmq/n2zCG8pgNMIgSHlFPxbVrKeRxjI2x6+CymLKCVfS5JPRRai1QLgj69L1jG52e28XFlb1+/cZev3lLAOn8/NyOj4d0phjYG2IDrTRmypAgCBa1jljTSJs4hF5wTQZBPTtzHcEfBsdSzTYPJhRWTvRh3lxrdWA/IZsU0ZOtT57jPjJ4vej1s+zJ7esSs1kjGs9M/Hp2RUYUNu4RiMJ9ok1NrRW1t6GBSGZKoZrmpP47T6M7AqCBbOn4F4W0y0+vy6JYiztbbbeTlxuvF1XAkojpYK2tfmfcF08uCg97QjTfb/keLgPgqMmsVdsjMKb7aCR56nU+Auxa51RrS2szgnJrzxT3wq4+NjhX0u8c1e7Yxyqh6VQ4X5Ip8E7FOGoDjjKjqDCO/GYCxCn1cTJQHAEbjE/WicGca3Soa3m3VuDIbUes8tF+gtEMKiLgvLnm0w75ElrCPiyZo6zrJuCqG+cxueZC4HKexKUrJfmk8nvzHgKYpZC8z8mw2QVQ8bG86XhuHwOaR7EGbq7BrX9xIKIvXKqO64wHzviLRoG7FVyHJB+Ka0iyU9Jvmrci7+reARxpP9BMqrD1TeBIE0H1jGLD08jaMVbNLHhnnvI5YS2WFBPWboDxAEjQDsxjAEcIrKJ9aMtivpRMHZMMwKDQhMZ3kbW5nGkzDA33h8cHStQ9Ajy6f7DJdGyPZNd8sI8f39vD/Z0t5jOyi1Rlzrmp6yUDvDg38x/YFwKPwHJA5v9qAXACgQGBQ/EikOTAEd477o/IWEUtJElaqe3I0CzA0XxOeTeMY0iebgTiqGGP+iU9OxkMxDoaDShbNxoObL2EfNWEcnXDQY/A0WsAR3/8zv7n//i7/dvf/mp//esf7ewcGaGIM4ClNLH7h3tK0QFAIsg2mzGoMJ6MKecHNhbk/NBv84Vq/EAuD6DR2dmZXV5c2ukZCrcc2ZTyWSuBRgvUawJjAf6xWEVz1ixasxbKYrG22WJF5tF4AnAP4NFK9WgY0A82j4CjVQKOWEOw1C7L/rAkKMWKCfBPjCP8rVqBPi/ovrsR4NqnAIuBGQNgaD1jfSPUNgLjCKAR+xnBFZcXozwagAnel7Or0HbMrSJ1LR+DnBC3R7GOF0lZr+kTtqAyqr44qa0RjFctHs3DEhT2OerVY3xv0EjvBnCkOS6WHm2ppnZ7pfSoXUaGlQJLusM1GUYYj6zLQ3lJjE+xjwQIYVYD9J3oe0xwaPx+7m+4zgT+L6lf7WcCfIp1sZIjX8OuAjpy4MjHjNY1+HiSRVy6ZB1qkc1meEaKseWfShqK/kRloz5Zg039KgdR0Nfhh9JdcXuAvmQSI1iEyrSGxCSkjpl9DeAI4Pbx2uY2tXVvYUd9+Yy0O2T4AKx0YM7Z5VqPVaSczCrWOgJ4JDlOgXjCoTHul2DWoR30bwW2L2YzW0NiEQHE/oBBPay9C9aD8P0lACNK2h37fQCU0EMEmDhbzfkz7o/JVH1PqiLQpBcagvkbEsxgYAazLdayzX26VwEL32OH/8J+iqQRH/lbdzw0P838aNbRAI5iDPoMSv5Z2z68sbHuRRzANmoDU2rAJ9hrRfVg615YawDmDMDIzNYS4NvcX7AxtecIDlrja6oNm74MzZLv3+UyNPvQHHOIvi2qEckJ2QCu0vsZONoLeHnSkW92W2Mj5dSUZcR4jZiM2HdFcCSqfylgIx+6ApN2ARu7AJHa92oDcnYFWSNOsu17ZcxXGdm73u/gHW4M59gG5e1Q2+/xpYh7xW4Ze03NimYvuDkvtV9kr6vjFbXxuSyb1uztY0vJ8/m5cyJkYyP332nY3b1Hwr1mgsTzROO9391zgO4sqvLJp1bMzsGjUn9UR87mqDmkfYySbbW+I3GFX6EMnZY3AUewmWCjLlnvD74J6x15cgdk65DkAand5VRSxpStY8KQAKTZbMqaR0gMAsP66AmgkWp8+qPR2gu/y/ciARJR8Wn9ZKitB9uDmAnUAihVR9uX5a9j49utVyO+i2t/BY66AkcehKCNKrvl5zGVsKFRc7AEcrbHfsIv3VjTApSv1L1yDPi/M3AUa+W2EZ17s9uo92UyDo5NeuvzyQdFIG7X88Mw8LWnQ2Pq5I4OXzngELVTwyfikZHkofe/GOMoQB/WJa6M67ZMmey0tB2j9RyBlKECve6BNAG7MuN4u8yaropy120pwJN/1d2/HQ6ROrVx1hj6Sxl42hw0Aakgazwfxm2OXGQP7HVMfOmJoJseLwZevSA1rkYOHmljHt8WcKRrarDE/TXAUSyOzwd/gGiSx4lB1wBHz9+PibQ5lksPFeDIHZtSPNbzv9JCmPfUrPvbcXrUAdHdTmi0FxdwBwNZiR7cUKw8wuoBHOn+9YrfUyR7o6VdW93x5ugDABx4XhOjkatqAtiR/VaCBakeUjgh8T0CR6NhyjqNAIfuQfJV2ilwLKl+uku8BSiE7FLUGlJh4XB6KJfHoIIcIR7Dor++MeWGSptggEbIGh0NT+z88tquX7wkaPTy5Su7uLhk4XKMYQTDkVmJguGSNcrAEQKNDnSV2aDrKzAr8ChiWLiPRpC2LfUAACAASURBVPoGUbfsKvtGjn3fZOz7FpD9APkSBCK6PO0AIJr5p8mpUM6mIZL9wvgL4CiPs1j89TkP9aBzbFA13524X4yhXycZDzA8nl9bjA/8o+wKvVl0dZLf0M7Zry3pHY0PgSwBWuH9Z9/zMHqCUdQDjLGXk+rRegCed9p81Ap9h2b2BnAUm/UCcEV/K6Bf1nw+YwecfJMfA14BqzV9ALwAOtIdYABeBcW1huh3vgf5m55AU32sIFi0EXJZTegMx5YS5E1m60aNh0a2J0CqiADGHJdcTTCD1KYFsqYDBGIWtQcEixPhy5lv7iPDLWxoFAHXg242XwRpkWKe/1WToMwxQAPYZJXIS/pSgG5hq8NWRbO8AyOZw2FAP1qBzwKklGed5kME6zjPNFM0Z2Iw+brgtxeBrMb+tYXLYv6lc/DBpjnsYJEaqnPENGTghQwBBI6w9lUgE0+jVQbST5Tu9POkfUN61trQcrNHSU6/JqekCqJrk6ksZIJDkLRazggcQbYJbUGB+NBDF+MB34UfAcbRnGuu6hsh2KvxyCDsamkzsGhY+2diDw8P9ojX+MEeARxNxgSRAIpAsg6/z+eQYluq2LAHvAEixBBj8Nbvg34MrlOAowAhAkACKCbJOrxgJ4+PR7QjnLAINJNZoXozAjDVX7BHsCeqx+Lp+85CCDkSjLmT0bGdDod2foqaQyO2+whAF0AOsIJOBnZ9fWnff//tBnB0fnFs/R6C6GO7u7+1m5tP7B/cP9uBADQBpKndP9yScQRm1s3tDcEl9A2kWVnf6PTULs7P+RPjB/VQMK9QR5A1UVjrLwFHC0gOrgkizQAczcB4gozgXKyjhSTrlivJv61WCPwjMNHn78CFaaujW4QueF1CPR+FpZxxVOTnQoZOgAcl6Yof6okpyOzlSomAPEBKMI4gz7Ug4ARGDWQC8UxYiBn3icD8XAAiGXEul8bZhcrVPt7D320SXjyw6XMokr8aS19vApuFDGAkx0yx8O7/8YczkZ6ivpHkESm9y7VYQRyyQApwtJlksCk/GcCv6vAQOApA2laUxEFNhcHg2EbDPl/oJ9w65w199aWtnrwv2beE1RQAC/tGO+2JBAREtGcIOxWspLLquP/HGkJHfQbawscK3yNYFmIXCbiczVR7EsAlJRNdxk41uPRSYA81hoZN7SO2Rgk/cV6CSqxZiXkMwAVrFYJlAIz0GkDSjXWGtI6BcTR/Gtv6CGwfADHuaXlgTNlLcmpjuXZT7sCRSzSn5ATZBTw13NtKwUZn8qIW3Hw2czYTfFQE8rwtsW8I36LIJosRiX4g+AaWMJ4nMschuzeAEoDGj5IBvU98fCEhSqxKrW0AvhofsMkW3qg6SADTLVIkSFSJL5FktC1BJ94vMyWMfdkfuSQi7cSmz6WaX+EDVJ+XfVUkXGwPLtd77TbQqFzFL4hjmjO6T+kAsJivjU1X0EfjBglrwQaofW29L/8tktUaDwfjO/dFeALZ/8z239dHB5jlw7vX49LkebOxrQ8icanuk7yPKX1DKXOEvuWE6z6avgh/3jcBLcBRZBWibxPD1CM2sS7H9bjelLXag1i8tkvU7o3UBCbyPLhbx4Lktm4y3yIQuw3AysyZNpBJTW2Pd2w6xNvd47CHDvs2u7/Y85T9hfpFXeb9EyBQBoN8BS/HhNvpFhpADVd5YiPJUcc5msY44NSAUgHCPLvbaE+6xW2g3bM+8WRKsZR/23+aLdoHyTbhp/9dFh2NcfwftSThA8qcO3AUzNxQYNmI/zZ2Uw7S2uAnEjyidB2Yua5cArlTgEOLmS3nU5vO4R8/MpEKIBLAoxX8wLWAo2APF4CzAEeN/w5fgmOGbFsw46HOIgBJcR33OegQBKO42pht6fLMOCo1luhXNq+IsXGvQZniRsUCnwGgjHhCPF/YJORs4FglrPqeLdaBkuzWFaxpbiCPuRogr9f+zuMzdlsHzXEl4LT6lFxLPWmlgOxbjs3ncInxjbWmBTiK9S3urw042lh7P2PKdWYTfsa5O38l1URrdsTbU0/kmTWee9vvZbSWE7p/Xz+HkjgWZ+nw/HwF6hrB3gccbdr6aGd5ss/x/gQQpRmzcVy2gV8MOApbFHGNNqckG+oaNMJnNeNInYWFbxh5FMUoK4jVOBbK+t5kHPGIiv2Ui3ojEBkBys0h9hyQqbN8mjhZBo6U2e976PI86kUr/816EMhwqxyO3O4I1EWMqPjhLUHlPBWU5RFPJqaKTOazgHBkXhTmULNQNwNI50L7M+MorlEAvbKo7nagmo1FxLOU2RKBqbpPOEYYmPXrIxJyuI/2bExsjhE/IRdmD+r5hjD6Vj6GnP4IQDw3DPXy5Z5Z2TztXxL3LRb5DCHzkcdWMIcKgygy+D3ozO8nmSJmXfsLG1MGNlDgERI8xFRC9q7J1NEcU7BOm1T9rtolmo96IRCF4GUEpz3TnV6DHF8Gt1Yr1lpghnzIumCTDdDo5NQuL67s5evX9tIl6gAaIesam2fp5a+4sQaQJCKYrqdNNILjAoPwT/lu8U8Zn+E3x9qhIuwOeHG90Ea+Xr/aHBNmopY5uPt5C1LZHMw5mVKgguYtn0Ozu86ufpnuxXTE9wqW4yCDZzBmvhDrUjDg32b4dOrsZh67Xr8CSwq46pjnv5cNYWI74WRw5FXPQb/7gylNKCu0B3YUSS8zUd9LrKdnvexLXdSlGrDNARQk9lGct2R/IjCuqJvAhGBqeS94G3SmJzvCHEFhe1+jnrcjWRqXu+KZmlTVpn/LxkafD6FBVBWL5UbGN71Bo+Z6kbXvA9TLm2OXtcMdzVF/xrM+Y63dthmuncM8SvK9oj+cK7B/gUv2udxDjLANwCQCWW7vozB7smOy5b5e88qQHfJx7Ig2P+dza1g/DJhyMxebyW0uZIx+fR72b5frqU2cimdLDDASNYKtpnb6MsUNlADwmGW7bLZLO3lB+Xh+MaZC5k4sOQRmUbsDshsCe7N/xuSAwbENhwiy4rxLm6FQL1lCyHwUYg4AM+xDfB/jYjqbae4KLVBot7CdV/b4+Eiw6P723iaPKAY8scl4bI/3kqx7AIj08GDj8YONUR9opsxLMJ1kd5iG6gwJry9XcEr9HRmeMAKquR0rIBh7YBnoBQYDgsqQXyWghGxxsg0UeG2eRUgvH9kctov9oKzPY4A6kKdCMHg6IcPjbHhsl2endn6GukdDso9OySh4ssGgZ+fnp/aHb7+xv//93+xvf/vBfvjL93Z1BRu7sPHjrX34+IGgEPoDYB1smmpSrQngPUCu7vbGfv75J/v48SP7Cf2M2kp4bkiUAGgE9hOWrdXTQnWqAAIwMUPjBcF6BOkBDFGibr62CVhGsxV/jgkcgSEBQPeIwBEASjKToMDy1OdnC9ZDwvqhOqQM1h+7HFZizkQwgMAfXk9rw2wAKKQsWgVmCACSLewMO8qH4T0ARkt7AvsITCQAJGDVgHHkwORiLnbWZDK32XRu0+mUbKpYsyDTokSpvLETO75Jcmrm4tZN/sZWE0C/avCENCPnBNdgjD5G+MX+QM4xADjWZhs6q1BSMrFmF1lKZ/LCtorNDl9IYBFfT/BH1B8CjsTgAnAEeboRmG+svXXMmjyYQ/KB0I9z6/fxO6QmAa5FLQWxWrk+UapNQBxng/vjBJncl+Aa4CzFmPKo0QO/i/Ug+Qrbpj4BuEP/zBODQLKRZCLGkuoe4XfWPYIv6XYYwa/hsfZ/eL8BliSBh9FEMaAjSbtZAY4AFp00wBFqZIJ9RGACTsPK1r2ZPR0tnBHaZFzGuMg1uMKP5L4zamr5Pif8MdYLdYYRAHM8H8m/KiCm3/H84Bd6sKwHGdAT9XV0pvvP8IFLdjfmLyTGTk+tPzqxAaQxRydctyQbKcZdYV6FXCgNHnlbKUguGWcG9ihTK4CX/5Kf1TDQxIItyTxtihrZVG04BLCtYYc3bagOS/aWtULEWFGHbPfPaN89yFjHGsIGtr2/zylptDL8yGKL2/0CXAPAUfjlsbfOeze1o3plPySefQAZxa+JhKCmL7TERMwhxS9ILXT/OfZ55RY27X2sNbmfckBxU/IONp/hbp6t+PblkQbwBzvwRGC2bBIygED25yZwJCla7f1kAwIASUlmZMjsD/DlkcV5Iyeg078YJzkOkBNN6/c7nfRXHKS9UiMNLZ+k2RuivVh/Y48aajul1l+ZbwFKxtrS7L019XzHlkCmaHa5XnVM7ONk4dz2uc8XSRnR3tzmzowjPuum3lqnbtTiufdQHDGgfHH+1+yA6xMEk7TsNpvp5UkBniDTg7/lvpanc8N96UNtBA4S/G7Y2tXCjtYrG/SO7GSIRBI4VGAozW2+mNp0+miPE9T/vLPJ+NGW07E9Lee0cmBZh9/O556l6jj1Vbeac7fsDTF3XbbOgWXNfa0rSGqKxM+4980A9PMuZSylSANvgkYhdc6fyAZxSeAige6s3KAgckUMBQEOGjHUNTbLZikluR8OHu0dFH7AoeDH4VJu2xP8Y3zJ32Oveat2EAM2WEw6vC3OnPdpBOdSkkTb7137K68TXYHyQ8G5Q9tSxnByN3ZHvZNdiVyUapegc+Y1Is7YEt/d2F/E99qe+/61qr73OhZc+zabn8OoBhhZxfEL7v88QWNXf/8ugCN2qTs5+YZ3AkfFuOmGo85CWWM88Ipionwv5DPciMbg3gSOmkzuzU577gWrnV2l6oLy64HUHORNQTyc89cBR7un1qGL4aYDFT0b4FvzNzdKIe2QHJpYGLouJGX6JMYRKdEB9lWgH1ogeSx3hL8IcOQTnQtz8/yeb0LcaWhp49anwtPlDNXdz69eLHYdvQs4KueJQLJLV8nayKmMzQTlhiDZwwwVyfGglgNlTbxmijJyxASSfQ+JQqb30i9ogCMv7Mvi2lFQXX0rWaNmgRO4hACCZ3izPsExKr/acHhiJ6dndn51Za9fvWVto5evX9np2TkzL8k2IlilYuYAmjJw1Eg1yekqTnfVqc0caDJvFQxRwXBo7mfgKAz2842iQLNfAxw9AwucAURnqzNwlGTPCuiSwaMYBOqIfca98dGxSVQWqwsC7QWO2Bc+6SOrq/wM1o8vM0frZrO7cUy1lqr1OwxxWcolPjJk5m1sg3XPfHYbwFGTiVicq9x33mUBVfDy1ArSfIh/2wIXfH5IBfd/bWNHbVI7BggK5IwaRg80b/G5E/4EKMZ545jKoeS49/g+GUcJPq2TFfLUaAOO2tYj8QQoMtVpM6c9suZjHhPsu2qsMNOV7X8eFAiQtcScGATN+cMaCHomWrsJA3s/x4Pr4tKFL7AR9NoIKjcBaq6ZBI4cGk6bbNnJBjjCveV6CdvXe92D1k4EATfnbYyn7E8BOEJwsQSom+gc3ztGNj4y9IlRQqpMwBEYLyH/W2xEZDf7xnAxnzvDzgMcYOUQwERQc01QCPJqdzd39pjAo8fHB4JKkGJDkWCykiDdsZixSLCCZAKNJPXnXISNYJ7XIcGm1AurFBkyH4OUaSIjCnZMYNHgeOiZmAA7YIdgtzyDO7FBAIoA8mCh5GCQIoA/n9tiOrXZ+NGOj9Y2Ou6RcXR9fm4XZyd2fjriTwTyIVV3dXlu33zz1n744c/2pz/9wb7//o1dnMP/nNt4fGs3n27s5vYTGVh4AmDUIGkDtgp9cnd7ax8/fbQff/ynvX//3tB36FvUVsKxBI8YTAaAg+ERjBQFj6J4DmUkARpBLgzydNOF3d8jaLG06WRp4zFqIsFWiyGDHNk12UZHtMvT+RM/Z6Af8nAM8kMebEAWhIKaEbyIKawiz4LV8TtWB/3N94hq4bMnAh2UBaN74Yw4EsMwpuCDuNRnr8cA/HKxZGbwdDqz6QSg15wMOEnXKXsVfkwDHAV4m4GCvGrv9smaT0EvjSSSSCRxJi+1bIAeiWEEnw/1oQCeHB0NGgYIbpJZwAj4NKwfBIkGeIgMjAtwWCLA9IQ5vLTleuGMI0n/sS8JqB3ZcNinbOLZyZDAEd5jOJYMmoX1+gCfAIIKSMY/3oVLWgM0wms5R20FzeeoOSo5TwUtJUupRCMVeegbmLKQA1YAM2yoM10BbxG8BBsOYxrrSs/mawCSADOR9BPAkOTtIhucwS1u+wRAccYfHfsLdhR9KvDoqD/kCxJuCOhrTdNLgJfXozmCPCqAoznnSiQvlQSXMAg5cBrB3JLlDzAtgvsp8QhAH2pzObghuWMH1BysaaR7j2x4PGjYx57+IFusADj6E/HHNRKoTk6tNxQgNhiMZGMRmyRw1AQpws4pUwI+4D7gyOdABEfTPrXYkQAPfKxuzJTnW2b/GOzLDBztmF8cRqrDlF26Nv8s+6ptftauQMuuGf4cONq9HsiXE9jVFswJ/9I9zbL/kx/tnmsJ5oUPtOmFxLFl3+uJY/KR/FgCR+5Tht/UEiTkfHeFieL7ZsWE9Ls+V32s4qumpLDyZlo+s19bnpEmV5JQA5PFfXC2VYBSxGzk5KWAV9cl2b2pLwUc7dsbHdDMnYe2xVF2AUcltuWAdvwdP0uQOwFEG/eyAziq7zkDR2QHsmaQ2xh/hps+rQZHd+DIfeKOEpQcz8mX3dWxaKW3uNOj2lSp8T1DmlMx9xCjhTQpa8/50tVDGTrIxuEtAEf0HZcEkFCH8GyIes2eGLNe2GIJH+zBxtMHAkdIoppPxraez6y/li3WpTW5m73DkR2FzwSfG/X7Ql2CyhYuT+f1jehnhOQe65E2EplljrfssZtrKq5Rs44CHJK/ICY4f3f1ICWDu/pKUXiQv+Slt/+bA0f7fczYx7UnLlVDNsUnc5wy25tsA2Msl3hGFYfOtqvT5PCDDlkTDzn2kDY8O3Z/Vz8//Vb/BYc2sZrD2rXtpF2iDJtX2ubPtD1P+YSSwSvJGMWmhh1u4g51wnrbPf4ugaMY7DWYFAGafg8ZPU3WRQGF3LkP5gDR8JRBvSGt4wDHc+Boe8ZB7sB4cPWDyu/rsyic1/xeT+b8N9tcJCE273Hjnp1RFUG/LgP4cydq7XjUf+fAZ3ZoDgGO8tTZ8BE8SC8HZTPDgIHRCPahr5nuevgq0eYMNfeR5Hx2AkfaKBzUx//FwBHHZjAQUqDZdZA0hHiMAtCFceRsIzgkAI4QgIgiybGJJEDkSLwkMmKRUiATe8XCOKIEXQ0cIdYOqR4PfJItKKm6hQM7BIAgA9Hv2+jkzM4QlLu+JnD08tUrytWdYCPNQq+qVaRMM+xAkSXXBFTz2Nw2TrPxjGMaxyeCwQCOIvjcjOK8sMd58rzeN183Nk3p4LZ5EnOgcSOfnz3qPctZTryi7PjWoEJnEFQoBmTfCGB1cPJL1tGWzJiNNfJJ2WzZkd0WHNjXr+VzSkwh4wwhFK6srRk69Vq9zdHKx+H3NUCj4gHH1NLTy+dos3V4Lwf58/FoM8DyAoyEU+/ACtcgn9sBAJe+ArsoEifSQAq4YonAVGK6ta3l0X/5s119Li5BAEe7RqjOUq+f2/pbgJdaTuAoT4wMqqXfVeA8gMHmmYSUWs033kD9dtxktn+dxl9heW0GUEKLPmvSl/V174mVCSy5uKaGkXo8BzN1l7EWhVa5WKhNehX+1mf4LuqPTMlIYCCZ0ljOIvLkgajHQolRD0Aze93td9wH3iNodHdnt59u7O7jrVhH0wnBj8lkwt/n8yllxghWrRBUBhMgWJgCjsgpLxK7/hk3oWtqx/cp4O9ypCW5WbWiCB4xKKmaJ0hEgP1BcJlsJKItsemWzAclenp9cjoof8agOnS1ABpNbI62P95bbwWpsCc7HfXtxeWlXZ2f2uX5qb24vrDLy3N7cXVhr15e29u3b+wPf/jOvvnmtb15c2WjIQLWU5tM7ln36eHxnnWgYPdQow/jDIAfwCSwjH755Rf754//sHfv3pGZhL4GWwFSdThe0leM4dvxAHNlrWQPZp2qngrGCtlG84VN5yubjOd2c3Nvkwmus7TJGKAhRhGOH1q/N3K2iIL89+M5WUoFOEKwn3V6AByJccSEksJkFvgH6FTsIgFHDKIguM6XWDMA9Mk46quWDE51PID8GkBN+AIOJPq6gXGH5zKboUYU6kHN+TvHUak9EwtCU5NOAf361awPKW6yYxY6cCS9VAfxfa0vNcnEOMKYg8TfE2pvUapOPwkYRd0BZ3cDFgHbiMkClDkTQ2UFmTnMi/VCIBKKcKMfARxB1hHMtn4AR8d2NoKs78CGSGhwRgmYRr2e5P/EehGwJm9GssIEjRZLWy3wfBTA1ZzWhFIhcK9nBrm0YzHzCBwdmS3Qr76fYdCZgWdn+Tz1CDSi5tZ4MidwtHC5ugXrHwE4Aigk6TXJ/TkbjS3EZwLknlD3iOwGvAAcCTzqHZ9YD8BRL8AizXfMbwXMXQqNNmQqxhGAI95erCnwZyOYjc4R80s+mutFRSZH0mtDAJUBcb5ivRJAyT1qZiqlYG0DlDiT3GXZN3xQAkd9OxqeWG8wknQzmS4O7tHHxrPNvkeSrt4LHMknClcx+7N1Qmf4K3tNVJzygD1abf/a/OrwEepkll3Hdmqrm0N2YfGzdn8zfIE2H++57xeh6/Z9Qxwf5wqfqy3mkGMlmhqYB5gfeR3b9D/z+duTdJPkdgBItIkOtnboxDoTv22vpUAV2KOxL0nJvlWib1e/s/ipYPyVfWCHBrt/nmMcbXvFPM+6nfXwo/Jzb4tRxBkZB6Et38wmr9sdx+dnUt9n6beq3+N+4+dmDEgWQ8ARmLeuMJEZYxksjNhdp1CNxkbDutjfj13ZH5H40C3ip7q8+R+fjyec5Z9QAlpAnpQ0W09Iw1IKxhHAIwVCxDxaL23Y79npEL57k2a3Qp3L2aNNJg92T8aRgKPVbGoGn5BxjUh2kcEOsFrlPOR79AAcpVrxtHn0MZrk4BAXYq2/hD3n8ZXXrvw7xkHs5UNNJkCkACeCcZSP5fjxe+D5Cje2IUr+92Yc7R/H3WOJWfq8ST5ss0H1mpKf8Tablef+/lbLb+z679D1vOt5v9hxNKifCxztb1WOa+07uruP4R49fOkWYkf9fLs8k98NcNTmDIXjt/kZNvFykDeMmee3R8A1UDMEwoqxawlMZeBIGYPd0L/2tj13tAI40mKrtuyaoPg8Ai+bxrkFKPNM8UaqbvdQO3RCdw0c5sBZ23fqgbhtcpSe78g44jOIDEk4nQcwjvbdW/P5fy/gKFgJnmKvsYiXs4+6AkfKUgmpOjGOAjiifEhIWXsGvJx3BSwhjwNAKGQ7QioOGavBOKIMCaVnECTRxk3FHbFJPrbTsws7v7i0yxcCjl68fGmXV9d2PBxxw4Tr8fzckEvrfYOV+CxQtN2LzQa8yaSRuwNZlACOdjla+GwzY2n3XA2Qqz4q5gh/RlKoA6jRorbvNAwMFORsB47yvMTvBzku6AkEmzsCR5GltM/4cUNiPUrKtDk5sZ7Wm+t9Rpe1CsA4kjheExfYAqTV19m2/sd11/0jWztAsC2AUfd3Pmds5GsAieudr4/FVkWWmM/lHCwg48gTGMKlzCKIxcYwT/2Jhbbz2Nu1Tu7tY+eebQJHe8Z9FVRq6yM3ogzK6X/dgCOi1/4vsnWdU7KRHSyHYROL2tXqbP/29YlDXeWwXTY++wq7zyvHcDhAgBQB6cTSTQk2+Xw4Bu1WgXhJWuDvvEZxPDJRCQHIucsfhdwSmJzyd/IYjfvJm0n8Hsfid4BGYMx8+vjJbj58sskjCgFPCRzhJ9hFwWxSeyTJJSkiB42CfcH3FVCP+4b82fD4iHIeYK5EbWUxiNDezDiCLN/IRqNT9sVwcOLMBAX0CTIFiIbkA9bNA8MGYAQC6nNbgRE1GdtsPLbp4509LRbWe0JAwOzq4pzA0dXFmb15/cLevHll37x9Zd99+8bevnnDv69fXNrFBWohAZyb2Gz2YJPxxGbzKe8r9OjRF7PplIysdz//bD/99JP985//sJ9//tnu7x/YN2dnZ3Z6Cukq1G/C8wT7ZG0DxNF7azLJBpCzG40YQMe4Aat3NluwltHj49Q+fLihTF0AR7DbvR6OP7HB8SlFaQD9zFdmn+7HNoGUHeXuIFUHyAfZ7gEcNQHMkEWUvJ8YQwSPABZ5zaKnFdgzS34O3F0FnPETY/XIRpD9OxnYYAgAIILkqtsE+UAARXhNJjOBRrOFzefLIs24LbiWgxyc/r4OdQdukbjktUs00UoCjnytqE3jUmrO3joy1dlCLR4xjZqgDtlHlHvq8cXy1w4cgWWE4BJk6lg4u/ShVtv+0Zr9B6AINbfAODoBAw3ATpE1WVCiTbJ1DvIWx03MIo7xAEgdLMp+BtZRJDIE4wjgK+op4EXGkUvdCcHAOHKWD+v0qTYR2G6PBI7EUIJE3Zz1s8RHI5soAUeUzWNwzBlcZDmhvg9kJsHWceCohzFy6sCRgNR4ATgucmt8PPAOwTZaSAYxgp8ODLGmmdsFWhwHfeBESJazyQAvY4yBU8kpYvxKPL3J7CyApQacTu9+q4ZQyAg1kp+0H17PAn1jqGsEgJZJV2KCxDkCOGrGsth/2jftYxz5ze5iHCVEtWuwFvcZSUz7bCU+3wBE9uyd89zOPlftu8V1uwRpSgjsQOAo29rt+308h00QZle7sy+WfcUNX7QkDWWpuk1purZrbEtUenYdB47ys9u6nw8GfBWsijHa3I98OLLLCJI2gcd6vY7rdglu8ToOHEXScJcxl69RXz9iKNnP6dqWQ66dn1Htz2X7VI/tNt+v9ukOBY7qPUD9/PR4G+CofkbbfNxu/eFgGBnI+wPS2R/deX7G2lWvrlvE7/nZ6nnNIzxxbxFJeF4nCmse922UqwMbPoAjSdVB2piqcj2l2iGZA3WNxtNHe3i8LcDRcjaxFepZog5s1A/0+kQBBpUMMNhmAkeNn855Trns5j2VJwhVAF/3q7V22z4sbE3t7zdxLqNOCwAAIABJREFUEmcoe7wnH7/JOIrYaBOK+gocdZXi+zzgqB7R9TPuNj83j8r+y+d8/3f/nd8JcNRmw2ufo3meYhvRp/UQyC672sWe/e6Ao2wIc2CivA+SPWscbeq85qBwYRylHFV2lI/K3Gn/dcBRszBuf8BqYABH+R5zm7W0N9uQ/2rgqB5YOXBWOxl1u/O950Vig0nR2C6CQc1GbB/jqHuNo7Z2Zoen+fxfFTjSIpGdm7KQBC21gEXcoen2feMRwcRSwyJJ1aFeQxvjiFIsGL/073T9AJGCcaRsFBVCroEjsI1C7gtBPoIL2EjDKaVk3tAGw5H1UXj84souLq/s+uVL1je6unphZxeX3EAX0MiZStLC15adgea0SW8bn3kcxBzMDrl+j856DhxtG+OHALe7NjoBGmUQCcGb+PfMES5Ag0NdFQhTr0fx966+2TTwWtsgVUdVng6Moxo42romPkmyJ4CjbDBbHffKLmy2M/3lwBEEAigWmTptm1Gun+szUCedZOXAUXkmLVTwNkctA0Y1eFRk1JC1VnTbGjZJgMEFHnFgIIMVzHtuyeJkXh822a4x3zYHsj3a2q/VB1gKFMrstj1rsy3R78/66whVIw4HjtivvjFiBvzGsAjPqvuGMtu/Lv2SGdFtNmdbH+w7N0CPAI7qdat+dtFmgCUBHgloaOpo6HpreyJwJDaDaqt4wVpv0EbgyoN9cZ6opRRtx7wn2+jmhqyZW4AUj2PK0j2OUc8IsnSoxyNxQ/3z+hXcUIc/oPogYmDod9WsEwsJUnFgx0ZWf4BGZK2yvpECregvAEenJ2eFeQT2EWo8gaWgQLcKClNi8OnIpouFWFAEj+a2ms1sPnlkRuh88sCs0KfV3PpPKwbtL05Hdn15Zt+8fW3f/+Fb++Mfv7O//Ol7e/v2lb18+YL1joZD1A56sMXi0eaLsUHuDywQrKXHvQGBs9l8ZuMHBBIe7Md//mj//PGf9uOPPzrjCMDRk12cX5CJC6k6GLzFcsYgRL+3przbaDBgvaSTs1P+xD3BXgtwWRA4ev/+k40BHI0FHgE46vfRJ5DEOrM+Szr3CBx9vB3beAZpFdRIWtuSAXcHjgAiMPNd7BMGdbCWUwqRqmyEDihVR9bMnAWiwT5CjR7IqhETYMH5IxsM+3Z6OrSzs1MbjvAM4WsAFAI4pPpbk8nU2UYAjhYEs8A20jh09lll/zeCHDG2AzjyukP75h5XiwIcOZDgWb9K1kHA3usbof+ewGiTbB2ATIAgAjRdSga2BJIzrCUGxpXXn3F2EVhGYBuRBUjgSIAb2FrB5ALjbtg/ItPo7P9n70vY3DhyZMGb7Ltbssae2bc77/r/v+mtD8nW1Sfv430RADJRySqyqLFm7VnJw+lusliVlZUHgEAExgMZAzDEuGaeEJiaG9l1rD6SzSuf22AJQYrRQSPWQyPDSJnoTPKxtjLP3EFkS17oDvDgEN9C30MKT20mlcrB/WLdZcoGQUfU0VpzvKpU3XINxrjaj2CwsS4U6/cYo5EBMJ2jGAidHmp5DaVjANLW6hwNhwCOYK8aWIx5jN8NiOKuxM0Aq/JCa0WxQLXZixwHWcbQ3/d+0pyrnNWd112rg4nxTdYfLpKzgfPKVh1ZmMPoc0/w4p4f6xTqBQyCAjjXkx2od6ynhPGUgSO3r30/UXbVnws4KveWRlvAErNibx6zFb8WcBTB5lr/KwZlCRxVE7kOBWnr7q8EdzSbUmuquT/n/db0MwJ0Zb9VwTus4aroULYlnjv+3uRr5/c18Kn9pvt9nkf593i9NsEttV4sVnICyy3NzZrkwjLgdopPd3wPyUecAhzhW/6M9v1UqxFtp3ZgJd5j2dfx77Kf4/nLcxCMD9Z0XXCy7XPLPeE18lS69tg/t2uPzm0DjjyZrJ13si8/WbaHKzxqiLKincsCK3GzZyrLlKpDMhUVctTWob2qRF3u3ziD1jmCXQwG+BPty/V8JpvZTLarhWzNpkG/OFM5g4KaUgcJUwWOzP7yxBQDjnRvSWTeCuOoXHvr1lPOsSA/5359siNMqg57moMK3OPQB6pHyVfCu0OC/Tfg6BtwdGy+/9M//4rA0dE1K9xsmajTbOsY2wgrUBDkKmOgsR/b7Gl/GODIG14aQfuL12mMoyjlVgJH3Ng8mQsN2HgnHx+OTYvqnhGXstmz01AGPMsBEx+qb+LlT2+3Z48f31KP1yvZ2wQLqao6Q8ANRNcybgMc1WWnNQFHrEtR1Djya9BIsHok7MMTpOr+OwBH0bhPYyxmzvnvMCwK4ChlWSPbGlJ1ATiajIZm6OeAgUqEqAMUGUcZOFLGEQOKVrA8O7ZeCyOPgliXAlneLP47HMtoPJH+aEx20dXVNaXqrq9vyT5CzSMcq+dXgEqdBweOaKpUAgHqT+zPHgeHNFDpc0d/10CCIvgqM5OR/KaVo5zTx1aYpvlcmSd2EPNHA2hRZwR7ZhU+g1Rdk3Natxa1NfYHDF60M8GdIZD6IdTwSVrv/FB1mVnjwf41GbD6HFoaW2asqquTaxzx3LqopZ++xgXdl0qgjMa3BQPwOzkR2KfdGvbPDmjHo90p+BaCh3vMI8a4QmliuwafG4dkBQFTCQt7i4Z7AI4IIFlCBQAjS0qpJFj4vlOul6lPjgxk9sVOgaOEtR4b/EVYQu8t13iyYUHHKAFH4ZwxizBimMwwtGfA2nh0qLopA1qLkWqCCY9t0U72gzFSjh1OC8Dkc/3YY3t9e8YDpD6VcbRnK9QwkMA6cdBIQRJnHKlT5w4gexi1VBiYzjVWynkWbRqOOXMOEbDXekq6JiO4//DwwNf9p8/y/PAoc7BrkF05nRI4wvGadRz11g0gtFofKoOXgSz9XQEmMI6QxQlgIks6auAedsqANU603gmCyMPBSMZj1MYDqDKREYCjIeSstD9dpo41hkQIHIHhAWd4tVzIag7A6EVZR7MXWcPBX8K5n5FNMx505eJsIq9f38j/+Lcf5D/+/W/yv/7+7/KX79/Izc2VTCYj6fXB2IE03ZT69pAG40hEYBpg1XLB+k9Pj4/y/PJCwOjXd+/k/ccP8vnjJ/Yd5vbl2aWcXQA4GrKm13I5l/VqJtv1jLFEgAiT8YTHgJ2Ee951u7JarmWxXMl0tpDPnx5Y6wig0Xy2IgOk04GEH14j8D8pV7fY7OTz80xmizXr1BA4YswdDBowQDJwpGwTBUWwngMIQqAErCPI1iGAAraRgkcqWwfWzKAPaTqV6htPRnJ5dUa5P8jx4buofwXpPsgfElh7mcqU4NFcay6tt6m+EWsc0SQwyQabF6wbw/EUmCS2CmoWfJuVoCO7LepA2d7qMjaW7YsgrsFA7B/UihKAR0mqDkCMyrxxjWLdGJV91eLgeLoY45iLm0qNI7wHsI0yf0kCcKNX6e5kCIb2aCDjYZ/AIWX/uEgCOLKXga60nYwlRMbKOjORRgPI3YHxNZbJeMwxlua6sZK0lsGWMWvMFTDzAOoBvEP/MjXI7tOBI8jRbbZg8uF4gEYiCzw3KPrgRTBSaxmpLQcEy+toaf2ibh/A0cgYR1rvCOOvTzDd6paxBiP62Jnt/lydubrMwJGZhVznCuBIbVyrl2X1z/R5uf1rNTDJeN9oNjeXZUseVLOmYs+k/cCkPtMYoE1FBDIntxiopXYGQFmV7CuDtplFpzbR1wSO2s0R7YJThF6afOXy/WintLVt27Q5VYmK/tGRjd594WNtV5ZGe+AoBnTq4iTJJiOaqRKhSUki2KCl7YZz1QFHsf3Z5oaRqU+w/Lx8L3ZTU6BK31fgqGQcNdlG0b45ZnMxEaqmZk/T9+rs3BgEj+PMA+HH2vAln8dncgis8XP7s4jHlt9zHwP7b1qN3DbUG6vajp6EVyNvpG6we9PaCgcUk++aar95BfYgrda6Uww4grSb18Q58F3GhFBbsc35mS2nM7zN8dHvrBvb/h7GHIEj7rHGcjdlnMw4UuCIdg5rObIkLkvjkoktYHFDZhfSxc8ym7/IcjGVzXwuW7yWCyYurVbUidBkEAOF0rPBnPIyA0HKjn6P1YZ0v5EmTlbZTfP70Drj/rbPjxI08vVK7Yn6Gkc+hrwasJpNnryXpahNBsPG576UZZvHfcoxbYLn8XxtGbet4xM299rFXk5nHJ3SF6cc+yVrYpt9+JQ2fNVjvzJw1LYvyrWobi/WfrC616hxFBgmh/bjNmPuDwEcRSCgzliJnQTDHw7sXuA/sAlioEwrv2kXeuBG9zzXqDa9abxJK6PNFmJ1EhqyyONiW80ya5ZE4iMODmoTsJEeOJtrskItZ8qpi5b3k58+fr8cXKcAR2XBTD9/6nljSPAaViPBwaN4XRpXX1jjqLyXpv7WItxp9FQ21NTuIG91Sh/r/ki+Q6sn2GS41H0ZRYf3zlsJKgeaBcax12OxQPQx4AiFqt24VeMj1jhSM0CDh+ro41FSxsZqToBxpJuMfqa/ZwwnbdxwiHt9GY0BGp3JBNnUownrGQE8OruAZN2VTBAEG44YWEDwQ40Yl91i2ckAD1TZinULZWmAlxIFHmXXbMGcMdh0rnIutXzgtYf5cPRRQzCoJeNIHXf9ZpODHT87xYBCJnlrveiaemV+3dLhxr2BzRTb1bRxtu5nAwZYPYHrTXONI79uuU/F8Z/WfANq0lZSAxZFplL5gOM590AjB09iDR8DVQzlqmSYmt2gcxGP3GoruGPhc9Q/j8kIbdb8NkZOBo7sjK2CsHpsXeClskeajrgH2FNf5tIMe5JzLlFHeSUDOslyLLJLa1bPxikbnfxD81pDJADQo1hgIUFbZMa2D1zDcbQgVA3qXAY/KFc2BHjijCPMXF2PwRKIwNEWdVQ2y5y/G3TN45zAvUegC+cACMTAsQFI+B2gEaTq8HP+/CKL2ZyAEeob4fN9GUvdfzNo71J8LpunzNRUo2W3JfNRd1bfp5Q1BCkt7BODwZAv1DohcDQ5p9QfgKPhEDWCRlYHRQP6dMoBHCEoYLJ5YHpATgRg0XIK4Aj38iyLF+jR62u9nEq/s5XJeCC3t5cEjv7+H/8m/+d//13++tfvCRyNxghsA+B4kdVa6zulDE3WiNnK08uLPD89yePDo0xnM3n//jf5+PGjPD49ydPjE4ESaOqfYY+cnDHTVIEjgFnPspg+MSBB4GgylovLS7m4vCAI0BsMmGSBWjOoC/T0+CJzAElz1DlaERAiKEIWh4IjAI5Q4+jhZS7T5UaWK4A4ADQUOEKNmU5voOCRsUVUds6AI9ZLVHAPsnRgysgWwNGKAMhqORPZLMnYQv8AXGN9qNsrBdvOxuQyAjR6eLhnX8wod/gis+mUUnWoo0gwCPUUCYiojcFUAZsjObiuQEDJpms//+A7aF2sBHhW5OqYc5xeyjhC0F/7h7xXMldMVoqBIKxCWhuHTBiCuArMoBqdyjdqkW30RQd9KGAcaSZzd7dhna9Br8caCuNBX0aQ+OO6p+nPDhw5EEJmltU14t5v8p5Y464uLuUCdSUvLuTywsYOGGubDSUmIaOIeYyAFtqMc4I5N19AfhLnhXWG+Wjgjdu+XLcGstqKjqP1TharDRltkK5DMzYYc1bTaAtwjZJ4A+n1AboOFThC/UtK1fWVpdTp83OyjVhDyuUnlSGU84XQX+hRsI3Qzzkw5YkV6act8Fz30IUGGHH/NwY/9xK0O0hrQgovA0dWMd23RN+oLciNYuJ+Xq6nXh+Mm7xLL9tPJqpoqG23zZJkOainayWe0dcEjlrZs+aRuP3Z+jsxKarwuaMPVtqqzcGUqu17bM9W2cmgyHCk4WWyR7RVS5u7i3WyJeMork11AV31w2xsYfwTPNq3pers/mNxl3wPAMhz4lk11pHjIqV/EQNV0UbX9/WF/dUZR4ePbztyMuOoKRGvPFPddUvbMB5zin/UvtWZHeJ9VcYV6vzM0mYv2+2fx+S+tv3c5jiyi01pJLZl/3lXx+TBfkGmB5KCyHg9/hQxHpviS+V1vGZfMgZazuuy7yuxIwsj6i6yo1xrilHBOqBUHWod6d4KSWMkOrEuJ2wisI4YW0EMAyzqhcwXU1ksZ0KZusUC9HDZADhaKaOaiSMWznERGXd8IE2c53Zm9XkNpDx/1an0pahcX0qf1c/pYyyyjqId5b+DvVweo4wifaYOHGmU5htwFOf98XXjy4CjQ/Hm49esP+Kk+KfbPyfEBL60Xb/b974icHRKkqjvr00xvPy+RzJgXHqN0CJBoEaB5lh//aGAo7Iz6hYrSo1YjaO4YGstE8+AyLJ08EzdiPZtJw7uKFVHv+srAUduIDllNBq8dQ+/yYDx71mpVf7Zssn/UNGy2J7KRukLv2ex1GWn1ATD6gZmCRyZ1lmjVB3OwcxxdyZOqHEUjfA6oyzf478QcGSdznkQmHZ0itziKPRwKUuCDB5nHPVRyBEOugY2UqZFBI4sMIM+RO1w4n8AjmgnqFQW7SZm+ibbgYGFVIaEbEDVsUcQDGyis/MLOb9EoO2MNY0urq7JQMJnqNmAAsEEqFhHyTKIjW2Uy5tEkE6DkXWwnUvaubGjY6Q6ajXD09eX/NkpRn7jAl2zmcZ2JiyTmV5qnNpj3TtlCoK7ZJ2lUbYBjk4xBE4BjtQwcgdCW57IcCk4oPeEDOk6qbq6zfPYhpc+D8ARHBJuqe5kW+oV/wzFT704agSJXEom1cyxRAXWNzIQNhrhcU+rZV42AE3xXnktH7cpUJAiBKlT0xhOO6N+5K66/mHgqknUMQkvMPCaHMYYDDnU53vA0bEHFAJDfs/p3vUXHecWZEOR+Drl81hHIQKsDvKgzpczIDB3OM6NFUMnrDWc793dDvzHuclwsCexZ5MoqpeeAACetiw+HcU6NlItO+vvFESwawM0wsvXd5VSwtqpDA1KwGHBhgO7hYM6N+6mtg5zAVJq7hjiu5RscqaFsf8QiEZQeQkptOWCv0OqDswZAB4rfDZfEDBSlgjkt/S8df9Kh5XPjAF0Z61qGJVhZpvj+px1H0MBeTBXEzjU6yXGEeTdyDgaoZYP2BSZiUUmCPZGyIcNNKBPibT5TOYvL7Jg8WLI1T3L7OlBZs+PMn2+l+X8RTrbBWXXLi/G8re//kX+/h9/k//7f/6n/O3ffpDr6ysZjSAngv1qRrYRAgXr5UrWqPG33rB/Hp4e5enpSZ4fwaxZEngD84j9Nl2wb1frNYExMkFQjwlg0GIqs5dHmT5+ZnCCzJ3xWK6uLnnt84tzJmVg3IChs1ytZDqFXOBWFsuNzGdgIq1ltYKElnA/15hHR1a7rjxNFzJbbsk4wvEROCJoxHozmlRC2VsDjjDeBgyUYG3HcAVTzEQtd6i19ECm1PnZSM7Px3JxAdDoWl6/vpVXr25lcjaiRNvT86N8+PBefv75ZwKPz89PMn2ZEQDTpBSdyQoaeZIK3lPgIGXFmkRdDLZh/NH2aeXY4pwKAtEmQADEA/6YCy6NRpknMLZQi0xrRSmgxKKRtpjYyNfIFkYa8o8JHDEFhiwk/USFQCH3Z5/5TwBwW4BHCEh1ZTLoyaiPsd4XMIOZJ9RBTbu1bAEgATjZap0o1DUi6w9BLgTijFH53avXcntzI9fX1/wJxhqeKcbg8/MzQTv8RLALrDEASGASAkxSKUGwotAvXjtMgbZud0jwh8ARQaMdxxJ+h2wdZY2tdhak2aSPuj592nu9AWpvwfYD4wiydQOyuXYcc2DKK/MIIBLnM9co8xlsM9SVBsXMsZdoBrdujZ5ciM3G39Mv6f6Hc+HbHvDmzmQgt+4iBPbCc8p7mu8yviMrcG9bcpAWAmit9Y783Gwt1jsG+kyaGWAimYGZ2cfjkiQ02m9stt+5xtGhIHa5hrOqT6v5VP1mG1u1DjiKgEi0J8rfazcbS5Xgsz4BOKoDikp7yf8+BTjyfdHvKQaa0u9uhmDMpzZXE8XaAEfcz539GBIjOaYtKTHeU2xL3f2XMYOqXZml6vQ51DMKTvFF/HnmZKimJ1x9v4xz+N918YJyr2h3hXZHuW1aWYeK2ErdmSqxrbCn+Xl8hUr9U57T/QFn3FuympmlWeo9so3sO6w5ZzZobHe8lvenjpEWfcHgwUYgnVq2venbOhaPnNtj7S3AKD9T6a/lMZ2TX7H8q9AcGEcaq4XCh/roNKepGKFBkS2BI9wfwCMm0YBtBOCISVwqibxazcis3i6XslspcITfsUd7PVAqeDgA6/4LiYeu1mAATWIb5TXBwVqCSZ64Usz/mMRYjp265JuYaItEiChVl+YS61ZxpGR/i8/D6wl+Yxy121tPB47iGn0s1tx2r/Q53xZML/fmFqvBf/0hfxDgqMmeiM+qAh4RNKoqI9XtX2332D8ccOQ3HoNtFQPFGEdxI+TNhnBLDHwh4O0BwVjbIU2WECj7ZwFH5cMtHVOXfyjvsfK3uzcGABzPxThNqi4GaOo2/nKxOXR8ufjVZYQ0BcXLGkcVA+gfYBz9dwWOUqAyWmENjCOMw1T/woCjQb8nkKqrq3Fk4feKVB3svZJxRHDHGEcROFqbDr4HUGhsoWD5cCRn58iQvpSLqxuyi27uXrHGUQ+yQygKz3oKCMbo9bSGkmb94He8LJIfNh913uuMTJc9coaUS9a59UoCOr9YBY7iwlvOkVM2YL3OvvW7B656FuchxpHGiIw4R+pX6oM6xzquR22NAJxwwIDQMYu9fu/PjoQ/j5w9i3Mi0F86vHGv8LO2C/IpYOLgAALMKRhk/W5CdfYITAbOgu4MzlgwgWOU0jv5PYKyAGItAzQFCYIEnQd48NPHTGkMlPIhfr8uNZGgQtOvLgo18YFTJsxcCl4rd1QCL9R0V0DANeFL56A0KMq2Nll0Dhx5vvWxfYrPxAIeCtxlQJTPNkkIaptR6yOkiei0CReJo5EwrzGNNICNoJyCrg6AcL6HsdHKUj12U3YSD2JokksG7fay2t0RR4j5BOBIGZYmjRGC1sq7sSCojeEBQBTIViGYDzkujFcD3SNYjs4ks2Y50zXf7gXHRGmKOBeRae97PCQqENCHlJr/JADy/CxTBJkXS7ISVktcYyFrMkVzrUJdQzXZwJ+Xj9cwmFN/4jOVntTdCMwKStQx+I17VsBMf44FGZkuVYf3ARphvxmwXkpcc5ApgazojgzGyOIEk2VNxtEcoNH0RdYAfBZTmT49yPTps7w8fibjaLteSK+Dekc9+f7712Qd/e//9R/y17/+Ra6uLwnmSGct6w1AI9QwepLFbCbzBdgaS9Y1enh8kJeXqSwBiAAuwLzGOg7Gx2rNGkWo70O2B6W9OtTAXy5mMnt+kOnDZ8qi9PtdAkeX1xdyc3MrV9dXrIkENhD6eL3ZEnQBZrgG+2O5kdkcoB6ugTpLqFejgevVtiPPYCUttzKHVN1S6yFtAYhQulbl6jSYBFtCa0ZhzjEZAHWM0J8mWYdnxZdsZDq9J3AEsO3y8oL9dHt3LW/evJa72xsZjvoE2O7vP8m7d7/KTz/9yP5R4AiSh0v2A4P7Jk2nySp4Yb7nzJnoQMU9G+tNu+xlnRVdGSqbhjaBydRwHqI/cIwzi3pkcKGfAIg4cMRR68Ax1wCungR2tl2wYZRNhFORTMDfNdDk/QbmFiT/8BK8UC+qIzLq9WQ06Mmw3+M+TeAIdZMAWFICbyPrzVpWqAtlQSlMdjL0BgO+/vLmjdy9ekXQ6NXtnZyfnTG4PF8skvwkQGHUK9uBPcb5ARAP4JHK1bGfCCBCMg+AKdYeBXfWmw7BIsoeLney3GA87lj7CHJ2YBHtcOwA7CLI0wFwGkl/AOBoSOAIn+86A9kay427PAFM1DSDjWjypL6PcK4oCId6WegLpk4YRVfHA55LrntEdoSxEAEoZVFTB4N0Q2CokPUqLM2vgyyqtIKm1ATuBk4J5uJGfUoDuABY27lsc2MSvsmsQ4oo1fQMwJEDnhE40rFl8tIYiylJQ6UbuQeSzeapGJm6WwcS1Pl8x/ZLwqvBVj12fPw82qp1tuAh4OhLbUUKpv5OwJG3If/EOtiecVQCR3UxErWRtMYRwNPIOKoL1NX1aeN5bVRvN1VmW7Rl43fj/aq5kw2lCkDDGbi1JESdjX58XVDzlDHDkRzLERz5ctNe0PT+Kf7RKe3+EuCoDAQ2tTn5PklBzpU5chanPYEkk5kZ3263WiJlSDwjYzbMbb2+Wmv5Oerfbf0HHRqgnK7bqVlYzbmjIi4pEOKdcPzpKAM4/yvvz+8VgBFk6hQ4Uj6xJ3ca0Vf9T9q5lolj7GCwjbjHI4GB9TtRw3BJxv8Ote/WS5H5XHZIsKJU8lKWK63viHqHKlVryaSqcGr/Qh0he1/9WEtHMLZRTHaJYFEEkd1njeCQ+0/xZxp/SICC9HJgdKuNnxlHarHq2PAkjW81jlrK7pP6HCN7Zn9UAP99Nmi5f1fW5AJQbRtX8Wd8fDbpEa3XgbYn/NrH/QGBo3Jfr/ZpinKljbDpOfv7bfa0Pwxw5I0+ZLToQleVqkud4Hi7B2VswewYVZOLWDBeUieFsBMVH1oGgeoMpLq2p5AcM9byhK4zfP09Dxg2GU1+L0z8+UqMo2j01bWjzgisMw598/D5fMgZL4PivIZL1enJ9zKR04aMRRIZki2fX8xqLttY/fvPyThi8KigomVbyczClJ0WM+pMX9/rEcDJN51cSAkg8HQ2HmnQwhhH6qxkqbpc40gZRy4ZR+efgVl7zzWQLYjDElUJkEHGm2aJD8cT1jBiXaMbZBufy+3dK7KPNPCgMi8MzhhwlFhNDIZumU0duUVNG6G/H2nVDjJiXFQdLWccZfZMnfHu86Lt5ms7amOmMx9blCs7QaqOrBmr/RTneN3mU86LY3syGEdRMu/Y8YfWwLj5UeSnBjhqcoRb9XMAB1QqoL7waWyHj4PoKCfWigWZuXbTcTcWX2AQ+bH+/ZjBFve/uFYuFPSbAAAgAElEQVSW9+LFyeOzS7+7VAnf0N0GDoUHmWjw22fpvJnmJRtnbgTHPa7pcc1va/CVwNGxMYHPY7/UjUufHyr7pg5JxVEs/kzLnAFHBMQRPAUYbiCgG7w+79XcageCnjJPInhU17exj/F5e8YD1rlsX8Sx5o5eXJsy00hl2KIzGPdGDA84rijUq5nv2ifop1i7KI5HfObtxrnARIgvAEdTSIq9TDVIbSwHdX49C9FsGw9obgFGZQZQnCMuFZrsJwOM6EBzXmudEAWOBpSkU+BoxDEAAGk8PiOgRCbSAFJ2COjpKNBnAgbhjkpt/SHAYqz5W1kvF5Sq20B/frWQ3Wou06d7gkYvT59FNgvWOpLdSoaDjrz+7paso//59/8hP3z/Ri6vLmQwRKbuWmbzZ3megln0IC/PL/IynfIFZhYC8rM5CiJvuR+DEcV7GI3oXy/mC8rWzaYzMjsAwG0g9wWZk5dHmT18ZhsAoI1GQwJGt3e3cn1zwzb0B1qjEHslwCHYDtgmwDyaz5byAmbRFOAUpASxh3dkDcbRbEXgCDVpwBLRRBHsxZCpQy1EZ9V0WFeK4B9ZLMiuVbk6Mo96YJYqu7TX3chi/iTb7UKuLicGHF3I7e2NfPfdHaXqev2uvLwo2+jdr+/IOGINKIwt1spaKYTaUalBZRdZzZyVB7Q8VGHBI/7Q3/nEKReHAHsabfUOgrGaup0h/RNNJjFbwRILNBkGE0iBtO1WGUdqKyFwD8BNgSMmqRC8gJTcVnbdjewgddaFhJkyvZEPx1pF+Lun4BF6GhJ16yUCS0uCR53NikDqEM+9D/DIpOqYXazAUWIbkSG0IIiLuY3xr3W/IN04lO+++07u7u74en17R8YR1g4Awp8/f5b7+3u+5vMpmVFgkAFEcsYh2HOYRwCjACJCcpygUQegJeocOXC0S7WOwGBbs38VONp2ByLDEZlFYCmhhlEPiUNgIZk04lb6BI68tiXrS9FvVClPro1FGBJze7XR+lHmahQBzxzMxucOuMc1terDYvzgusoQy6wji435IPOERw+w6uaWGEfKatK9yIO5KoOnmxwlKSlFp1KM7l9h/fUERAeP4v7AcOafDDhqslfjnhTti9K+rLM3j9kjai91CHbaozn2lb1gWJMNo+opvy9wtCdVV9h7zW2xBJ0QbKxjHCkBpAoclUHlmPBUZ+PWBq7AOOW1tU6h/zsUzDz6IJy78A8AR+X1S/+uTZCtTTvLY04Fjur6KfqtvqhpHo6C4OxtZw4VsRV/36Vaj8WidG4oazYp/xRA4Zf4DwRY0F5IbbbsyFb+n52rbbworj2H4mH0I7oiayQWMTanSTKs7ef/EQzT+1LwSAGknDijyQZMAtkhqWNFP4fMJCQGzefI6mGSEECjJRIzkHRFljAkSc02ANvI5hLtkcBESom/9h5iiUiKIjhm+0Kdv+p7hvtJ7sO4/xR/ej9BZtCBo+hnpZpV9MVD4M724G/A0T8HOIrPsO73OPaPTcFTfGE/7ynz9dj1v/rnXxk4KlmNTfdTxl/q9vXcry5T5/5F1ZaN63Lb5/dPA468A+pusNxQ4oDyDsrfU6m6MsCieSpFQJwoeobdI+PIJ0hVqq69hREfXN3v+T1rmVEw2xhu5UQqNyq23bPDG5pc9k+5IBybYJF6XhpLfq5o3NW2scYowb3VTQ7esx2fwXPVOOO5a0AjXD8CR0oBrr+zsj8i46juftJ7JhfiAOChcdx0nsa+ZltPq3F07LnlzzVQUTdPfPykrmKEJGvrY87EbBOXqkNWcn/QlbPRiM6wS9XRQWXYwgIxDILo44yMIwiqeEY/7aUAHNF2otGpPU2WiQXGJpNzOQNwdH0tNzd3Mrm4kOtrBZCYWc2AeKZhEjSyQJG2wYGj2HvqpDT9UwPHax6o7J2FkxILRZ36GFyssvriIozfT9ogG5g7HsNy8CjOAa6bNTfEFsaElAPAUWkkNDlGdfdC+a/adu+3StdHbXEMzCn2YWF7+xqM7l6NhFlTIKDN5lvNw9BnWwEKArPF3/e5xLYbaErpGytKqr+b4X0AOKoL6qOf6+6n7Gf83U9BDG2ZP1oe61lxCPiDQQBmgq+rmCeKkHGU8HiX4ut2ZG3SY3EdK42KuP61Gc8KHDmTqd3q5UXG99oYZANdtodgl4Z5c3atLnB6j3oz/J3Om+0/AI74HExCQlmRNt/h1J0CHIWMSl6osqyUfChNKE+2iLVP44aFo2AyUW36GV8nq9Il4wKoH/sz7dOp9o/JF1VYSQZAcU9AwB2SGPM0T3EOyFqBTUS5ulAHBdfHWPaAAz4HmAGG0fPLs0paPWsdmvlsZsAR2DNaDymvs/r8ou0BqSk9b96fdB3JdWXwNzM8Dbdl/TKyAXsM/lGuDsBQX1kUYCHgb7BwtO4TpK8GCfii6eH1+ODMd3cEjjgFIe+1WVF7frdCoH4pAtYQZepQv+lBugLWx0KLIPe28urumqyjf/+3v8p3372S84sz6fc7st4s5Hn2KA+P9/Lp03v5/PlBJf2enuXhQWXq4HyjDxCwv7i4kvPzC5lMJhxQ8/lC7u/1O9PpjAwPAkiLWQKOOrsVxzyBo6tLubm7o/zbNessjdm3uN8Fs0MViETdItQLenmey3S2kPkM4B6Ao66sdz15mi5lbnVp5pQXw5iAzT2Qbk/ry4BDBFAEfe1yhg4a4eew35FBv0tJNYBIvR7G1kw6nbVcXk7k+vpSbgB0vbqRu9trOTuf0Pp9fPgs7z++l99+fSdv377l+ALIhvsH+4k1zMgy6cmO7BU8rx1IODpFDfDR1UkN6fS7LR59MqdshaFcmsuoYL3R73UM2Oh1wDhScEJBJ03I0Zo+DhwpkLbdwBaCndSl9BOl2NxmScFTsI02BIx2va1Iz2rfkD0nZA/1+ugv9C17mQwj1IfarOY6JtdLytUNewYc9fu2l4JNwoKHDE4hWxlShwCNKBdJkGcnA7LwRny9Atvo9lZubm7kDgk8kzH3TNQwQr2yh/sHuX+4Z90ptAUv1gADGGWgMEJofbCN0I4+guaQ7esqs8iAIyjaQaIOjDbWxSQQB7bRQHaobzsYiwBEBhBJtpGyj8AsAuOITC5vAbcGk6ezGnAuVRd3I9YuA3Ck3MyQKZ8X9JiEq/W62HlayyjUrWOA0GofKdWbkcIswZXASdsoHLD0BqXtLNjktj7zq75PGCOMNa9wfWBUtr9lYMvkoU26mXhTkKrTHdLBcexLqQe0Nab5Gv3W6O827ehNexau9qWMo2QPhCSf2JY6W7VsdxsLJLb96wJH2Jf2gaPyPr09MXGp7nn4e7ocIZkug12lbRm/H6/nv3u/xp+6ISvQfei4uu8eig8k3zo5NVW/rPSj3C7wZ1k31lKfWayk2dOrjogY+I7XiXZIbM/XAo58HkcbqGxPOZbLPo7AkbcZstwsgUfDRtc2/TXEWezEOoysRk5KqsjHm4GWzV1P3kyhnByPiWuqbq2myHBkQmoCgrJz1IeNAIN+uXy27dK99Lu6Fp72L7OoQv8pIse2AIQB28jLTNPmSd6lyYzzORi7hlLpVv9P0x0IKu12WteQUn0AUwA0AThCnaPNksARmfoLSEFjj10SOFJGstrApIfDAqN75EwvZSv7+96HSMZJ/muQPPWx2BQTjHMjqhVkfwpJDdUakhXGUQCOdFxa8hgTOnVcevxCx7g+8TgP2zzBupho0/dOOdbHUZs2lGvXoe+0v796xlFsV7mOl3t4XDvi8zy0xta1vX2bw/xriHU1rW9t+7mt39z2fDrosFrYvnrgi7h22zHk7Yzzqzz1ITum3MurzyzBxXs1juJYjG1ts6f904Gjpr6uyzJOC3slaKjG1t6Adoo2PgjBM4aArB4Cl5wiCyICRx0YRG0LBtVkqNcbZ4H2bwtenLTld9h81yYuOqsyEH1jsmW07t7qFqnSAIqXiMbKqcBRPE+5eJQGjf8dr8d+cKDJWUbchXP2UW1QPGSXU84qmAHls24zkfeOQdCAm7hvWNlMOWSwen+UC3LlkfJU7YGjUxY4ONqeib23AHNiZYNL3VornBiK8fr8o7QIHf2uQKpuPITEiGe+agA2Mo6AS6jUG17Mg9WgCLKYIUVUyziiucT6HwjwIMB3fn4ul5dXlKSbnJ/L+cWVXN+gttGVjCZnDDwwEzWdH0MIARjNyFTJHg1karalA1vaI4fGaR4HQb84GSy5RyM1vzxnOe7bONx+Zg9k720g4Q03pjDmAaykNbFmoLhUHZ2BsMYd2lzL/jnmhOO8pRleXets4MV7iO0OgEZsF+xfBBjjml+3WR6bj5W22GhAcNHFatIFnLVa9CMZKjxeExJ8/Yo/0zVY40jb7EBRBGNjlib62ZkW5X2V94S/m+STNMhhY9tsnLTe2704cJRWsbCoatCo+u/QmtnGMMvAUVvXvQp+6jWq9a/YQgPBOKuLulDeDeqE5OSDVAfMnEW/9bqswyxF2WbVrSYssM/9a1570UkNZsepD1wcFyTs/OsOwLRpBdZOZmiGjEFmNVudx9hPCOQCqPE1y/vUJRgZdDdGljISID2l4A4CrAAxqswkk0AiiG+sDQMuUd+EMnUzSIk9E0hS+aoFHV4Eqb2+VOl4xvtW1oCDPyqzx/XX1jOdh5rhSaCZ4wZOMwK5+l0wXpCQgP0FzAecE0BRrvdk8n20wdT4J0hG0GFNlsbkHHVU1JFXffq1dDZrBukhTbeaP8t6jjpFU+nJWkYDERB6wPh5/epG3ry5le//8p1cXp6zVg924qenz7LczOXz/Sf5+ecf5e3bX+Xjx48Egh4elEWDoXw2OWeNmdev38jV1TUBLwjpoz/B9vj06V7ZSZC6g6wdiis/P8rL54/cKQcDBY5QM+j69kaub64JHp1fXPBcWNdQ0wjPGawdgEaoeQS5usUCz133VQTmEeh/nC5luQHo3JHZfCXTGbT3MSeHMpycsfYMwJHVCs9YZ6YyjsBAAtuoK+MB7IquDAc9A5AA7syk290QOHr9+k6+e/1KXr95JZcXE9oei+VcHu4/yyNqHL3/TX75+Sd5fH6Sx4cnSvat11uysrhWdkSWdi94f9gfa4KK0f/I7kl4EIIUtjJ0IKWHGk3G8KBEGOwXrCmejYFRZsCEKFBGVYR+ly+wtPG3138gu0h6ZNRAWUZZ2Cqfp8k2Durb+QEadTay6W340xMW+ByHAD0xfnENBJuQcbwm8221mMl6PpPNckbuzajflzHYQ1BgoG0EwH3DNqK2D6UPrSYGpX7XOr8Jtg4HBCjBNMLYu7i4oG0GoBX/8D3MZYxRMr6en2QLSR20BcEtA40wlwjgkomj9Sv9/tEXrHFkICRrG1HysEdZul5vIJ3+SKQ/lq0BR+jrDuZwD2wjgEY9ZSWRwaXQlTJFWPGM1zSIsCSocgnJFn7eq5p2Lc158c3WAlm2WKUtlZ+b0gRBxrQpFJvsgdU9nyyHSGOjgpIF1oF93zKzQ7ICgdtpfvKcy2+wma7h7BNt97G9vvTf6/xa35cB7H/pvzr7yN87BTgq7Zp63918pN9Rqi72pdrK2f9rakOTTbj/rPOYhO3JSn++lMVkoWAz+XMoYw6156Yti/mr8770Z+r+bvecq4FPTx4rxxyeWZTH8nOXfknle131KWkbtfgXbfGm+EH0i04JlLaJPzQ1sSmOEGMp5XfrVDNg60IZwjbAFA+LibSxnWUws+JPeLzGU7ZdnrvmJkrM51DSZsXm49AAcGTFkvdYTLRgK3G9NomDcewcW9v82DKpqe5Z+dK87XXIPNK/sZBakp8aHqxzpMLSGqXREqMmXWfyddjLwSBW5pECKt3tWjqrFSXrsLcqWx+2PBJ6VpQnNviK51NLTRk9EThKKbrm/OA7sFXYF6HOdenbHopN+nhzCWv/iba7j5VsjCBVxzntSYtmm2jfaq1S+zVG9vSthmTypjnUJiDeYon4px3S/v50/dRxXGVsxnXan6X3XdyL4k35deOa0HZOfcka137+tVvD6/am3+2hFcBRuTeXfVoqaDTt8U3PIvryHn/Cs4iMv8P35sCR1chsEYZp8wz/NMBR7tjDwBEfDPsqhANrgCPvnBI40hJ2p/9rNqJOA47K8zS1hAFx91vs/vzY0rCpWxTqFqW4sJwCHNWdv64t5WIfr8fn5oaIZSeYbkc1e7zoED5qmwzKeKiybJoMrjhRD08Uy8CLDlrZhgIx98Wh6Tmk631l4EjBo/yv4m+yA/QzZQQcAI6Q4QrgiIGdFsCR1TVSiTo8D4vfOuPIag7p4pdiuwosGcsHQQmARpCnu7y+kbPzCzm/vJSr61u5vLqSwVCDNGQbaWyYDAsYaF5DROX6vECwOfduhwSj45CDcGxOtQGO/Bxt5zafidUiqZv/fGxfKFWH77V13JvWiKbNsrOtwkZ1zmeTkXAoIID7RZ2G2I9x/ta1J37uv++t0TDYyTrJ2t7xeZd9n4CjSmBeGZR+bmW4mgNfABp1ABK+VxoBTQ6432cEjso5HfMe1DXJATEOmzJmE/7eBImQ03fA+m8oaGyB17DmtD1/3bjgd33NDdIK6RnYyUvgyCAo/bovf4WsXRpjFuBu285yDWFfl/If3q4E7kXt9xCsDM7xoSyksm2xDb63luw2dwC0WD0kyXIwxucJjnGARnXd9RhlHingBIM4Akf4bnQu/Lw4Bt8BsIHAMuTEVEpMQaPlYklAyo8vJTDinEfwmICPvRKo5l3n2fYEjpRNplNRWUk6fxUo8tp9/DtJZxm4ZMfpM8R9Q5ZPwTOwP4ZjMA0QyNBMUAQ1IAmGmjK79UJ26zkzQlH4eDyEtCtqy8C+WcmrVwB9buTNa2VsoFYPHP77+4/y8PhZfvvwq/z443/KLz//LO8/fpLHh0e+pnPI3YlMxmdyda2MD+yPSKjod/tkFz09P8sTjn96JutGGV0LWaBm0tMjgSPIwQ2GfZmcg8mjwBEk4C4uL2Q8mUin15Ul602tKI338jKTl5c5JeogW4cEDHC6kCiy7fRlQXZIl7VpXqZLeZ5CNgU2b18Gowlr0AAoAXPJh7XWNwJopEDReIg6U/bq4/kAuIDc2ZpA0avXd/L6uzsytC4vzwgGzhczub//LE9Pj/L+/a/y40//SVDy6fGZ7CsAfQSO+soAAnCE9/Ec+6iFEzNnPKEsZF4rM0OlIuNcrsxpY0AqcIRdFVJ1kAgDM85AIzJTVMIHgX0FjvqyWZuMLwCOTWYcEXO1xUnrJO3IOtp2N6x1hDaBYQTgCM8R9lh/AJ8IwRkw91YEjQAebZdz2a6W5IKPBz2CRzgeNHDUH8J4xnkAhpE5aKAzfmLeYp6j7ZBDG45Hcnl5ScAIwBFYbwBbyTY31o3P8/kUEpQzXnuL4JYzCY3t4gXUCe4YywrljwA4LlZgh0M2jtUayCACm6jfH0l3MJJdbyRrsI7IJFPgCKBRYhsRODIml8sUksnuVc90RYleHvdJSgspIzcxWPXJ29HlTusbJ1MXfGUvfmfKtxlr7YMebfcctg1rj32B83IvoTHWabOBxVtJO2ClNxw40ukRA/qHW9UEHJWBErU/v/xfs5+tNnP8Vxek8ffaHMun74CLJ3O2wLzq7N74XPxzzUV0tmw+cdP3S1ug1jay9jp/IdmiYVwc6sOynfvtVnk9H/OxDXvPuvVjzuNMQaNqMhBOE9kzvh5H28DbWfYJnh8Son5v4CjuCW1v80sD13t25IGAeRl7iOARknMIVUJ+1QCMBAQV/rDbknVSdbW2LpPpcrKcWo36r/73LAlbmbPF93AWso18btf47WX85hQ/+5Rj2zw/v+cdgSMTYAvuZSbM6Ju+CjPxk7IrDhRpIggBFd67Sr92tmvpsdaR1jRCAtd6hWQdA46QwET5bnwHewM9MP4kRE3JOq93VE2VgO1XMo7cj4g/y7kWx5D7BZqs6/VKA/MsKDuwDIXZ117viEnaZEnp3vsNOGoR6bd9Oq+/nuhu86+Qy8dx/szqYicR3HObsClu03bt+z2OazP/4p7wVdp8ADgq9z+3o+v2qUP7rO8tKZ5hycLul38ZcORydcefxDfgyDehPwRwpAuhx7sOGVxtBjyXfM+S+5cGjrJbVmezO5MCvdtDhmFBETwEHB2fQopKZcZRO+fPnahvwBECxqaraY67GrLI4tbghP9OZ58ZvWpwjoYjAkQIkqGu0fn5JYEjgEgXF5fUt6c2Ph2DIIdlddUVrHLGEQqZVwOz+nky81JQS4Ok9e/r86yyFsu5egyobDO36Sg1OAdxDjhg6nKNbqTXjWtTHFFDtd0w5mniZl23ZsX7Qd0AbZMXYNYAP9scfpbtU9mCYOT48ZZBY6KLjVJudQGC45u1yiUwsJ7glf2ec/YEPun3jV0XpGgoR0TpLCvEHhIXXCvaDYAYxD+FcVTeHzLD4r9oWnoyge42Bl5EduEB4KhpzLVaJw8cxFpEPtdaBF7iqdh3DeODx5kULY8zNpg+2Vy8l3Kn2HuTPEc1bNbEOKqXXWy+UZewcMMvS1oYaG1f9cCwNscd6Oxd5vM4KNnuCTh/ydlSHGMmmeRFbylbRwbGQgAepeLprntvRmqugaSyWymYjIAzWEeBoVBxLiwBZA84WkDmDCDEC9kwBI4AXqENlijiTqSvs6WthJo+CvgoeITgfAxL6DzTQD2yaikRwriuFScmiwpMI2XQ4ifGDAIpAKXcMFdmks4x3jecYEqwrVlvBgQHsCng4FIaBFmgqCezXRMsGnR3fIFJc3k+losJAvYd2W2Xcnt7JXe3l3J3c0XQCJIikAGEPN27X9/K23e/yI8//j/5+aef5f0HZRw9Q34NuvYiMh6OycAl6+PsjHviaDDmvgTJMNSOen6eEjiCHOBiNpPlfCqb2ZRAFwMIAGsmI7m6AoMXjKMbggLjswkZGgCN5mSQzOXpaSrPL5AVhISZzimAIx0wQFDDqDuipBjAoqfnuTy9zGS+gDwmmCpjytUhTL9aw5nVcezA0XDQp9wagCOwZ/Ai66iH2kovstst5fwMEmm3BI8AHF1dnZP15cDR4+OD/PbbO4JtWuPohWML+xZqKgEkwpgAsAb5vs0a4IvKV6c0B4tscZVg/RiVHmNbwdAJMo4xGsZgSpJK7EtXBszGJ6sG+4GBRly/mdBk4JH0ZLMB+1rBEQJHJlfnsIVmkMLGB6ixlQ3AIwJHO+0/AEeoVzRA3UkDjmRDoGY5f2F9I7wAZiKbeYz6RgCZel3ZrfU4FNzGdylVZ/IwtJ8RcgIwjDpHXVxHgSPI1QFcdOAI75OVyGJiuD8tgg2wcjkDeIRaDAoyKwNdA8Jc9zTJWO1A1NICcLRR4AggJGJjYA8BEIIc3QBjCeO8N5AlahhBQhCgEmokQWIRMnWQswNwZHnWqHNEOTmXMja4KEImuk9m4EjlhUowyAEg/6bzlnyXbQEc+cA5cf87uPIzK+obcOT2URsw6JRj+XQDU6eNGEkMRDfZpfn9XHsg2qtlMM//LsE5NZN1QMXralxAuQYVu7pgHZXfK89X/7eWCmi6dny/ndViR1mNI21iZk37/dUBHLHPmtrussBMcmnRoJhIUwIk0bfLNl6bs+qFTwl8+vm9yXXgUXlMnS9aCxyZXcR8OfN39d5cJSSDOs5Wr9yv261KnrEVVIEjVwJI0mJ4y5MhbGnlPDJbHL+Xx+q80/e5GyXGkV3LE4z9HIGVQlehtfycSoq2JUBGOdJDQ4ldYn4J9xOLQ3gCLT0z6zdXCKAdYbWOmJREhlVmtRP8Qf2i3UZ63DjNDje2EcAjMo74AnAUvh+AIwFr2VIFXK4u8aJgT1viY1THoJ0TkyMDEBHHRbT5Y2IZ/QOLm1TmsYFiBLmM7fwNOMojq5zzzWMuM47U/dIAj69XEYDw5xiBo6Z1w5+nP/8Wy2drebY25yqPOWX9jPvhl1yr8TsnAkcOwjXt6ZX4WY3SmPe9x44ikN8G4NH7sBnvgYcDHdL2nN8YR6kyEjYqiNl8HcaRG0Ru4JRGZTR82tACmUdg2useIKwzMsqBcMwA82v/cRhH/3XAkT6jfcbRscn1DTgyIMeCAmrnGWnaagchYKCZ68gGQ/atgkysRNLtURpFA1sKHCFYdk4G0pVMzi60bgEYShYg9xoBzj7inDD/XpnQJXBkwdyQ3e/PNW5Qh5yHug33kMHfZl6nORw2fn+vAhqpDc1/x4CjFChxdkXoi2ObajQwUjuCdGjsgx65TCrdc2idK69Zt6mm80JqKmYetcicrHOm4/qaP4dEAJxrz7yybbZgEHp7I+OI/W61wKJRXXnGNYyjOiM8OqtlO2uDD0G2L/WlDY46QRyuYGHw2HTkV6Pbe2xdOzZWmj5HXZD9Sj/tztZkcKUMDMqNZZk0XWnghNmdJclMA2Ysy89v3uIUe43BuPjSGF9dgAEXyM/B5NyKOV7nKJyyZni2ro+hclxGY9qBm5gZ6O120MiZPTHY5kyEOsZRDPLwfi3rEOs8GEfOOnKZOrKXVqsUUCmzirW9KomKf2A4OFMozsXSQVLgSOvpxHXI5148B98j2KTjyGuDxD1cGUcAQ0xzvgfHfkXQaAsnHgH2zYpO/bAvcjEeygWAmfOx3F1fyMUZAAwkLyzk8uJMri7P+BMxbWSFzhdT+fDhN/nxp/8nP//8k/z043/KTz/+aMDRk7w8P8t8ueBkRULFxNgeo+GQ++HZ+IxgGmqULeeQlQO7a87vzV6mssF3IW1ibUafDod9gkVX11cEjrDXTs7RJgWOUM/o5WUqjw8v8vTyIos5JAoRA1GGVreHOjUTGY0vZbXtymy+lqenmTw+T2W+WFG6Tmscgd3TValYi8fjeQLAGIEFA/bTqC9jAkcDk6sDsPnC/ppMBpTSA3hE4Oj6grGNxWJGWb+Hh3v59dd38tNP/2mMNrDZFBBV4EgZR1WYQKwAACAASURBVOs1mG8APNVi8PqEcS9QdrJmybrUbgYn1RHXrSEHUnQPwL6H3W8oHembdJ0C2ZR9YezIWC9blU7bbrXGEWv4bAC6aOKMrs16HbRNmTBb2cgasBCJSwCCkDwAxhFk6kAi6lqNIwSO5vMXZiujthHGJPp73NcaR+h3IFYbZCmvFvwexjVYR76npQDQdss9DgARQKMegL7RiKwjgIwEjoyd2AXA5myH9Urm0xdZzmYMCHFep2QcVZ+GPQb5QgB5eCRrA4+UcSSytLGGcYY6S4PhRLrDiWy7A1mg7wgSBeDI/gYTDneyYX+blGXaz6s8o8qi39nJmvUyI3Dku6Mhi7qaFDnx2HH9vA44ld9roLW22wKbj/oGHFUAk68JHOWMz+MPrc7+rPP3dSyBvVoFgOpsVZ+bx+zDpCJBmbqUjbWXdFXfnioAVdpeeu0qcFR/zImWUwKLnG20L4NHW7VgR/uTKP2wyt9dVaBwyaA2MI+Po/9K4Ki8tt+//6z7PI6NeJyDR4lxtDMPrS6YH0EZjE6vpxps1T0QyzmaDSBMXDHj7Dnmb6RRhH0XWRaW4Nf0XOJ4KMdE46yt86UaDj7WXva5fdeTU9Sz9ORZ/bBMWuWWk4AjGAH2QkKSg0cOHEFuGP3N2AnYRkjowV6u7F7I1+3MziNzB+AMmUeEkWlv0p+2zqXahreaiVT7UnXRZ62LD8a5Gf2JPO5yUlzFxo+MI2M8fwOO8uA7FTjSZ1MvVef7R/Rryr0k+q2+1vp7bf3QNnPk+A5af8SfFTgq96namE6h2BH31RhnKuPy7frSZepSJPDg19o8w2/A0T8NONLts45xdMgYbHzCqHGUYI392k1l8MrP82cDjjyw12SKJj/vd2QcVSZ2N2fhKJK/DziUz+gbcOTAkQYFaIsy6xNgjzJ6HDhCIAc1jQAcUYe+22OxckihXN3cyPX1rVzfOnB0KecXlzIcoTg2ZO1sDljJgQwaOTNIDTYm+FjGaxsDvCnw2zSnyrnV9HcM3B5b8JscnGxMVwHVGOaumyvOONKq523cJ20hNus6J7O8FwZdBVnXujkd+04M9tYZ/On7BI5Ql6kqmxKvH6/lm+zBc+pw5D8CBHERKaRe4nNCwNnndmlMxyA9v1Nkgnp74/f8vToDsS744PsEMtnTGPMVye7Hn6y7Ay5XF1GQCBzF+2tjMBwbt3Wff03giHKcZV22JuAo1ssLHVU7X06Uqotz/uB6gOdFCYvqPrLnjJsDHw3FY31fAkc+vspsQZzHpeocAHJZCQdPMNYRGI4ZTu4Ixu/EMcNAtzEl/acDTQCq8Eq1jZZwdl3GyjLk+CMHWbXdChzh3ApkgR2krCKXCeW+nCRuNJDfA+ujALD1XJjDAIhUuk4BBM6sXFje6jv5XuF9A1ABTviuuyabA9J9yO5EIB41jvqyJQjy6vpS7q4v5fXtlby6vZLzMUCsjSzmUxkDJBkN+HO7U7mR2XwqHz/+Ku/evpV3735hjaOff/xJ3n94L49PTzKfzmUF9gjE0FCPaTxKkjPnV5dyMTnjs6I4yXItC9SUms/lhZJ1AI6WzFalnAkCC5Cs63fl4vxMLq4uyTpiQsYE0nJ9WS7Rpjll6sA4epkuZLGEvJlm0vaSHNtYRmfXst72CBw9Q9ZutuSxxGekzz2fDJDEONESpFrTCGBRTybjgQFHqMMDqbqOLGbPslrPZTzuyxX68w7g0Z1cXp0T7FgsVaru8fFe3r9/L2/f/kImm7LZFIxU2ThlnSBBBbaGBhBV8i2uxZ5tjeNSwCPUC9O5lwEnHYPKQNWfA+nuBtLZKVCV/qV12WqOEDiCHdRT8AjZyMY2gj2TAHa2D8FfXT3BCAKIRJkZlpTsSK+PcayvPjEqGDqQk5zz915nyyeA/gZohL4dj4YMTO2Qsbyay2aNGmOerbzVtSnMYcw5gEUYG6PJmIwj2GYj1sNCOEplLPNehkLYG1lMX2QFlpwB987xRBO9juVqsaKEIWy/zbYrqGuEGkdgH+G166Gu5lD6g5EMR2fSG45l1x3IfN2TLZlE+nKmEX5ifG7AQndpOh7jK3wJHAU7qCOypizgsVX2Cz//Guf9Bhz94YEjt9nqfuqSsl/jqM62TrZfpd5zPdDTlnF0CDwq25vsUdYNGyS25qG2tp8px6XqSruiqe1+Tf8c8zkFQVs0KNph/9XAURN4VNrp3uboM7jt4veeMt9RZw7AkWYb79lrpR1a1lOt6x9nzWNPag3YNNSR3X9EYKsoI6WMvfweNnOUcjw2PNr4RzllQCVCrUKcCsaZUxYryeKcHs5lBGQHSTqj5KJ2JoEj/ZtJINjTsZ9t1PaETbdiEgjY1PoCgES5OjJ6VPpOASN0IdIjGGlR2TrFifRfAI7wp/sN7lNHH9Ztp9LXiT5CBI5Ubi/LdxMEILNb7a0kVWeS2G5vfZOqaxOr0fXT/aW2jKNyrfS/fa2oU5s5Nkf8Gbc57tRj/ozAUbk2H7IHYuyqLl4U5+FpffcNONJsPyvOGB+CeoKWuaMQfhYg+gNI1WnAsVpotNzo/e826C43IoYArI5FwZz41wCOqlrkdb5XlKpTvpg6vnFDixtW04SrC0TzeXRUL1TPmbVDY/+WBsU34CgAR7Bb2OmZcYSuBFikQUUEc3ayhlXFQuVDGY0nLNZNmbrra7m+uZMLZFafow7DOYubQ/pKwSbFQSjN4BIoHn5xmTwEL0LGa1tg6NhxcSw1jYcysNrWsD5kLpRgKv524KgpPpGBI3RYe60636yb1qr4vgJHOThTB374e94vpQNYXocGEYGjrLF3qC3RoD10fTdMIUmV2KCFnJ7Gk3PdJmc5uAQd5QWcdRRZL+V5CuZRNArKdeqQYaHrESQhTEYrMoaCHB3XO2a5+11aonRxvB+X2tCygPBpRotLAbUfc/H8Tc/a0D6TndLMfq1pY8+LE0iLn6X12z03m1w+jyrXsz+4lzQwzw7dv142g0J7f1N+KgJH2k5tY3oS6Xdl27SLOpo6hgW4zYk3Oa0om4irUG6OtU4QuNWAOgPAlmUKAGFgsnA83lgD2TE0JkHYa32fjVmFAFuU7bEkWIU6M8vlItdKgmyWyeTpbh9BIDA79IVxoGCPykJyj3W7zsctgaEMHGX2uM0bL+7NY5RdlAJMcMwBItm5S8aR3hOAI7QP/QaJPQBIa+rvw6lHGaPz8UDe3N3Km1e38v13d/Lm1Y1MRj0e//z0QNADQf5+r0OpMJwDsmuQqvv4/lf57bdf5e3bn+UXStX9RuAILCL0P9qGZwIGBgYI2oh9cjIeE1TjXrjayHK1Ikg3s3pSAOiA+ijDC2ycDWPuZ2djOb84l8vra7kAi2SijCM8r9liybpGs+mcoNB6DWYKhiLqI6DjEZAHGwSMo54sFhuZz5cyX20IAECKTWsWupSszQvU6MH9dzsyHAA86snIGUf4HcBRryOL+TMBEDCSLi7P5Pr6Um7vUIvpjKDIcjmTh8d71jj6/PmTfPjwgVJ9ACZRzwhjOrFfIWm7Vfk1Zl13ndHjdbk0qUuDbHi5tJqvWcp8q4CLkDPkS9lqZKxtFTjScZwge07qBGTsUHGoJ7stwKMAHJF9FIAjXI01I7Q+nEp9WoBVle/IWMOL8wJMJN6X1knAGMPfCtspcDQZDeTibELWEayx7Wohs+kjayJBXk5ZdXo9B7AcNALL6OrmWsfb2ZkMhgOOyRXYRfM5+5sMcnut5jMCw4n5yaeh1RUJHGFNIHCkTDYCR2AdWe0nyB+idpECRxMyjnrDkUh3KKvdQBlHZFX4y0GkDoEjvL8lgKdML/0X11GzSm2fgIpgAo7aLbenboO///FKkQt3963GUZ3t4DZV9PHasJO4nwUboI1UXbyWt6XOt0zjsahx1GjvhEBuPG/d9TAgWB/MJX6LJCb/zqG+isdU7WhIwEL+UyfJsZ/tBr2ubSqnW61xlCyiAHLU3rMFpcu+Ubgh1Ng80qA/InBU51s2gVpxrEWwTYPzyvzowYQ5Ahxxq8eYg40U/QYDfHh9B3/MBvTn1/6ZtznSlQIMXLCvND0nfNwmfsa5zYPbg12nBa41GuX18sgoNvAo5KxZVqu3RuW0u6GmkbOPCPYAOEKFRDwQJC1tVU5WwSNLAHHgiLWONLkJx2qNJPShs4+czW/AEeYd2GVFzdgIHpXAUZz7/jzcP4g/mbRbBxxVGEda74hy1UjG4r9vNY7agJVuF6o/o1J1cX74c4vPMgIaMQZTrhl+/dZz6kD9tTaz/dAxp82/9vP6pHadKFVXxv/qbALfz0qAtm7uxcTl9u2OkriHjdt2403kG+Pon8A40mBmZfut1SZuMojqBghhDHMq1QaogiX/EsCRa7Gaa3QUOGKycnvgqM7oLTfHUqouLqzc2gqDNhrTh4xQ2xdVqqBlYLD9QgHjG5tItQxtBCP4u3UogwXYpJm5r8Gz2Dd4H4HEHuoPsCYB6htoJngOpqsjj3/U7jdZAWcc0ceF2WMBUq9xpBm+kCpB7YWhDEdjObN6RldX1ywAzhpHl5cymZzxc0RLUDMB4JNm8niGqSYm8Rp8NhqgJVHsCHDUNH/8GcdnHZ2Z+EzqnveXAkfJsC0eeiUEYg+0lVRdsFY7oS8Ojal4P3FcN4E9vV2WhyrXsvI7sV/rHOt0vAFHOpKVjXAMbCpZGnVAjbbPnYzDtef8emmsm8N8KCOr7Nc6o7s02Or6uFyjPEGC5zfWaWUM2h9e/87BJp/vJSBp4Uj9VhbhPmWpOX4s63RUrnT8O3bEMeCIgUFjjSh7zAIaXovMHVynI4aJtbefoH5LuO6pwFG5hpRrRuoBr01YyILUfT+OkYOdlpg5FoRpCBb5+TRIruBPKTvH9b4HEF8ZGyQpAuDxtTV8t1wj8DcD9KEIrrOOAFwA0CCAYbVPsP6ro2MDmqwOC+wbaOTAEbEilqdRe0qvoYAXa1gBXOJ3wPpQyTDtU3/SOEZrsqC2kILGep7ImkjrhwNT5ohRlo5yYah5tCRohKxOckh2Wxn2OnI2Gsj3r1/LD29eyV+//47g0WjQZXD+86cP/J4678oAQvsRtL+//8jPP374jdJrb3/5hcARgJH5bMFbAEAA4Kg/cFm9vpydnwkk69Bm9jNqzKDODUG6OetKob8BECbgCO3uiozHQ5mcaZLG2WQiw/GYfbdeo87MWpbLDV8KGqE+D/bZnmzXGDPY59F/Y1muO2SKrCE9Bhk2vHYAxjAWLLEjgbUIEGbwDLWfhsMuax0BSBr1AYJ0ZLmYyno1p70BgOvi4lyurs/l7HzM8QFQ6en5UV5enuX5+Yn9hHuGTB2k9nCvjJPYuFIpOA0j9vp5jqT5YOuf1zfSem8useYBTQcwHTSynxhvBI76IgCOdgjv2Li2SWuQbGJh7ShVpyKsrHGkGHdF0pM1CKyGI0GlhHSbpj3k6QgggX2kYCRBuX5HBvwdgSiVqwEgdzYey831JVlHkLfbrpfyfP9R5i9PslygNtUiAci0B3s9MowAGkHW8Lu/vKF08Hgypj24WC3JaEMdrinYXvO5LOZz9j1YbjuAd3oLWnsMc68DMBEyxQCOMFYNONr1CDJCsg6vDYBJSiICOBqTddQdjKTTG8muO3bBHavlwqhXApEAGKH2JcEj13WvW+zDXrDr7gw4+kqycmnx/p1QKQO8MGiyTfgNOIp7ZJ2d6O+dAhwlX7rFo4u2bGnP7dvA2HuY+59HR4MMNA5osmvjddw+rKtxVNrkdTbqsTbrPM7AUXnO0l5rFYji7asspsdJSps9+tn4veyLxnhHsLVK27fJnqo7V5Nv1+r+fA84ITHLk2+8jYd8y9J+Kf2KdC6zgXvcTLQ3yn4t771Oqm7PrnV2vEkLe4L0USO/VWJWAI4AvTTYzN7ucv4dagP2CPePjrY19FWbY7nXmUSdVWqyOIUL7nlie5bQJnhKRpjaKQB6FOzxtBNaVgoJ0+7VxC/UNoLs7JqMo5UyjlDjEMARmOrOOuK5nHGk+zJsLdrU/Gn1AM0vVjtbbWT/2eSre/+XwBHHJmz8VMMosNy8xpGzj2Bz0R8Bu14352+MozarltqDETjyORrX5/gMm+JS0W+L68opwNEpAE+bueTHnHLeU9aBU9qgRniOq8b9rtzf45p9LGZF39USGR1Aqpt7lb2+dcNPYxy1Oe034OifChzpYnhosJ0SKKI0CZzbb8ARxzpYCW2Bo3IDjIaqb5Q8qQU8PeiQM1Mz9dYXtNKIrDP24oKuKS//vYAjGhZMlMxZ9ho06VCCDoyi86srAkYXF5rhenF9LWfn5zIaTchIWu+21MdnXSTEsxiA0cALgy8GHNHcUsRKGSuF8dfWQSi/13SepuN8IT55M2swrD1+FEEk1uqxf3UxEryn39uBRNfqXxkULp3CaJSQCbpTY7m8332Hef/yzU6+BkaYZVUAR2V7/O+6rIzSEdW2u9SHDo54vrpzxLoqpTEdN/m6zm1ab44dW7ZLFzrtY6771t3RvOTjjYPD2Ld1+HRlKJzg2LYaQDzIhBlUJ6H913wsN2S2amqVuRaWpsoKW1703jOfIhjmMcEUxC6a8w8AR3HtL9eV9HfoAQ1dO5NV29EU/DhuE1SLo8Z+bnL0/HpJTiJkivnYdkOWbI21gjsx0BCZRd6TDkRFBwTvASjCC8F9B4302sryiPevYx6Ba5ep078VNNIreWad16RBoN6BYLZbBql+hParP3xlktE4p+SjXhtt0GLBLllnc8zAKd1TVBwYxxE4YmH6HavaDCC/1u3KZNiTH16/lu/fvJK/ff9GfnhzK8N+Vxazqbx//05WDM4vNWMUABLA381Knp7u5dOHD/Lp43v58P5Xeffunfz2/leyauazeaq/RPlAyrwNWPNpMlG2Ef6hb/liEEHBI5UkhCyZMkLA/NoAALM6R6PxkEAA99bBkMgcn7c9FwU3FIijxBpYISs8x60slztZLbv6cw25MQAYQ61r1EFyx0blZI0RrA+OIrPSg6MLRkxXZDhQ0ANgBgAPBA/Xi7ls1wve62iE+xwRNBqNEbTEeIIc34tJ081lsZjznhU40nGGOjq6pOnuh2eIZ9fH0IDkoBddwhrl9YUI+PjiCYDQ5hYb31OGD6QQwYYhYDOQnjGOZDsQIZMI1zLw1CaG7mKw9dCPkCnUGkeUrGOijcbEXJBHx6LJ1VlyjArV6Vjessi1GjYYxxgCYBINAL4NezLsY5xjfVkTIAKzC5KGr+5u5OxsQpBONkt5/PReZk8PHJ8AgVaQsDPgF3WLYHddoBbW1ZX88Le/ys3dLcEkyKVCFhCMuI+fPhE8enl54Wu5WDCgxQQVrqkK0ur+CYk+gI5bAo3LNEYA8va05hPrFBmLC7JYvaF0+wBH7efw3JKQFBjiLCTzCD97ZBrhb4xlL621v/e5QahjksyuzlY2Kckhg82JCalPxNaM+HnT72W93GSFnbwP7n1BnT6153yvtIBG1ZbKyRQ+D3TJi22J0rfGNuP2WpUHPtToGFiq23N0LOueXU1nO60rShs6/t0GDPK+aXMs9ySXX/VmnggeHQoY6bakQZ1jgSVcvg44Sv3q/WsbpIaanb7je6Y2/pgfcuj5IRkDspyHnkNsU7unW5Va8j0+3m9pa1R89Jqgfgpk21Bva3nW2XEcB8E+inbaPwM4Kv2w8m+34eIY8fHkwV/eA4vL7aSzNpZiuKcIVMXzR6nish/8b7ehVP7MYyYtnnwr4MgNCN8Z923m8hkcG99st6/iieJ2vL2tAtc20OgJu09u+7reAaAfz2O1xFau4wCJFGJKL9iXAJLMKmB6rCUduczbjom3kCCGXQ2bx+SIKaWcASQaGZT8W6V6R0g6wb5MsNaBo8A4ikDDIf8W/R3nRPQpEpCk2sWVhDLWYPK6ZaHGEcAv/fcNOGq3vjQDRzEmEtfMJuAIve5rQVwTvgFHPiRPA47KVaVu3/T90kshROCoDrDN6+7xNSvbeQ4eHf7O8ViD2RJn539vu6e2aWUlNOSLcxtCRWl4JjttLwPnzydVlyfs4cz2Nkad94tnlKMg8r82cJTzseps9minnAIcRVqg93s5STmJCuAo0kBjcCxuinWGZa1B+i8PHCFwo8VJEZhDJqluRmo46SKlBhYc/cnZpZxdXFE65/ISYJHKopy5PAoyTjs9WZCavWVwi44+MnyNXcSaASa34iIeNMhotWmWj2s7uwFZ/p1o1XZs03E0emrqXjUFjttuvj4eszZ/XnrjHLDYkorABCO8dp6EoHmSrWuxokcnIgIrqY0JcOlSO5syRskRzpnatt3U3dKe3IV+38eH1migrrMxEerWydi20gnfb2sMQFflMeJaUF6nLeModmtdWw6t83V9XNnM2Q9V0CiNT7twpU6DHc9jAshUu+l/JeAos8RONzXU0GKP8e78b3WvXHVRAySUqnOZwBrGkUvZ8TyhKZXfrQ/9XC2mSOWQcp2v7AXhSH9GjSCTy3+0cq7L+l/55srxFOdC3LPK+4xjjmwN9fv2AiiVwIQFIgBQlMCRs5ocQMqZiX5OlViwqySgyOX3NCBhAJI9MMhwAAShZBwBHQWEENQn0AHWgrNOHTxKwJAG5T1Aj6HvTCddf3IfJoCPSTpM12FmJyLgcLpHCNh3uzLsQhKsK9/dQqruTn74y2v57u6GTKTF7EXe//bWgupw3rXYc3+AMOpWXp4e5OHzZ3m8/ySfPn4g6+jdb+8ow4ZgPLNDe6j/B8ACAEGfwBFAADgcANDAMEIwH1KACCKQzUFmFyTF0GZkpwKw4s3y2qgzBOm7fh8sYq8Ho/up7s0D6fZH0uth78V1hDWEIE23mG1kNsV1cX4+ARkMwEYZinT7soL8oYG7YK/4s1W9fWVdkcPU3Ui3uzUwSWv1bCmvt073OkBbR6hxhXZh7wcwtmBhaGSoUmqRrKo1pfrIellD9oSpWmS7KEsaRBYkryAjV5NYWAtAMQ62h2xtUwhQwNSYrgyagq2mY4y1hXoD6YIZ0xmo/BxqGBm7KY1nxuVZmIjyfh0AR5suQTUkvQAs8TIOCcxK411lJgA0uWwWepo1j2RtACsALIwJ9D+AI9QnA0iDWkbIRp7LoNeV88lEXr+6kXOw1AZ96W5X8nL/UWbPDzKfKgi3XFvdMQSsyPY6S8ARGEeQDh6fTchGms6UbfTbhw/y9PQkz8/P8gLwCaDdCmw8ZEZnoFal/ZQtRxYjJIoN3NtSwq+v9Yq6+Inx2BcBc7A70AeH93ojGY0vlNmGfiZw5CGmruzAkOyir5SBBFm8/TyZzCrSab4TMI42kKAkgKQjIQPwdb87gp2oYAFQ8rUjQzq/u6qA30K4OUgBluu7rnFFO74BR8Y+zLteE3DzpcCRn7nOLq3Yc6HGUWkXHrIFD9nix2ocxTESg76xzc0BLjBCARzVS1KX46+d/bQPHPn1IwASk1bcf/fzNwE70RY+1fo8ZMsdsp2a7rkV8GBfjmBQnd0V79uPjX1W9pufA5tOZ4V9t5qoFPu2DjhqakPuI/hpGqsxL/vgo482/eExoiwj3YNzsm5d/3tb2vjZXw04Mt8Cku2ezKnsv5xAY/kUBhG5tNg+cOT1jjJwhL1mo2wi1j6yvkESEupXMuljKTsASAYaUfbN5OoUqFnxe0jcgS3TN6l11KfSTC31pXwsNTGOSvDS15HS7qd/AHArqBAkn8FqHPE7AUQiK1+9jW+Mo6Ak1TxPMnCkSgy5pEbcU0rGEfq9XOfjvIrAUVtAIfqD7db+9kedsn7W3Vf7Kx048kTGUWkHNO3xeB9+nMeY1I/1GqplAlJVYez4fbWXqmu7f/8pGUdwZnmDepcpsIRnqsF+S0l10/+kGkdN8MQhs8MX2jRMkjyDZqiqPr87Is1GmV677caHMIYDR0lvVmd+kOsq2u0SMoUWpXaZ1uzg70ZRTQZHOKeu6amMb2XccvOOnxXf842lvJ4/T91EnEqNjcNrkCibqMxajzWOYFekI9wh1P0nyOFof3BSmn6vO1cqiaPX02cEZ1VNjAwYZf3QuEm60RINvjpjNvWntetPyziinZEXNwZFTBqIWcbIWGa/a2FsgDwrZse43rQ6tMjWRcCq0+vL+cWNXECe7vqGjKOzs3NBQebJGeovoHD3gIGrObKoIZeDc3FuI9BlooIMJug19oEjqw1zhO5eCfaGjbsuyMtx4aGJIDWj08C8ensfNTR0saoGJsiSS5C7fn5o40thAJva+L7LatWtXlxT0rHMmz6+19Rk8cVNpeq42rwxcM5najJAfZ3Ou6hNY9WxKdfx9Lcdj6UTgVmP9kcwwTGF0vH3Ht5rM7cHByH2GUelwRw3+gg2x+PqAGcfK2W7Ysc3fRaf/d4xqUZOBoL8nL7Sc8WqxIo8yJUz7eoGgAKm+/tc3bp7dACl4JQuyqVU69Hv2wFNARJKOGH/Q0q5VTNJa7dbBy6BZhIIfH6W9ZzsB86Nmn3FawMdbOj+95yVo3uGfjmtG2GOxwK5/N0i115oWL8Kl9PsGf7piQw1MUpMcANHKNsWvkfJjGJh8D/Ze6mOl76rbcg2BL9M+S37F3TusxOo3yPjCMCRrx/4G8Fbq6PkdZV4nHnQmX3q7jyuA0k4q+VCY0EDE2qcqCu+IXCEIsFaJ4ngStf2dUrVqcxe3ofzqqCAlNuOSQFFASNL1K7s1bwflx8Dgwesoa30Iec17Muw2zXWkcir6xt5fXcjf3l9JzeX56w3s5y9yAcwjlZgKq3NcRcZjoa85vT5UWbPCL4/yv3nT/Lbr7/K23e/yMePH8jqwA7hgBHr6hA8GhA4gnwdggYzskZeyL4hcII+t/7XmoLYf41pg6BBX+UINZhvGWms84R6Sdif+9LrjmQwHBMQQqY5pOfmcwBHa5lP1/LyspLZFGANQBiwhlVWDPs59nuOxE43yevpbc1+WQAAIABJREFUKAHFBgENBEAgnQIAZK0yLHy21EakTIvXtVJ2j++UAHpUogXP36VxlNnmzCqAZqhphGduda9Yjwj4DeoDeI0Ak3xxuZ1Y46ojlP5TB5tGsbLVWFMIMmpg+qCP0H8OHKktQl1/3/8ZjNH+xHH4uVlDyg9OPuwjf4XFpuLHgFYNICSvJ2swiXZrBtMgVdcncIR+1rpRwxGcTgRtVpRJxBiEVF0CjoZ96W3Wsnj+LPOXR5lPp1XgiHWweknK8PLqUq5vbwQ/kcwD23k2R52pR3lP4EhBo/lcpRE3C52XaDT6TEGjngwItCnLXsEjZZuz7hP8OoBFBIrs9w7GIj5TmUQAR+PJFYE0Ckd6DS2sCEQGATppASh8B+M+V6oqd0qHc8Bcz8CRyqpWduraffH4HhYXXbO5IqZ0aiTbN634vZOAIzuBy/elG4iMI1v/MU/3+qH+jtVfsnOYfRVtNF7VDDX8aGd9Nl2rmZ3ThkXk9kSbY9WMUH+Ce0iTcR2nbUqk8rp6+WfG71Ilxj3FiUZ751TGEVnm5TOxhjorO5oWYUzpWmf1IpOB7WEV7D0Avy3AnE7JL9n/8r56fI7kOYl1zMdNE3Dkzy0CR3X+WgJCfM1slYBTbW0JHHlco8k/PHavpwQ+K8BRsLeSTeI+rDEEuNZawF/tJO3LSoCfCy4ow8r08HOVoFGM34CRkrL93L8t2uN252nAUdsaJB578WpVZqEmezkGUfWe6AcceRjuI2m8MEyEA99r9fxsHsHHTsCR1TfSWlumjmI7iscJYCtkxpEmsGgidJVxBIAFTGwCRyZtx8QX2sGoMQjWEWxMYxuxrqOCR3xvC3tL5e4gU6f1EbtkEKvurY8dl6jbl6lDn0VQwdd3HVJeJ9LjZGZ30hbIbBYHi/QnGN+ZfYSkJ92pPD2wmuinflE1ie3Y3MPnrZ5fmxP9Lscc3/w5Rr0ur/VInX+uH+1oz+uc30+Vwft1a2a538S14EsZR/A7vsa/U57fHwE4KvugLt4T2xmBowgaReZtjDPH/am5v21fZrbxccvLx8mx5/enAo7cmEEWmu0QtuYHsCgEIiuZ1+VmZwuPquPb6ZAxH4j/eZJa0ebK5PWtCZO0mtWV9iIa0+p0uk6/LrIeuNw3gvH5KcARMm5tvU53csiw2TMSwgjxQaM+cr6nOgCkadBWDBUPmlUC6mqEc1MIQFVKo2dQwRc/HAfZGZdjiIE6/T0/sa10tmowePDNXSDNOvbMFYwVBHzUgYXsCa/BzAs8Gy0wx75ghih61+swBH1Wo9h64CxOaF84/2WAIzj9CJAgOGE1jlzuh1R2jhUtCk0YBc46bFSTqIFkDLJLVyjmyEKJxhAgqj5g4KrbH8jl1Z2CRtc3cnV5xWLdo/FYxuOJoEgzAhkIFM8XSy3o7ueHKUQWkwaqNBCJvGaf13jktoCWwdwCQK0dvxYE3nMkkjFiGzXGbcqKogmVIvj4HSBoLXDEbGIHmZxZU+98ceUwDzZuA4fqsVis1VYvL1F9bGvQz8t5Xm7IupbpS4umW5/rQpeD0ik4bVGEEECx1VADxYVDitPAsEXGNE8Z5BAgm8H3+D1rrycU+O15wMKDxMSfLDMuBIijo5rWwZB55etyE30/AklNPRsNh7gPxOMPgkbaAbJFVpGP7RjSijWPDGByv78CKjU0kGM/izjY+loC9rYGB2CIz0EHZs7UZhKUFnePTLG0hda4dnXOXuqztK9n4A9XA6uB7/BzbYeOd/y/y6vhV7AaIH9EpDm1Mx+be1T3Jq89oPt7dXTV9X7em9SBQnBb7yjPIbc1EOQ0igMBb3Ua1V3U/U+nuSZOqGSQrmHIjOeR1rfpe9jHjP3Iu0uJ8JqHrqcMEKAHDgC2eFa64VK0iYwWCilcBt7BBvC5RVCeN2bsTtX54l6428pmuTJAnwskpUUJ7kCeCvaK1TXa2CKtQL/2gV+bO0nyY/X+tSaR9guyJgkcwTHGuU2qDsARnGCt7+c19fK+7fMu22j5GWkQwYMPeZKoI2aWBe5lpzVc0N+DXl8m46EM4YRjreps5ObySl7fXMt3YHeMhtLtbGU5n8r9x/fKVNrB/tgRdBpNIMHVkfn0WVbLucymz/Jw/1l+/fVX+eWXn1nn6PHhkd9hhuigT0kyjAk4/WCEoD4Q+hfAEWr+gHmEOkfobzw/vgAgeSYibiVIh3URnE9ychoYRLAeQFG/N6aE7HA4UeAIjKPZShZzAFUAjlDnZqXA0WbHfbo3gFxdn9fEA+uhftEQAJna0ZRPI3CDOjjoD7wwj1WaBTZZ12QAKQ3HdRiBW9X7VwAP8wvAidvXkH5D0AKAEmo9qTyigj7OEMK94VHmwtIb1NuibKDuv5pQ5IleEs5h84djUM9H4IjMI2O4bbpJNleBI5vvBJwMOGLQdaDA0VpzalnjyAAQzmsPwFJ6TfdWBoHNb0Bb2WZKDm6l09uRgQbQCAASXpCrI3C0XbJ+Efg8k/FI7m6vjXHUI+NoM3uS5fRZlvOZzAxwRL+xqDbYdJMJwcmzy3M5v0CNqXOZIIln0Oc4A9Po4/1neX4GY2kuS9hmYLotMEe0yDXmFeYuHOMhJOfMZiRoZmxx+HQ7MBnQP/yJWkbKQKKsH+1JLAgjGZ9fJ7YRZe9o61kfMWtawSOKIiLQVrvf6Ty3VCKux5vOlj/bAiZN+3z9+6l6XrGXxH3Tfsd9Jj1h31cKC8eTHUJi03HGka/gYafdA5F8p2sHlOisUH/R/+le7CCCHRFis6fWDozn9fFUvlfdZ/XTMlATbavWwJFZNdyr2vyDr5+SNrINr3arJnD45+q97kuV19mAx+zCil1OO1DHf/WZZJu87L9o5x+KT7DGkUmjqjWhY1VtL12nq/ZgTpitJL7kFE8bQbq/aYLRviyfP98m4Kj0tSu+Gm2pOH/aPEjPbTOARRuQ1/QieabNGUtf6lDgrxKYL3xU2EsZ+FG/l8ARxhP6MKn0uM1iY1c14mVH4MjjIRYlMZ+ZMDt+t2nbYwwkL1nuH6i9kG1Y7mR89u3+nRbYhX2oQInnWKmlqLZ8TraymBLjcaWNXl0/FTiyshHZbT3Y+DI2UHewX6XH9EyzLS1Jgte0WAV/j2PI1B481uWzV8EkFZ7kPWPPXs2ZfANbSf+BWaxMJCTT7AAcmVQdMjMAFulrpZka4OtSKljtHdrVDh4xWIl5rHGwXF9U44H+YuKXAQT6nrbE+yjKnemxOq6qNSQtsYcqNAVwZKCZg0Sxr3nfRfJvm1F3CvDQ5nxfdkz0xG2SZc9K930L8LNOpjpadqkDcWgCR7lmqz8LX8tLqcFyvY97pT87j236etzmfvGdfxQ4OhRbbtMG9mpQKssZH8mDtT41f4QnbbCzdFSnGJceWc+2Le2N2vUhtqtoJ+xjl6vzRKsYi4r94nLS7frjNMZRXZmG8jp/OuCIyycDrWoExewK3TCNoeJ1HfyOGxgycVqqYeBfyIGgOo1rR9d1UDkrJv+uA9eNpv26RmWg0gc7fsaChIcGBq6mgZ1s5CRntWZhdYNDAzwWHLLjyvbEiZeBGN/sfAPfN6b5TmFgafsgW+F3YxthkisrJrQ5RXpdNQ504wxGKCe6BnTS9kypLIuaBaaSLwo5yJ2NCt0clRKIQIyzj3Qj9IU66+pG4M03T8qkWKHxElzwv+tAB12EALi0M7cOGZp7E5sbf1VNPD4tNwzT2DGDXY0GfXmGgoNDzHJGFiqCQ/w8S4+oDIsCR2QCWXITZGPUyDTnH+wjypNA7BxA1IB1i/rDodzevpbrq1u5vLqW66sb1jciYNTt63l3YNhZVjs2qGSIKRVcM3p8bFu9AAODeyZh5/NWn2PIWqmsDza+bWZpIr8H1XN2uo9N31g06GOBR5p7GOc+OlXomNeFwepBdTIeUMxZ57EGvK1AvD1UDWgG0MTOGUcNA2Qt6jrT1bOAdt1GV4Ib7cdcCN77TDWDUhkPLmOgTpzGzTU44SH6HZwenwvuYLOkT1f6lK2xPqC0jIazfZq6ugx7nwE17TPiBBirDjghrsSCxLpO+LU55o2REjdrB9D1eJsXqUaKUYmDMZCcbme3tNvZ9wC6va+ZZc6h2APwoEckNolb7j6P+aGPvWx6xnm/dw0MdNV0DGstxlXNuqtekAUKHGxXUDOBT/AVMOgNiM8sqDKwZH17sK/shv2HjXUfnymIYXuCrqkW8Hfny5yhPPdzLnpKZGBR2+gQnw4c+bVzrRTf33RtUKKNdSD7y0AmbnfoNHP43VH2NSWsGXn9sLlEhyPyFm3NsLHvbGy3augc4MVhQmOK44W4lNlWCXyqYRyx56zgrTKmDDgCULRaJfsi7ouUBgu7HZ4DjiUjSTXDqnaJB6K4aFlAxNZVOsp2vK/NKWAJgkZHU4KybEPew902c6c4Okhh+UmjUWEyTwLakb1B0IIa9KjLg/UJz2Ejm+VMzhGgv7mWH968ksvJmHV74LSvFzMBUIHjUM9nPBrKcDhgwspmu5QnyNU93svHD+/l3S9v5d3bX+TjJ5UBI4uLRZJ9x9YC4WejMZM58ADA9IBMGMApHM+aP9C+Rz91Ex6payPaSzjBATaAbCqJtllBpgzydWMZDs5Y+6jbG/J4xApQQwhSsavljvWNNhvs+yYRS2YT6g+6FN9ABsMB6xTpEuWgj2XCssizsYa8EDSAIwZGDGBCJi3ZZQiK+PrkiUc6flncmbK1yljXcadzDM8Z7Cx1ylhUitdk/8wXsljNCcLgs+EIwIWuYbTrKAkXHEez6ylVB8aWJSDRhsRq7E6/say9hhfsPAXiRtLtjVgPartGnwHwQt0fZR+hRpKykzwTukMbfwWgiHejc2SzU1BM12q1FzCOACyenY1NHEcDRiiIjexi1NoiyIn6WP2O9FHTZ/4CWhXHJM69suATGGz41xv0ZABG3XhAe2wERhn6sQ823459OJvPZTrDa8Y6Seslxjrkcza2nrhcHYJU6AcEqpAQBrtHQV6ARRuMR4JGQ+n1x9ID2NgbEkACe20JgG3Xl/7wgiCSB8e9hpbWOcoydUlmzAzfPHeS1as2l9kh6GHfr45u20UA4OjxfoADNSlAZDKje3ts9lHMWNKVMwSW0lKgNxGY1HqnZXA223LBctx34ey7bhm1uLOSnavGUu0XOawDyHTs7KU96vd17HvlcdG/5dM/AATVXdNnmt9Z3hG0JTFaEENQPo91SzUvNtlyYC9CPaX+eTU/v3pQLN6zsvjymMj+Q5UptNePIfFW91P7F96HnW6DJMU4nHGmAfusEoJ1MZN96nop92i83/J5le0ss+fLoP5ekD/Fg8xWYVP0d0IQyXbStSqR0JkkY4CIHZu+h+X6H5B3jm1sig+wdwjk2C7kflPBuKFaAPd0tD/4WC6njvsDws46R5qAoQF4tdE154i7i/qp5k8jqch9hqp/6zasxVzM1mozL33+0WcNTLDkOzWywyzWpU6e1RL0mWl1dmjaYMyF9TMF3t0n0MQbtX7VP2lYBiu309YX1lw5T2nOgAvv2+ppMunV7OfUUvqjUQFAnQVnumMfJ0ubdYoUONIxhGe2lh2l6layWyuzSPd+A464rwNQMjsSQAMSkcgExn7ckT5tUXveUd2AQK7GM52pn+1qBXv1c/PpDSBSHwPxIE0qUlsIv8M2gx1jzDfOPUueQ5ITk4lsjU4AZ7Df/T3r0PqdZn8k/iNzte24Pn5cttnyzhG8opzxF+xOHyGHCAyuUpNjWnE+lZKDx8byofXo+D3uHxHjoMeAod/j2hWJ3mRbxbhG3rW5tvIRpGzLht91pNWV1Sn36kNxtLi3RRUbB4vw09lHsTxCjD17zLnuWVSvrcx+jUUcX+jKPThv/9lGYc/9mWocYWXCo4fT4MCRGzce4EvZFo2bT/Owb15YosGj33en1Ce/Xy4bUE7f10lfbop1Ra/8obUGjixIruunB7uroE6chET702ZTLTLoGVEpSB0co3SOwmhJ143wTcwAcfDKA3Gp8B8a7EGQ5ueRJnQt42j/e9XAeZQP9EGfn4P7DbrpYUPMrzzx9p+7958HxBgkYR0BBY+iMdTGMERAIepFH1qUT9n4NGOkHXBE78CdOQsaxv7geASwRuaHA0eaRctsW9V/0WwaUpU1OAqQB8AR4zc0QLuUDgFwBGMC3xsOR5S3GQ7HcnfnwNGVXF3eMLsV9RcwUhCIArtgbcFOGmCWkcvrqSmpgUdjCGkwS/cAgAXRYNU5nOeDfxb7v9zA4uanJ1OWjbtXLqTT9AxLendalINUnQc3dJk3h8WDAjU/tR3ZET5qRLEvcgvjulRnxB8zMKr3mhmU7ihXpOh0Jdzzsm12auzaP09OK+o39RQ48p52OSmvpcRTWnCPtIWtJjcqHmGAj8mlWR9mWQUDrgwM8jW4TtvZ13EHlmJWSGko+DGH5rN/tufkNnzJHbgtGAfuu4f+SjfsgRs7hgG0eM69uJF/WjVq82F5HUzvmcyYxqDNObJrcMwYMJuEgtwhMRCpzkmsC9g09h+Lrtvum25uf73Oc8z3YzTNmUgZOPJny+duznrIImlohl4vx6A8wGyTMoVd/H1tqPrrztIp9u60j7vj5OeyuVNxgsP1EDT3TNGE/WTAWUHPHEhiJj4XZp8nzcdydoX109fKJOGTnrc6hspY0LW1Ahz58/JxAsYY6qHEY0M2YVwuCAzYLNfzwiE2vniIEXAt7gKQ1kA4QDnfN30ti3Pc76V5nYszZ0d24xDzz4AjUHDgePexqG7XsppPZTwcyN3Nlfzw5rVcno1lNOgSoukA/FiDqbQhmATgiLVoOrBp1/L0fC/3D5/lw/vf5O0vvxhw9FGeHh8VYKNevc3RnZB5NBlDqk5Z2axhhL6nLCCutZL5aiEr2cga7BNFei0o5OwYBYuALAFE2m67ZMIAKFLgCPVswIoaMBOSzGHKwQE0wFJrbBvYGmDCsP6gvrAjE3gAUDFEHSBNAHJ5V80yVQCQDCKOfeza0OAHhwT3gpo7qGO0ljXqMxE4snpWPqaZ/BOzjH3umI4/ZdzQ1wBucK8AhdDGJeXZwNQCMMVnO4RUGgAK2ClaQ8tXRUPAabfA7oE0CBnTTKDpKTPKs4vBhLGAiSbm4vMBAREAR6htRLDI6iLp70AkvRYSYChd5zeykeUOLD5LjEEAhmCzrw22jiGLuNeV0QjPSvuWwSZAMqgT2IOMnQaLUFoLwNFuOSdAx/HZFVmb/B+ANawXqIPVHxp4NEQfqg47GEe0+wgebQgezeYLgkdrsI6Wa9mhCLslh6U5B2CeiVoY91qHiLYj6mcBxARA2R/JYHQmvdGIACY+W212stjApsSxYx4L4EhZ7jDF9HfWODLZRZfqystDfpIeKvSdEZ8ocNQmhLgPyrTZ59sf07yPBctt73RNQVh//xT/ASsWGfJt/pkNcOxQt18ScHTUWP3H+rnsjzK4c6y98fN2o2L/jElC2oFgh4m4Ditw1LZekNuJx56z7mlVnQ5PenI7J3V9ESdR0zEHifxv/+nPkAwes+X8nBEA89MoG7NdTzcF3+psxTrgyK9SZ0+n5xcTBFOCa0wU1ESECBzpMqtn8CQZ/53JuCf+2/MjDciMNojiHnZuLltVZk28rNvbCTzO9I+UTElgyRhHHaIWmvTCvjKGudqPOX6E31Ve/fAN+senrC+lL3zMD9VHkAPsbsPv29+aCJyhIF9LvZVqM2vSou4HvOcWY7SVL2yPjHEBC9bGDH7arlbzOfaBx90cOHK7NLH6CfZpEohsl5ZY0wAcARxyhhHrCIF9rranA0eMxvQ6jOe49DGSTnRP9+Fu+6XN8wwQ5To6aLcDTzrs1ObPtr/Vt4bKAIZgSLKmDR+TX3g5gEpaH9HZ5doeBaH4j8oyOk7bJMv66D1lfJ44pVsenvvT5ZVbftEOa2MXVJMimuIZrcayXbVtfMLvxcf70fhZuPkmYOmUdsa+ZKpwEf/c72v336ux8OZnoovEPwoc+Tk8RhQT9B0ocvaR/13G7U8FjgwwaUzoqfRdA5hfsTv+bMARtg4URuW/AG7UATHeGW0DUqcsLOVkqkPq6gxXbXZmdcTf/bNTgKNjRkiceHGjqlsMyrbEwVReJ/4d770OLMltMDkQrv/1AhLlNU9ZOMpNpM4QrXsmzcCRD7NsVfj9ebHvPypwhEBFHSCVzNwIPmM8mhSYB58bgaNuTybDMUEkGJWQHQETSYEjFHpWAwG2KYAjFKsmRIjA8U415wkebXfM2IUM3Xh8xtfru+/k6upWzi8u5eLi0uoa9XkuFPpebfBSo4H31u3Khms/snKxLlhA2HI1WP6EiQQdk6ozu6MAT+vGrI/DQ5sfs7tYgL3d9t8EHO1/W/PAddRpkCyuZXWOY9u1S4Pi1XHd5LDhqJPm35F2Nq3Dh+8PWtE96ZsUYixaX2m3SRapI2HsLQdXmJHudXY8o8tFQjKLiOdz1lFgH6W6b+FzZShWixfi++5knhKkUHu5xXpoe94WDAY+yOzgZ5QsM434/FJGQ/0wzeqCsc8UsNzzpaJ/RUfGJT2dbWbfCPMrBeK+EnBkvkobvy/No9IIq92TVfuy3cQ+cZ4c2ktPnXOxgWXigt9XvD8/3gGdpiBU/K5CdFn2zdtY148HgaMQ7eBcYdC5CjLV2VXelthvEZCKfcD7oTi8SnLgv1yf0Nc9t8FM+s4c+eMPG3I6IiOyLZDhuWEtHjreBKwBHL2w5tHt9aX88N1ruTgfywSMDcifUcZVgSOwloYmO4c1DcDRy/RRHh/v5f1HMI5+kV/AOPrwXh7vH2RJJhECBzomAVJQJm8yYU0b7EV0ylcKdlCmbqOMo8V2JUv0BIACG9ZgvEAy1uvr7HaQBMN99QhgdLoAi8D8GFkx9AHBQ0iOrFFfEBmku64CId2RBpgcOCJ4BEBQ+4bAWh9yZbZkWV1AXadVes5ECk3GGP0DWEDl7DQxBwwhzZbFOMC8Z/0Fk4LW9TbUBjS2KUASyOThBdYT/sbwINtoMZeXlxfK+61QN0C2lHsDcKSMI9gbCtCw31IABfetAEofjGnK7UKcxtdMTZ5hggxea5WKAKvGGUfezwocAUQCkIfjlHGklQgBhKiE2qqjcowEawF8BSnMZEuzfQCAkEGvAJwCR1oMm9I0YCVBVhF/g9m1sSCUSQ1x7GBsw8vqdbRe0hAsH8gZBrnEod4z7DBkEy+WC0oIz+cLBTlZ48jrNJivxv4JwBGDygoAbcim7Et3AKbRRAaTc+mPJgYc9QgcLcF223RkscZ3wEBGX2ntJ0ja8W/VIkzgUbWiju+xoXaCGW8EjgAWtjTmTtnfj68rv88RxwCFtjYiWoNEq7bAkQdAjt0Fe99AXgcgjn3nH+nnOruybSzgWLvafu7X27sPsxV7vaEFsrNNHr8T9+Hy+R2KORA4cv/ngDxOeR+HYhZuTyZ1wxb2fttYBsdcIXdY2i/eVh9vMUDZ5KeV91d3XOnjeB8ctNNMFjrZQG0HRDiutHXi3wQQPE5eqMfUxW4wNurmih+rtiHk/HcC4Ag2iIMSaFJTbOiU+dfev83s9KqdWY2NHXt2bofGn23bm4Ej7ejM1T/8INv6w2Aee7JqXXysTFr1fijXp+rzA9i3osSsMo6Ug0ybyCTpkGgDu0UlgGEv4jMHjpSJpMk5OanG6xzBpoljn/fqNgUTKy35jPNeByfnYs8/80C8MYrI+kYCDWrRmu1JST3/vACODBxUcMuAI/OLtQ6SXpMpUMaW0zpQ7f6dsv+1O+OpR1kRdn7tuL9/6tn9+DhGfeydyjiK165bbw617Y8BHO0nzje1+Uvvr9yf6uyvumfie13cxzye5DGlyDoq5yTa2wQc7ds3OjuY+NmiSOMxGzKtU/+KwFHdZtRmEp6ysMTB1mTo1RmNcROJYFfcOKIBdajd0bA5ZDiVx8WATzx/kwNQZ0CVG2idEVd+zxfL3h8AOPLn4Pccg8B1zgUpvCEg6sAR9dzt9UdiHKlcQFvG0enAEUEjBNdZcDoDR4lxBGPBslEpKQLGEQI2ATgCNfr8/ELOzi7k/OxCXt29kUswjc7OtXYD5G16Pa2rsFoaeITABrJlUGOgR+CImSxaVST9ruRn+wcW/1dhHOG8GrRr86+dYa1ZKRqqVTOpbj2rMzDbtAGna8s4amskl2uI/10a8YeM+iaHFb0AuQQFjhwoKRmcsaC9ZfVYI5KCG4xeBi4ta8QkvFTCLmeSREOrTEaIxlcFOLJs0pgPxDO2TLVsa7jwzjRiqmM7ZHy6NB/vxUClDBIboFUzTPU8uc88a+zPBBw5eHRs/KNvYl/H/T7uB+wSONgtcaNT5knbffrYvdR9fgg4KteQU44tgaMmewLXwHmjdGvMPizXiWgA4/cmZzoa3/GYuvVUxz8WOa3/glCw1rwrGNbGMNRzm3Tq0U7fkh00GoCZY074ZkMZMKr3bNayJHDUU+AIUnXnEzkfD8k6GvaALaFw8ZoyIxrA1/m33q5ksZzK8/ODfPj0Xt7+8pY1jj58eC8Pnz4H4EjXMNQ1Gg0GChwNUUepQ2Bpg0QNk81FEGEBgGSzkvlmKWteR+9VAQ38BMAB4AI4KYAjMIMGIh1kwiOQAOk2JEf0VcbOkj4IckhPxpNL6fdHKjdGsGVFZhCAI4AzykiE/LLVorO1RvPhMcEs+JEAJLy3kX5nLV2wxqDpTwaVMrv/P3tv2h1HkiQJatwIBACCR2Z1z+6H/f//aOdNz/ZUd1dWVmWSuBF37BNRVTd1C/OLRVaS/YgsFgIRHn7YoaamoiJaAUe0325itc4RfipN/onIDDV1ZgCMFnLBWokLsrPgFeFcYBs9PDxQIvB1/UrwDgAXFeM4HsFy0nqNcVWhz2NyEjNK+jlwlDwB+DpoX4BsWlJCN7IIFE/GkP2bKdvIWF6nqj6SVzcXm/z/AAAgAElEQVTQhAlCauOjHMYqo5bqN2pNCzVRWktK2wDHgK2F4BCYRgrKKd8bGeQWNDLOzozMLv1HqSIyvw6sMwVG1XwxVam6+US2W4BrJ5mSQYbn1gxlJOgA2NxuIf23pRwjxiEcN0/mclPKJB6wjph0ge8jMQhM9JOMpnMFjS4uZb68IusI7x3HYMEpcLTZi7xs8EQAjiB7B3k7DDIDkjBWjXGkvwM71xNKvM0C0FcBRwQ1u3/6Bii7z/Tljuja9A/Z3/4Ajr5Mv5RiADyzy9aByclxqj9tPnMbcJR/V+OtIbHIzl26Rv6kXffMezcHsdlv12dRcLnf/qj07NFviecpSfhEP6HJJyv5X6Vjc1+RXkIAcHTlCjWPPmO4RJ8kj5XQhbFz5r5L2995G9b8KpOoo2v0FYCjIbVNct+tNI78vbzPSv0cj+kTP8uBoz5b+CF+PuqRAjyKc8nHkPcJV2uvbRRZfmG+1PsPfuOebKOxJYQo+Kd1PuFXkllkjCMkMkGWl+wjsLX5udaT5JLJGkeI36jqDtiBLgfiyZdMzLF9s8bK3E4lezWZWG0t+1DHp/oh9DWRQLz/ARy5LKK23A/gKJrMtlj2Z5hWrVvfyTjSM/eNv/h9fE3GkSfsu1RdiVnr++Y+9kiXLKv/XE4HPmveJj+ythZ/b8CRSjdYQDwztrmR7uMkxVYb4ljnndbkbJ0FpApso3ifQzYkQxfUCHzE16XrNwW4cgcnn0xtztC3BhzlTCP/O3d0dcFMwJEHxyJo5HJ1eP42EC06oDqlv45UnQf7cqsQN8UVAA3HAZEdvSFuapoYR1MwjmbIMNYaRwiiMLBEIw2JF2UbUYf/qECRypEo4yjKzS3mc7m6fiPX1zdytbqWt7cfZHV1IwuwkKClP1cZBzgekLxTxhF5RQw4AFRSeTqVyKMzr6U+9H2TL2PwwgvON7CNSka4NNZriwxBmP6Mo/4LVMrUbWLYRHsTHdGuRVb3e65L3b5R7TpX2+ddG0pv26bj0vNp5quG+1ItubNNZkTDAktLMR0HjerPizGssF+dARrtQLTfub0oMY7ipqZv+/UdF5y7VDNCbYjkuOu8TdIhlYxdVVzdHKTC/l3BKA2L6rPSQn1XjKMkFtne4vnaVFrDq/4eCBz1ceLysVFav/OxMMQfKBXMbAralO63OcCTGEfR0c79Cf8syrZGZlA+5/37EVyK54zPjtfOTsJ1IoAUn4XPQNYFgumAjRJwFGVN1C6oFj7XC27gMQ98kpy/Zpbm6CSzKY5BJqduzLFx1rcOsttAqm4i7wAc/emDvL25lqvLBYGj2fhEKbvtZs1/3NgzmH2gVNr+uJXX9ZN8vPtd/vbXX+WXX36R3/7+m9x9/EjpN9wjQHTYneXFQlbLpVyScYQ6GQqG7LZa30ilSQAa7QkcvYINhUQOAjCoQwVwB8AG3tOycAdIpQkk2C74G8AQflfgxhHMXk3OIHA0AuPpWmbzBUEABCBOR5XJg7wcgCNK4lRMGGPEUMtf6/JUeiPGFvb2GAuyarWgcwIjTQ7YQCcF/YNHAwaN+S5gM6NdFvOFLJcAjS7IOALLazaeENhCPZ77+zu5u/skTy+PstvvNDBijCOOMRsVTkDkswDwo1TdzGonATiaUmZVJVDRDur77AgeAYTSmlJgcUH2bzwC0wAsLoCQaH+VqkNmYEobUZmgI2QGOZYTo1qDlmbXTU1I2UaWBQxgaHziuAQIpHCUigl7tvL4dJD5WCUBtRYCQDKwjZC9Dtk7oZSiytUBNNwr0wu1nYxxhc6FfPBuuyd4tNkocKTywAruVfOcmcY+r+A/QhYQbYBziIznC5ldrPhvfnklk9kFpesoVbw/UqpuS+BI2Un0AekHKpuLbCP+szakhKrWbFB81li1dfFBkysS2aHeVkst3Hx16RsQ7+sH/KPHNW34/f0h+1sAfJ5s1XVfOH8fZskPxlFwwAw4IjBviUe+D4+/4+s80aV0fAq2n6f+5Oupf/9s/cwArOqcZgsrtnvmg5755J8BHDU9Uz62PXEr+iPRv2ryx0pxjb7H+rXof9h+k7ata4KEz/v4fGwDq1kbr9m5H836LfpSkXFE1+grAUd9/WD3C7v3f/Vkr6b2iL5lH7uMPY8ql3iiXXcv9n027b/EOIrDo2kPEvfzaQ6nhCftPwBHiH5Cc8kYRwbSwO+Cz4eEJmUcqaydStYl8KjOOFLWNoEfJgK7zdAkrpS0agk5Vf3rlBNJ0KkCn9Qg6DMqcKTJwipvTD/7B+PIhsMP4CifF022fIB5rQ793oGjmJgc7Vm+Zy61YbSR+rn6wZTB7vHT5EfW1ubvDzhCYXBk6ulPNLjxb28fzxLv0V6DCh32DXz6PTmYEAOR+WKRP0ufe84HSXQumpyk6FD4Nfza3l75Atc1qb83xlETaFQaL9Eh9oAVgmMI5kTwyAN33ypwVAONODCrScRixzqhuoGjxRTBD69xhMLGKcsTIA6CSx5oQWazFy3WukfYnGuBXMjU3by5lRuAR1c3cn39VpaXqGuEmkeQyVHqtGasILB2kB0dKKvJxKAA82MrsEileNQppOtDreEkz5YHO0tzITfGpXnEY7x2Ug8KaGn+NM9vC6xRCkx7rcnO4X3cX9+ggANHVVcrbUWHQsVgSX/3tUHeHrk98XvPF6PcfjY/XwSOPIMy2f70PeesJxBEr90MHOG7CPdFHfqcVRTnfgSK8oU936wM2WREW9va3lb0FhnWLjFXXfdzgaNKshIyRAGYC+ahuqcvIFWnt2ljzgddxRzol5maxq71bU+5giagI47RajzRZnRvJofNa23JUvAgP48f0yd70vunH6Nx0Iz2BYIgQmnTm9tP/O3rYASN4r3ljnAbiyj6Sw6etDnPlTIjgGSyNCLjSAsqk6dBm6d1cdR+mmA6xiYjzVYo1elsZEpoQJ1LpdXlGR2PMoMUGzbfJwWOLi/m8u72Wv7Hn36SD+/eaJ2jKRgkB3l5upenhwd5eryX3eaVm31mimKTPzrIZvcq9w938ttvv8mvf/1VPv7+m9x/uuP6h1uZG1hxfX0lN1dg617KfDqljAcC9+vNRvbbLYEhADdbsI6OB1kfD7JFgH8PvwUAEwL9eA3pOfQZ1lk8I1g6K+WnmHQdmEZag0cTQ7Q2sQJHi4tLMo4AnDC73NqFtXIsu9VZRVpYWQEM1jsi4OHt7vIjuACCHmBmqdxKxaAyTXwCG7xDtEiw9+wfDWKDLbOosY0uZL6Ysa0uZnOyZ15enuXTp0/y6dPv8vD8KNvdVpljKvNPn4JkK3sNcIO2AsARwJOJ1U2CXN10xgQHXB/35VJ1kFjb7yCzoidGoFjBozlfH8HkAnDHmuUqV+fAEX/T5qtcnQYrU5Z7ZZ2sWD0k6hDIASMIUnSQQySrDe974W12ngJFk9NeZkg/5987OUKC0GoisZ8mGOtoz5GMiIwqsyv5zlZz1oAjzE+MweMeUoOoSwi5Pe0iBJFQC2m/U/CP0w2fjhWYxL/J4kJmF1cyx5haXspocsGaRXsAS/tDJVW33U8r4Ig1YqZIYAIzbsrjlRGhyUrsTMx1yht6izVI1QH0HBQG/hxb+vW+07Th9/f7+ogc48yY77cexyB+29P9AI5KwBGYcu2MI29TX/fa9gKp/bEvSNcrBabjviLvt7juxs/Ixqwc6+SHN/n5QxlH8Z7antPri5b8rzZ/uikmkj9/F0gTGUdm4npP7Kb9ZHyfe9Yg7ZvfT9Pfcb9ytte1rMqJAUdaJ0YTEKKcL7/Hz3St66uooUyXfj5zDhx17W/7Pj86oY/P7IwjXlezCjr7b8iejkokmf1seoZ44fb+gw8YgCPrIzKO4BuxJiPWcQeM7DcBJP2czob7T2CCs7Z3lKDzPYr5Ywau0Xcz4CiyjtzfUp8gbRodqMQzI+lj+wM4MmZ4tVvrHG+fe0DNjhhRIcY1PGbU9/y94xN2whj/zNcut9dt9rZpf9z3frmGfMeMI+4hOJ/0X75fxvPle/122+LqU7E+Sbk18zhWvq5Xdvp7BI5O3GzUnZZSM3gHlBqjdPwQx9q/3+Ss5w5QCTjyY+JnQyZHPLYxuJ1TrEOQOV8Io7OYG4uuRc/bIQ8u1Q3Ft1PjyDc79YXPirxnmtCxL93hcemUbxU40mLm5Y2fsRfTHIKB6gkcwdGYU27Fahx5xqdt0qmsj+AhgwVaJgR1VrBVBwMJoBI2StPZnEGvN7dv5dpYR5fLG5kvljKx4BizGEcIwkBiB0ENrY2kTrsV+aasDNX81Zha/iilYqo1GoXJ3SFKWTyloGfXnKrNmc9gHHXPbwuEVRln59rV0bmsHrFHjRxdUC3JO7A188Uhjvfu+w1HZAH8/D6b7HDpuHRsHThyRky8Z77nTBl/wAgaNTCOcA0Hjvwecgcr2uYcOMqZSfnYGbLR6HWsAUcag9TxX7WTBQ95D/7aJfS89lLBHESpuq8CHLlOdqZfn28UP3fMeYZ/nxBXzlKJa1Xsf97LwBpHQ32HvL9zW1TyL7rmYgk4ahpXpbnYPAaDcGaP+nAOHOF8JcZR7Gs/Jv4ubXzwnVgPKR4f26WSLIMeLrNKTd4LEm0MmrsBtMA15pTVjalVAXNMotbomoEAuS/8Zh2Z05FgxGyK9fAoh+2rrJYLeX97I//Xv/4kf/oAubqFzKeos7eXu4+/ycff/ia///1XeX56lP1uo+AR0h+mqP+3laenBwIaf//73/n78f6e7Yj6PGDigj3z/t07uX0DWddLBuiRyfm6Xsvry4ts1msmteAfpOoAGG1PJ9kg2WUPwGgvm+1OtpuD7LYH2bJmkTJewNy4WKwoS6eAUaq/U00J1s9QgGMyWXC9nkxQv2dipgdAidbKAUDhQrL0Aox9BGAjAUloedW711pveznuN3I4bDVr1uoaVfPXVn8vIK5ghgEbZANNZDabGnAEqTplG6H4M/rqcnEhu92G9Y3Qvh8//SYPT4+yAVOGwFBynVjzCD4GfRBj+VDXX+sbzaYLso4oQUe/0eYK/A/T9t/vlHHEOkcm/zcZQ95vRsk1yAUq0KQJMO67EQSx7PaDjWW1Ez6GrWiUyzNSEhAJOWCAKWikoCZqYuk/StIheAS5mtMOVzeQDm2+T8ARYCrUmWLdqBNrLamNdNZYyi5GvxAU4j+t/QXQDjKBtM+wA2BfGbAESTtIHhJMI0NoJqPJnDWN5hdX/D2ZAzSay2E0ZrIQAk9UvwNDa7QkaDlibamZjGdgu4FxNDVNRBNC9L6o5rAzjsiN57v2FDQL8DH7CdV1WeI/5vOmvai/P2SNGgIc0Y+agqHY/vMDODoHjsjsDNJUcQ+e+wB5/0W/+Xw9V2nwuNZGn6stJtJ4nN0nE/KIbCSZ56br9GGi+XPmcZB8PMe/vXg4LWEmQ9sW6CzFSZoClU0xFZ7f7HJ1/a7BX/i8LVYypMZR7i/FS9X9KvgrJy0BaWuqfzf6jiW/uM/jUZ40gF1t34k1OtrGvJ8jjv1Su3k/lPbGxfuwhAyOqQE1jvrGEsHWBOsojs88hhbvq7Qf8u+mfYsyjSA/O4LELGMEVgsISiwmVQc5OrJ9TKJOmUe+7mvNQ0+igMwy/un81TtK95lY+JaPEZILU1Km1rEEm9pAOE9uMf8fzOvtDn7cD8ZRCsn9YBzldqrJlvexPfkx3ztwlMcj8udrW/PqsQTdk1C2r2ciUO535Gs77+17BY44yGLgrGF0Dcl4GeJY543b5uTgMw9IxoUtoonx/V5BxAZHJBr+fCLmwan4vE1OaJvzVGryNmfoW5KqKzGOfKw0OR/+bB4My6XqfIH3sdDm4FTj5ytJ1Wm22Tk1MeVcpuAIMknGvvFj5KRZqg5SOTNs1omGW6FjAjwmVUeASItDuzBKxT7SCUsmEdhGq6srefPmlsDR8upKLhZXDMTgXgBMgZWEtgQIhbZENijPC7lKK/JN5oUXr4ajEjJy4R55gQImkIegJ9q/yVn2vmka+9UcM+Cob0ZWv3ltwBGksqKkSgvQ07ZROpujAdzJndWmwEPvhTtkmzUBA02Od+le9D3Vitbc5VQM/WwxC1J1AaPoZhyBom/yQtFG5wCS2/D4vtuLEkuxX18nR73P8Zy7Bak63JuDwboRCrsAm0P+ed6XXxs44nPRFJWzaktjru94U/xMeQd9fnIQI2/zuE7DwMSMz7bz++a8zz34uO0bwOi9EW7JQir5BE2ZTKVjvV5evp5Fe5p/5rY1tnmbvxCP97bJbUIEpOoBkZyVqfFoxI1dLkPvw+rCOJgZZOkUd8f/2WhyxhFvmhRXo60aY4PAEYLvJ1mgBswMduQkx91aVssLef/2Rv7vf/1J/vXnn+Tm6oLA0Wm/lb//+ov89Zf/kl/+889yd/e7rF9f5LjfEWRBnXT8fn19kcfHR/n48aM83N/L89MT7wKya1erlaxWK/n555/l3du3srxYctMOebrnlxd5fnyW15dn2Ww2stko42gLNpKMZHs4EhxhLRp8BuBoh2C/AhtgHCEAv1hcJcYR6vAgMYP/QjIIU88RfjcfAAwTSJZU2btoJy/grHJ8LqVGEANkE4IRnvVsMnQENfay361lv98Q6KiNM6uJhEXfpcdcLsXZMKzNM1fgYjFHPZ4ZGUI4DnWPrpeXZGO9vD7L3d2dfPz4uzwacAQzhWLPHhSdzqfqewD4YIFnCtxwIzadgnGkNY6m8Ilsg+bgUa2WlAFH9JPGM61zRMYRJOC07XG8JoWrrASZ2lbXDsk3kXFUIVzB3uMlgjh4ZrQvAkLoEwBHIAyB10PAhG2HIBQKbYPZ5QCd1gVDII3gKNZUZDNTwg3yh3itIsApmJXqLrkUJEB3yBDjH8FESvcpcLReb1gHCYEkAHFc38ncWhrjaMU6R+PpnLnVu6OOW4BHeA2gbTy9ImgElhGOQ9/iHGAcURK5Co1RV9DmdJ1xpEcZlYxGGT4lmFDDpKf62vx/xnFN/pu/P2R/+wM4+jI9Ftewmu/rPlsBOHIfIe/PfH+ZHxeP1/1fnXHUFqOIT9t4HO/ZlBxszjQd6+8Pib80xSBKbfi1gaOuvV9kHHVzVc7HUlvgj03bk3Hk/hrOl/tLcd3k3DegQUEpW8sM6PkjgSMfx/nvGEdx25VAjXrNythfQxhHPLYn4yjeX5d1cOCoyUcunau7/5iWS8ljB44UqDNZOEjV8d+uYrJTms5qHaUkHgUQ4XupvK6yiWxB5Bqf7wPoF7FOsLL0/UfrJMG3AnjkBZA0hsExRcleMOkBHCGBBMwn9R/UN9djXR6d/gUSqRwQs4RY+A/OZmOUh5+rizJk/9fVb1/3c/hWfoUfwFFs6z7zekjffM/AUdu6Hm2it0fJxqT1xZM7+gNHcf/d6FN+j8CRTGatggLxwYc4LkMc69zwl5yeuBDEoGQcGP49/z0oCByAszjxotFvClDFwVa6n3yS5oGhfNKXJn5+T98ScIT2joHfyCbIg9uloBjGSmQdxboOcXKft0Fdquhr1ThiRnABYY5OblULBYv+zDIGewBHU9YzcNAIrxXRtrCEAkeMB6lkiLKPlIWETN35fCGXqyu5vr6mVN1qdSWLyxUznRGMQdRPA+C6+aFrZJm2nivDIFaQo1M/IgBHlMtzVEkDBHk/tjl10Sg3zyeoIbHSQq81Lc7F9i+YY8fOUsaR/5TszGCbwZN5PRt/nf9dXTEmRJZvu0IjrYq42aWmRSc/Sfvz9QGOdI9csQ0CXurBRDq7LltnB7LGEcZxBRx5rSOnCddrH7kOtP5WR1nHvku8xXHQfzvZt/80iKjV5qNUHdov1jXyekfsWU3r141AYZj6eVhA3WQLvmSNI475ABzxFrzOn73WERjArl6zSb9DgLnn/Is2umv9G8I44oaoJ+Mv+g191uyeTaH9G4o3d9kvT5wofS/3GWK9vHiNFDzWsR6/VwKO4ucxmOntF3+X7F3ss/za8Xi81oK9uCcAEpok4CBSYhZhBPm9q621KEIdRHLgiCsOtOR3IiMAHIBNjqybs5jBjhzluNvIajk34Ohn+ZefP8ib6yVrHMlhK7/+8l/yX//5Z/nzv/+b/Pbb3+SVrKOtHE87mcwBFhxY/+jl+Vnu7+8JIL08v3BuAiR68waSrtfy889/kndv37POET5DEsvT07M8PuD4J1mv1wSHUOOIwNFpTOaRMo12suZvyNmhxhE29PAXnHF0SekwlScEu1/rEyIIQBla1jhSpi9YxFojbkzAhUEpBhY0yME2BTNL9gw8UDYNwQYrzqzAkWXLmk4/smP3+7Uc9oC7kmQK+9+LCmfAEerwuE9HttFiQeACoBH+1vF2ktlkIteXK9aUWq9f2cZ3dx/l8elJdvutPgNBJrXpsJ8H+nrKeuE4omzhRFlWJlMH2brxCGNApXvRHjruADqh3qO2L5gy+EepuvFUAbsDroFsXK0LWdU5IlikFKjRxNJIDNhQW24yFgzo6FoFewjgiNJ0YB0xCUh7k+wh9Av7wwpsH9YygiQg/mYQCIk9YJBoIWwCRkdI4Gxlh/pFlMPxGlYJTNJRkKT6cA/4NwMbDSeCTPEebb6R9eua45B1DyDwB+Boriyj6eKSwBGAIYJGRyFwBN8RknVgIU0cOCJoNNf+mhjjSMY66ugfuv+ofe9Z1sZHUpNBCTud9lXdkh5Gt78v1+NkX+iQxk2+M0UGrFFoRK8L2nV7mCs/GEflViqBHjyyAo503xT9gujjx/f7MI7S3lPZi/l5/e98j5uvn/lx9DFtteQ88fyKloQ2fKeUVNU0ntqAozyoDpanj7ncf27zp5viIdFfavKjajEO86fph3RNkIbPSzEVv0YMiHf5iX6efNy4T5b8Kt1Xoq6r6c1aIgT+9KQI8+NsnaGMd9h/tj3qEeBATxuTM46axqk/QwSOmtojjuGm8V31M8ew1aN2PdWOfuw6Z/w6pOqglZH7tvGY2F84rk//YXWbUYhF+1KzZuGXAJCxOkeHLddssowOO/1N5rf6rF7rEGui1onULlbsKMZJ6gBRNZ/HDtqpNK6r9zhwhHNVkrosMwDgaPcDOOKi6iPgB3AU50LNthYkOoea2O8dOOpaj90uRhvv60BMAjAPwDOOezVjaZ9+5g98b8ARrdtkntSqOwYZnIu+Bn9o8Cc/b5OTGIM0vjiUflcmpefiGxfbLscHn8dgS8m58oUhHyQlBycfuP0W9m9Hqi46tWnh0+BD3q9x8Y+TM4JH3xpwRGmULKBaA43YyWZWegJHbCfIzEXgyKXqjBHC3GIHjuCiADhCwAnBl6PIdD6Ti4tLubl5I9c3N3J980aWy0uZQ4JniYLImNsqs2BKy4x4eyaoSuS4/J1VTzAFoqq2kcu5GMuIY9Uc45KhbdpolDYkcdxrxosVQehlkvscZNszMI4sKyhfREpjdKjtKp2z5LyXbMzZU/jAYgYx87F5SL7ZK9nhrmAHg2MISQGgY/awyh3Vz28penbNpMGctJu1aHj9nnBt1mFwICPoAecM0dxeu83IEwJi2/Rdd9o2uvF8LvWiNRwS0MLr2N/c4Mf2Gcg4qiSfzqyHSRymRUo10BEcqIAgu3AmZ0bA7iswjnAr6L++7ZzXyMkdpFrggvOvz3w91xvu+hb7KAN5uoIVXeeM87nt3P6ZJ0pEe5iv6al9klSdHxPX+zwbNB4TAaTSM/QBmKIdyZ3jPIDrfYhNLDewFXCkm2t1rbxjc+Aovo8DHYFWZgQzO097SqhpZT0E348yB+OINYxOctiu5ZLA0TUZRz+/fydvb1ayXEDzfkfg6D/+/O/y//3b/5Rf//qL1jravnKjD+AIjI/9fksmEkAgyKm9vKyZ5AKm0du3b7l2/gnA0bv3crm8VOBotyNw9HD/IE9PjwYcbWUDwONwkvVxRNbGZqMydevN1uobARTB+oh1FaDHVBbzpdaQwT9BkhbWY12T1efRxBCu86hhqGkIylTxDFIENgw4UpbLQWZTABvKNCJwZLJnrPEEcAKZsnu8PsjhAAk/AEfOANG1RftbAyZYH/EfgInZXBNY4O8DLFouL+Ri4TWIAIDpWMCxN5dX7EfUOQIwd39/J08vT4K6TJRdmaFek2YiA1RjPUvU2GHdKK3PA1ANdZ2Y+U7JNNQtAmCjSTVYq1SeV9vowEQewDdTSqpBEhDsIweOVKoOPhKhHfo8DnWMJhOytGnXLTcjAkfMAjagi8DRYm7BIdyl9oPeDe8o/T7tRHZrGYF5ND7JDHWhFmCczWS+wDVxz5rBDAnFzesr22y328pmg9cqiYgsYtwcnpntNxoTTCWAB/BuOlPm+OFI4Oj19VU2HH+o7aVgJQGj2UJmi0sZTy/kNJnKDqARQE9KBKK2LdoOQNFKkDw4BiiF+lpkHGl7YqzCD3SWexLlyeTpLKu6Sk0yGdjeQdIBe7S+tvsfPa7LlxriIyLGOKTG0Q/gqNx7TTGBEnDkPm3ej/53CTiK6378XhvjqDROSn5r7r/znk35wf3N0vXj94Yk7p5dL9tDxPsGcIR/uf9S+js+21DgKD++Or9J1dEfGThxG88ZYlnwPSvvI0jxdfmJ+d6wFrs4ptqAX4dxBJDCYdD2RsGain9dY97b24+NPmpTX/faD5hUncrhV5GG1psu7bubvhAZR9HHzQGi/F7b++/A5A/4Ue4dkIXDGkcqEYvEDqzX/JvvoU6kAkZkfVfAUWL56H5afTL9CX6We3cE2RwIVtlnPAuTgeCfUK4u1WPxcYpnB+Novd3+AI5+AEeVvc7nzQ/gSOUem2xXbhf8uNhuuZ3RzzwOrFLZXT95LCpfk6u/fwBHqSmHONZNHVlaCLuAo5xaO/Q+cseo5JjgmDxLN14nBkZxbH5PJYfLr6vZvIne2hS4+tYYRwx6WgEyD6Tl7eDt5o6LTyw60NSVRaAHQQ+TWgmU8TgJm/rkazGOvhZwhGJONyAAACAASURBVIzaGQMfKlWH4AnlV0wShLnGzEy2jM/RhKARdG7xHiRkwDaiRN3tG7m+vqFsHTJ3l6sbmc4WKovDzF4N0jC7GbnG9NAVRCLLY5yySzUwFBlHHl+yDJqG8emOdcmgdvYfS170Zzx0GW132hgdgpPP50zfajLiubHvuk7TxrEWOM9YTq3ntJ2TZ5tF8bCmc/r5moIdbkdVqm4kcMQ1w1ovVt+Qq7PrjKIcOFJ7pgyEvA0jcNQlVef3nNsMt5U4t8/zIZuMvv3XBByxPTQKy+ezaaLP+gM4qoZuG3DkY6rqyz8AOMpBkL7jIs7NOAZz+xXP78AnZ04DGzNYHgbK82NL3/PvuF113yB/Nj8uZ4Hl2VJxPY7Ocp4Ek/tdrrnuYJH+hjRGZEYNB44QSN8fNgSOsCGfnI4ym425mcdqpMDRTN7fXsv/+Jef5MPbN/Lu9kpWFzOZjo8KHP2ff5d/+1//r/z1l/+Uh/tPst04cIQ5DPBgL9vXNUENAEevrxsCFFdXV/L2LWobvVWpunfvFDiaTGS/28vjo7KUnp7AOHqV7QbAEWobneR1D+bGSaXqAB5ttrLfYV1WxhGl0Qw4ms8vlBUzQsB/rvJfrHlkDBpKqsXaUZrkoVnMKonDIIUzjgheADhC0okBR/jt4BIYRgYaHSDbR61+SKjtTR5Q7XbyK43FREN3lPFkbHWG9Ddq/AA4Wl5cEESC7Vd/ba/A0eqKIBJAELTvw8M9Zev2x70CQQChEFASMYANgBGCHzsFjlhncSKTMYAjzXxnrZ2RsojG8I+cgU0mkdZbVMbRjEAJQLmTAUd7gkYGygE4spqNbD4EZlBDa2YAnk0cJORwPtDmA/DDuU8EUZaLC2UWAShyucCjBY0YQHLm0VaOu1cZjxTUu5jP5PJyLsvLBf9N0VkEXgEc7WT9CglEgD6vsn55kRdIIlo9LU8icD96ilqY04lcXKhkHZi96IP1eiuvr2v+3m0BHOEZp2QZTeYLmc4AHC3kOJmSbbRDxrIBdZD4O5FZtDTgCDKByjhyIA4Bc7LiAGzSB1WfUbOr3VGps49o10LiRZf/xFH3AziqmukH46h5xNT91Jozb6MxMY5yvzZf00pjrun8XwI4yq/fFziKzzEkcffsei3JZ/9s4Ogs/vEHAEdNMYTo5zUBDxw7BA0sFe8rSNUheQVARnd4MtWr7Brzbmvj2O8KMvfZexEqwnppwFEf0YI+5632iFbjKPeD/fNSnKk0/uP30X8JOMJy7wCP1pSExBv8J4BF9KH43o4+QAUcmdSvJ/iwr2iWjlYDkSJzla9fPY/tnbmPZs1HAEdH7qnV/4nAUZIRxP2jruYP4Ejb+AfjqK5MEfeLcX+Zv9/HJ4vHfK+MoybgqGQbYhu5nYi/tT2rGexObmtT5vHQJv/iq9Y4goXxmiM+KPKFIg/kxc9Ljoszjni+HqOprSN6fL3xkFJAI2/k+HdePycPmOaARFxg8jbxv0uBprZnigtuaZLm34332BT4oTk02bYuI6CyW8i5xHJV19itTfrA+smDU7FdzoLS2NAHgCAfc7E/PPiL9+LreE5/5hj88vvx9+Jvn3QxOya/33obm3xJn4E8cLB21Thi29g+BoGXiWdvWYZvbBcEURwomk6QXQ19fqrjamYtg9UmKUcJmyAVQuBIN/LInF1erggWvX33Xm7eKNtoOpvzsym07SHfwuxcB4GsrgKzYPSmNcdLtetVNkEfxI2kBrHwhjJUlDZdH29xXOUB1nyD1jb2x0cQ/8OGcGA/nR+umUAuVRD1hJvmZ9v95d/BsSgCzR+vZVk7KErWmaxY9bkziezrAVwiWGRZcrE9mhzk3Kbl60CyPSgyisLy+IZLwtVp/apomAAlylRVEhoadIyMo5qdrqj6JrdExxigqJ4jSW1oZpW+fy5l58EptzmUcnTN56wTrBXDuy4PwG/X+BC19rPgKTOqrf9qXePzwPvW6olpdivmYMHQWEHTxOJy2QLtxRisp9yj1bFSmQRjHAFEjvJzVXxOn+tsw8UGOG+FakwShO73w3P3O7QC972P4rzPT0Hr1tMut52ndGsYU/laHO/Jv5PbpXiu0vejLEzpu9FO5BIy0R7maxrmHexy6fql9/L1L7e1ERzKrxvvuz7/6gBX3uY+xvy5kia6rht6PNYAlWkxa2F+iK8d9jk7I0rQKONBN34HyskdjrohR2wdAfYRmBn7jew3rwSObq9X8qefbilV9+HtjVyvFnIxG8un3/9GwOjf//f/kr/85T/kt7/9Ko8Pd/L6+oT4ueZfYK4ejhpgZ5BdgaPL1UpujXEE4Oj2zS1lX9E3aPOXl1d5fHwicARWx3a7ZdD9eX2Qu+eN7A5C1gyYHtCcJwgCwMID8wSOZkzeAHMGr8GiYe2YCByRGaPgkQKtmoEK9OPI7FcF6aitf8I/lUlBHSgyjkYaACFwxBo6AGNcn18DHmTIjNAfUQffVXNcogX2CNQITXRCbSOARhcXF7JaLfkbdY7wvtoxXFNkOZ+zxpEyZ5RBA9CIwAvkRxEIQWGg0Uien1/l6QkgyYs8vbyaj6HMLJXvc+m+kczn8GUu2H4AlMgoAoCxO8mOMnSAG1WuTgEOgEQA5BQsIuYGeUDeawKGkJwzm4OJbZoyDhZxXcP59FidL6hrBOAqydgA0BwxESVIByIIJXuR/Vomo4OgxCWYc2i/y8uFrFYLMo8IiNLVOsrL8wPrZ72+Psvz8xP/bdavst8iUJWkV3D3AI3AYELb437IZKVcHQA7jEG0PzKk4TRMZTzTukYAjUbThZymMznCdzyNZGf1tdh247nMFtf8TJlb+G1SyQDrKI+ssBn+OfOrJk+XydbV7G3PteRbPCzfU7qP5e83gV3FPTgUC3qq6eD7DMB2/ESfpU+dZj/vl9jDt50j/yxvjyH+NZogJl02XhdjlEC8CygmXyvvt5oPZm1c82GLSV5qQ/wn98FKfd7WfTjeuJ60t7RRgcHv95z/ztfl3M/psz8o3auyHFKGdmzn6BvF/XrT8+X9y2fNlGzOYie2f64SWMLJm3y7rvkRr/m5jKPSNarzet0Y6qGaMKczpkylwyXGfBNCCVQD3ukmhOPVU0lKBPC5fCuWt+lZ+xnoURrbPkaiXe7yPeN3+tgLB454bNg/dvVR388j4yh/nniOpnmYtxfGma9hYLZbgMO2vVbvkf5tkqSDc3fYbdRHQuoKGEh0MjSJRF+7n3CUKWR6TWaukva3gaCK50nWTue51oN04Mj3zIzdWDK5Mo4UOGI7UL/X6h/R7wPopX6JPrM+C+ctPzP/z/abPInv9dUtidFxvUZBshvv//HJHv8c4CgfX9H256/7jOeh619pTjftR0vnHnq98jNgB9/tk7TNzaa26bIv8fOSVGupP5p8naZ1Ph/ncR9d/0yfQve9zj7q0+t6TNOzfjXgyA0yTUKQifJbjg5Dk+PmN1597hnU0yRV178JvuyRuKeYad40GPwZ8kLq+eSKDk4MvHQ5iJ9jDJscm9xZ6tti+F6JSnx+HQWOZtzg6cJVCgCVAmDxXN4mOUMAVF1s5JucxdhHbcCRP3ecjHmGcwST4md4jU1xnHQlY+3PgNoCuaRc33ZvP64uL0TjEb7grATeZ5Cqi+97G7GdGTTXIMBitrBi4Qoe+f6yAowC44ha//BNIGMyncnl1RXrGkFmB1J1YBvhfXwOrXsGWwyEUJaRyZSY4+DPoJJ1BhhpY9ebgwfqxomBKTpU5eBjvtEoAX+ltqaEGgtZ9w1d9+1Zk/IxeaS+3+pzHNpzT0dy+E+jLeIocFG5FMgvHV9aiHLnuf63Mo5Ub78MXClw5FJ0WiA8rR36nA4cRZvtLeDzs41xhGPVQdbNajwWf+djKEqBtT1ztDVxfKb7rwNYGNag/sd5Ws1tG4bxs+kcIK+y9FxeID636UUFJlcCjhwMqu4rAPMqFaVBEj+ObRIMTVxPcgZr2+gbcuyQUYx5nTuwTWueup395nW+hnXdkz9f/r2mzbW3fxwrpTW8CQyK3/fvuW3Pz+nrmjOBuGGlBNW867H4eUwiieM+rslxvYxj3jeccXzGeeb95z6PP0ucv378EfVoTApFnWaTI+G64cV1FUzgfyZhx60rN54OMqXvMZI6PspoqnJyCE1PGagfyekABs9a9psXAkc3Vxfy07s38i8/v+dv1Dm6XEzl8eGj/Pa3X+TP/+d/y1/+6z/k17/+Re4+/i6PT/co7ccgPecrJLpYh2jL37A9y8tLuQFL9+pG3n/4IDfXN2S6wPqC0bvebOQZdY7IOFoTOEJdmMfXnfz+sJY95Or2B/onqNdzQN1kghWw2QBKFBCZTgFGKWAUgSOVqgMA4nJ1CrSotIkWNa4yXV0q5bgnqIbAxQz1c1DYGfAJ6+0YK8lqHBFw4hxFu6qUndbY0f5yqVGAIuyjUGCZCUlooyXYRku5BHC0uGCdHYA4Ll04nYxldbFQ4GK/o8QffQMGQRR80po5ypB5eHyWu7sHeXh4lIenJ0r6oZ3QLmgLgHAA4DDUZvNLmc2WrNczQzLMGMDRiMwutrtL1rlEHZlFmgDjdY3AHvKBoGNZ7wW1ghCsVUlAl6bDb/vbFkGtVQDrZcElgnAGGtFmI/vYGUd7GR02Mh7t2d6Q+1tczCm1uFpdyHIJttCY43s0PsnryyNBo/WLAkfOODqgDS1QxH45QU7HvmeBdLekZKOzvVTCBjFMstumCwGjSJCUBCly1LFFG48Ab2E+aI0jAEfz5Q3fZ+Um7CW4/ttrQI6Ua0ULaPupb5hYRjX2UeVFqpzy9/wT7W3J98r3iiW/qzrHAKk6tFmfNbsGHNHB6W5tzOk+5+4+U/sRedvFthmyvkffsO2KXGG4b7a4Zwb+5H3j/mA8Z2v/Gbek5uvZH3E/Wjpv031XwJHV2Gxqs/yccR/p672PRW8vT6aJa3o8T/6scf/ux/kxuS/utqnPGIltU/LHKn9FcXBdmwrB6pJ/1uf6VX8FybfcZ23zB9uvocH4ww7rsTOD9Rula5TGRoyJVNfyJDKTrGVSWUub5PfY5vcOabMhxzpwxO9Y/dsh3+86FvvVUQ9pqNL8zMdvrZ1NdtbXM4+AUJ1ER6SlTCg4uN+ulblNkEjrHnnNI5Xvt0xf+FyQEqar7PWuDFQK+2edY1obitJ1AThCwqb6MgoI+R4CjKPNToEjLOQeo1MFAIBIyojS51ZmsANKCTgKy4Xv9XG+g0aB8n1caf59Tqy0q5+Hff7PBY7clnX5BcOeof/RXX0yZF3tf1U70hRqBn/vC3+hlNzQtG7G/XubP9Jkr8vxBK11qFOrOyE39w2amuM7BI60xhEb7wt38pDTxYCGL7BNQBLe94ys/Hv5gp07OW3Omdrh4ZudklEtDbo48dvaJn+GJoNRYhzFIJA/a1MALJ63FOyNi1IehPI+yq8RHf180sR28vv0IEb8HZ+BGRZ7OGb6U3LuU1siy/TbAI4QLNEb1nkVHfoEHCFjGMARpGw007UCZ+gwaBYdkkipfsMT6UYeG3swixQ4ekPJnQgc8Thk8QbgSAEfRcsrtgRl69RtijvPorJyYBwhoOU/cWyU5t8w4OhL1zhSyzYBOMEbHj6/W+eqIPt5OHBUCkRUc8p6AsVANQyWIgJN34v32ObgEI4KwJHrMdfP60NB2S2U2DEssTou1Dhq2nBHW+A2qApajEYysyBG/Cza5ziW2pyA/NndEYjjE+c6s3FgqjT1n83bfA5PwSR0bXqr6+Dn5rGsj6FjTq9nwFEWDKqezRhHmJicgVaQnW3HgKX+RNupn/WIElmn9T52oA/QBFjEdvfXY8gjtk2k7LO+63DbGpOvm3k75uMjHzc+5prOE99vAo5wTASNHDiCtFafH/++24b8nvOEi9Ln/l6cj7SEMTgdxlicJz5fwdg57T2AoePbs2O5MeYJNWhQXwN87BrDNXzPgSOZYFO8ZWZkDhwddq+yvJjKzeqCdY5+en9D4Oj25lKuL+fy/HQvH3//Vf7yH3+Wv/zyH/LrX/4inz7+Jg+P9woaVcDRkVJeCkzsVYJteSmr62tZXV7J7e1bSr5iriD5BMAEgaPnZ3l6eSFwtAfj6DiWp81BPj1t+BrBerA+wPZg8qcBR5AiBNAB9tJkoiymEnAEyBptS7k2atw7cGRSgMxqtexWBgagsQ/w6KC1jRj4UMAIv7Vgc2IqnZgNjVpEAOdVXi4FGWN+iAJHCiaqR6BtBMYRWDOXcrFYUCYNtXY0Qx2soJm8u3lDxhjaVeUr9woazVDfZ8EkGRgytP3d/aN8+ngn9w+PcvfwqDWdKDk3UfBjj/aEn4L35jKeXCh4ROBoynG23wE0OsqeoBtsOKAcwjl8TR/KACN8h+2ORB0yvSGJp9n1attVGleZRiFbwlbeyn5ZYFBZRicyjlCPiz64AaNy3JFxhH7A6ZWxhTacy+ryQi4vwHTC3gVg1Em2mxfZUaouyNRtt1VdKp2fCiKS7wNmWUUD97mozCplW5h3Q8ByzrpaDhjBFzzi32haVWja4xknM5lfXJO5BV+R7cZ2AYCEfwbEGXBEEK7yFJNwncooevKy3luRkdvH6H0jx3QFiL5X4Cg+V1dTDzk2nqstUDM0wNWHfeXLD7aKMY7R7gvbUC8wjM4DPjoP4lqa+735Gt3VtlxFjaGRSzs2jT18Jwd54v4r+tLezm17jcq+mcS8P0N8fj+P+zufCxzxeQvsBZ7fBL2qa9mN5deO5+jTvtXzKRpVfSXfp/oH8Rn7nB+2+bDHeqzAUXUFlyvWG9YYQIhfVEdW7G2z55W6h2uAVISQIhjVFFPK51ip3fs8X+9jrMaRLwLDK1W1X4kJpYztdP/kYzf27bnt0X2XJoOws6qkCGckISFHgUGAhBtkalTAkTPCwUZSP03Xa5wHISCs84yjZfLV7pdqDVyVftd5HaTqbN/tSeFax+oou8NONsY4KgNH6vNpn/8AjrpHTL8j2taS8/Wi3zmHHJXvQ/M5PXRdHXJtBUmG7OAHnb33we4LtPkXcU1rOs7XuXjhNptZb3uNzVbB3Za77zsuvlvg6I8EjbwT8+BgHuiLA6JJqi4aaH8dHfxSkDP2e9+AVT7g1D8oOyb4zINsfWdIySj4NdJ1EJw8UaqujXEUDV7JEfN78sBS1Q+KMlgWQ6q7FJ8hTox4nS5ALz5L7Cd3guN7TYyx88n/rQBHI8qzuBviEgS1TDGvBTWeCWsgmEydSoHwyRqBI2zeqdM/v5DV9Q0BIwS+ULNh4YyjscqSeCln+i+mVe8+tPkVAUpxikXJQXNgSR2jNsZR3rd9gSNKs52+klRdgOT6zsE+x2Gc7msyTH2+pcdwvuiLGoXV30dLIOAeNxxxzLctSs1OjlJsxxnj6Nwueo0jDYAlGxEo9nmNo2wDXm1iTQKITBqrEYTrMfhohcjjZ9XFbMOFNs7tTLRZpU12ZY/DZs7bkTKRHiREINIAoJpN1ylYm8PoJxatdom7quhp6k/VG0gBWb8MgMuzzXiwr56kV9ngSqrOhC3ChpsbnZ7yc3xmL1LVY2gOIfvFOnXna1N9PYRMXazV1XYrQx1gBze6HOtqTPTMqMuBo7b1PQeOYnvEbEF9Nq2j0ucHx5fWvwjalQCg6D/462gT8LrEGMuDTNoGYznuwYAx0J1yQJYvbVKn+ly+4qncGHfiHhjBKpN/D7oY+DdRqTpszKfwZ4xxdNhvhMDRYiJXq4W8e3MlP394Iz+/v2Wdo7c3l7LbvMjjwyf521//Ir/++hf59a//JZ9+/03u7j/JASwpy8I8oO4PWEEAwHCdyVzmYNAsL2WxuJDLy5XM5gv6abvtQTabnbxs1pS3g0wdahjtNjvZnkRedid5XB9ld0QbQmZOaxtp7MilzrRWIYAKXEvr8CiQRCAFEmomzYbve9YomCgKyimAowEpLdZMibrjlhIpCGbgvZHsZWKBDTKOyATWTFhnEFHLH4EJaulr7cgqQOJrj8nuOHDENppOZb4A+DMn6+hiPudrgEEAlaaziVwuF/Kn9+/pDwCUApsLv2dzACZLubpakeoEIA5teXf3KB8/3cnd3b18un8gmEds6zQ20Ejl1o7HiewPYKOiTs8FWU4EjgjsCeVhWcvIpNRUks6Cu5ACxL8JAK45Gdj4R/DI/C7Yf/ez6GtVazBee5DY8o+ZGAJ2UfrH+hYuVUfZG4A6eznu1hUDDMvmfDGVi8XM2EZTgeLeZKzSgqg7hRoKGOcAJfeHLftmZMEnznGAiqeD7HcbObDWAuos4J/J0vgGlskExhJiOwEkAqyo/w74DcYW3gP4g98YnxNI1a36A0eeuJQxjqrWZKa2rZslKdc+Ru8bOaYpeO/vf0vAkSeotTWd+1zxubqaesix8VxtgZ3PWd+77oPcACTYATcPN1LyG/NzNfVz9LXVGfxyUnVppdS6a7xnk6rLffH6fSTgKLKK8jUevnVT3KPJX879Az8uj6lEP6pr/ODzPv6Zcjss6SQDmHK/q88182PUdtftUglMaYuPnF/XGEccdLqm1uXdTdbXwSBLvnMZbt2Hmwy8e1T2dyWtbnLlQ4PEcY59ifbravMoVUff0Bu764s9Px/KOIpjrs1vV7awzkbXXOFsZLKGgUiUADY/DDWPvMaRMY4cNHKmDwfB8UgZYY/AeFzLrZMDRzrnnHGEpJIgVUfGUZKFrgNHG20520OmPYDH6ZJsHu7hB+Oo50BrOaw5puIxkX7A5ufeSdf+dui6Oug+vhHgKI8r+9rYtobH9TOPmeVrXL62ndtRn5OIo/UD0rp8F97f5er/+aIYjJ+MFzeZ5BIIkS/6fZw4DXIp4+iL3vSgEakHl5wWfy8fLM44KjmFOQiRT6bcKYt/J+M+7AHaHBA/05AsndLVS44AJGKwuE1YwyZJ1eV9nz9zk4GpgpYe3M1k6kpOVd4HTeOw1EZpUUzgVOw/rouWBdvm7Pvz4pjTsZ4ZNqwn247uL1WHeRUZR/zb2rQKMNrfEwJHy6DBn4IWFEDxosQsTIzAOzJnVaN/sVzJ6uqaNY5Y32h1KYv5hUymc+iLaVauS9AZy4hZoPbagaMUQLHnL2p3loCjVLQxBjLzoGVv4AhAyVEzgL/sjwrYmNDeFzu1O/6HfwQ4MrDlzC4xtJiAo6bFr7Qotdk48pcqxlG/GkfOONJ7aK9xZMa8Zs9jhmS0D1FX3W1P/jzRVjU5B32cgWgjauvJSIOQ+U8EUPw1rpNql8FndzmAtIZFqTq/X9YfcbDKp5jxnauAseJ01XHVPdJI6pe8LRD0nPQEjvC9iuXVMfINCugleYNTDQGOKMPX08kY4gDnfV/aYHvbxcfvcsKjTxK/33T+PAs49pev/clG4tN+wJGvf3H+l86dr82l9Ta3Cw4c5cPifA0fy4nAkYqwOUDkOFHFOLI36r5KM+OIlcXGWufoACaNHGQKdxRqpUcE1TcMxF/Mx7JazuX2ZknG0Z8+3MoHYx4BSFm/Psndx9/k99/+Jn//2y/y8fff5P7+TjbrDaXTyAg6gGnkoAmugbo7M5nM5pSn0xo6Yy08/LqT1/VGXtcAjHZkHgEQ2W/3sj2KrA8iz7ux7E9jqzfooJEFFxGQ93+8DiRjYWunWuuIwJFKsjLcFDJSte6T1c5hRysYdII8HSVIdjICyCYHOSL79bSrmEY4zv/heNe0xznV/iTgSMeHMZxw20GqTsfpkXJ0AIDAKiJgNJ+TdXSxvNB6R/MZmTR/+vCeYT+MJ8r57feyuFjI6molt7dvyJZGhuzj46PcPzzLp0/3BI4+3t2zffc7rVfEGj1gG5G1NZXdHoXuAfws2EcAfsikxhMDUAVwZKEZyLMhoYagj7XxaAJJPYBGc9ptJNuoXa0wTc8DV3k2xvAy4AjJNgRMFTQakyFqLCMPLh3tLtBPh60ywqw4NiTm5vOxzBcTmU8hH4y6UH7XLi2ofYv+0ZpKGD8GugJEO+3JStpuXllLCjWQdFyDPUbLwEQCyiwaaAaG0QFgHKT9wIxDDSgAwAaoEVgDmAlgbb6sA0d09dD23p6ee62gaLUeVgkXSbZOJX7+e/y0+Rt4wm8FOOK+p2ejx+TMrl7K19au4+Pnedvl++y4/nadt889K3CkUnVO4i7FB4b7y353aV/Z7l93PU363MEilYJMPmTT+as7MfDbj8t9ZPelYxs3+cilMd6U9Fna/3c9bZt/Vtsnkn31FaXqiGXUE3ujH+XPMewZLW7BxIL6XqAUr8nbquRL4j2aX8NeOOoKgFf+3TgWup5lyNzr6t/qWqyNbDf6B0vVxTGX+/mlPnemkUc4NNLia5pJABvrF/LBTODh3s8SdPCaUsJmfAxkUvlgq39lCdgVcGQX03tVOXjWg8T6bzUhwRLn/Rrwk6TqdrJBrSVLZIlSdVVsODCOAHr9AI76juTm4+K+yI+Ktrq0tvzjVw3rRQdjcsi+efB9fWPAUan96Qln8bTcJ2laB6Mv12SXk12N9Y26Ha8+4+K7A45IlZ7MzEANHk5f7Avu7Hjn+9/5b3wegaN4fAQdogPQxTiKHfu1GEdNQZqmBoz3lAfi02KtG1gE5Bw48oWxzbA1BZViW3OCGTUFx8es5tzxKG0SSot3KQgc+6nptfdJnwkoJwRluifz8IE7BDgyySoDZktjWQsQA1Caynx2qawTUhU0w5tZsJpXrAWfLX48nswo2zK/uJDLqzeyuroi0+jq6lrmSxSvBnCEgMBU1pDlQd/hvC5JxyKJHoSO7P3QZmfAkX+m0RXX3EWAy8dCDhzFMdYXONIaR19Hqo7FwenXfjmpOm50bG6og9f907ShjnaMrxuAo9LCmM+L9o2tStWByaRQmta6yK9vk5+ObF7jyJ1dz5qKC3bFnqpk2ky7eay1jNI/OMta5Fvfs9o+VfFYy4l3gMWy+Xir5HJhxwAAIABJREFU1bn1e/Gc9iT6yyQwEhNCJd6c9cSs81FDLYYGqToEIHE9r3EU7S3bnTUyNIusaicssRmrjN/LahwRMjWQGffGe/V8uGrjYWPDgKNOS9dT1s7HLsvXdA9jHuF2uXF9Co4usuiHJCEO2dx65m1y7PQJ2hzpfEPZtCbGpmhzKCMDOv+O28a0hjrVvbuhcU0EiEtrHz6LrKGYUOTHl9bqaLPJcGitB2FOMqL/FqRO7aBWT9s5WcA8aFIBTRVrzr7HYIMyZI6yJ2AC4Gg8Bki1k+N+K6fDRubTkVxeTORmNZd3b6/kX366lZ8/3Mq//PxO5lMQcLasF3N/95Hg0d2n3+Xu7k7WLwB+NrLZqrTHfrcnm0V/lBaoQh4jAhcAll43W3l5Bmi05j/Iq21N3m6/PRA42hwnsj5NGWxHzR0HHGBXVSINAJGBR0z0gBS0sszIPKLcl0YOGCaqZG3gyJncHO0HjURgEe0VNKJc3YH1nwCwjRnIsNpHkLBj0MCkU5jUgOxXta8uVcegA02VSWvy0srQUpbWsdLbB+MU8nSL2ZyA0Wp1KZerS9Y/Wl1eyoe3b8weKOMI4xUSd9c31/Lu3TtKyr28vrJPHh9f5dMdgKOHCjgCw2u3V5m6w16l69BOu/1MjoL2msvUgCOCbgCIkFCDfjsZQxugyQQsG5WpQxtTpo7AkYFGs5nZVBgvq9GoK5/W8DHgSCUoPM0E/pKl1qDNaMc0GFTVQXApOQPuwAhTwA/AHOpWiUDhlBnII3ym/7xGFY6ZTcaymE+N1bWgPCylSnlPh6oe0na3ls3LmqAoxjYYb1jEyGybQpYP7YCLzWR/ENkeRHb4jZpGlC8Gy0iPQbuiBtJ4fsGxTDCbrCWcUqXqME9ijSOjRbjIu7de5f3kwFHn+tRtAv+wI3K7mPtI3wpwxPVPh3HnTx44afvCkGPz87StKUMDXH0TX7A87Wk/KmpHjeXt/RfvtX3t0yP1GPeX43vtgarOzjCwxIGjdr89nS1PUon75sp/xJiI/ldJ1aAgd1z30T27OsnPDvHL8vmS+2Q1v7FHjaPcZ+sVD0irvdrSnnJ1veNAkC8jel+QqnMGUqV6EDxrJxoZG4l9WMnUmXyagUfRb859q9IYK/njeb8N7cfOscykdttbQ6649y6i88zqrUGJpCc6ntuttj7nCLfz1oEjYxzBD6KX5n18kJHL0oFhTJ1YrXOkUnXqG2D916iN6hfrPaRE26SKi7Ube2Gs32BEB8aR7Y1d4QVrPXwz1JJ04KjEOGIs0FnldGo0YcoTiXgvlqhoC7j6gvjjR42jxgEZbaMfFG32EHvUb9TXj+qyXUPX1UH38I0AR3Fu91kvdZ+j61huF2J/ldquydZSKYL7vm6Hq68P9d0CR32DRYMG24CDc4clOkAxA8bfz7UO8b53dA5y9KVsf+5iWgo65QPxSwBHZ46Xq7pzvT7XUY2TpWTUIiDj7V9rawOOzgNfzaOlyfH0a3mgqkSzjw5wfNY+/ZKOmX4FxgpdlzONz9gKcePG1x4QpxRXYhyxfVw6CsHyyVTm85UGllDTxjTkNbNWY3UJOBqxrhHk6Jaoz3BzK6vVirUZUINgtoCki0qzIIjygpoO0Mk3qqJn5aV29ixb/V0xfSJwRKm0aCBxPoBZ6hTFcR7Bo9h//Z3wrydVx4CPyysNsEtth2r/JHmFIaft2rASOCBLI7V+m+OSOzI+988XTNRNwrk9g9KCYrXFlb1HT7IEHPGcJsfmm/raIlyBJwEICRJ10dZEJl7+fO7gchsCkMXqBvkz8bsmxXa2QNM3To56bJ9SRmXed2fz2aYA6nbYFkB/53I89uxaMqNe4yjeoz5bCkp6jSNnJvk6pxubrMaRjGTaFzjqyTjiszho1O0Psbm+FnDUx97H/orAUWnTXJqXXU54aT6VHEk/T8UktS+6P+LtFNdQ7fp+NPchjKOSn5O3Zbwv90laHWufCEyqNbDDQKJKliXLptTn0yCCvvZNsw7m6ntIizDg6CAAx04EjlSGbUspLzlsCQ6BdXS1nMqbm6X86cMb+dNPb+V//MsHWV3MqCUPdtLLy73cffxd7j59kvv7e3l9fmVtotfXjcrNrcGGOeiaelDAGKxcgEbr9dZYRqhrtJaX9ZpMI9Tb2eMYbNr3Rwbgt6eJbEcLSn1pTR1dIyPLiOs4g/AAACBbp4AGXxuI7sAR8SEmeGjBZcqbGD1PAxZat4iAA6XqdtTZ32+e5XjYyIjvA4zYKeMIQYygy0/GkQHzyTfWwsJuC9lHDEwAXFN9fNyy2n8ENcYyn81lebGQq+srubm5pu9xtVrK7TX8Fy3KDMYRvg+ZOgBHb9++le3+IM8vL/Lx40d5fAKA9CD3qHV090igaYuaRTurbcRhoxJz+8NcjqIyf84QowTwRNuTzCOCd8BJZjKazggmEQysQBKTBwSAB8aRjkoD6HwsOoDIlcX8PGfWkc9jwSBj0yCYBMDVGUfmJ48JfAJgVRlBZCefIHMzOsiELCNcd6tj+4hxPSJgNJuO5ILsraVcXi7l6vKSEoGoATgheAOZv0d5eX2U9eZVXp5f5fX5hWDcYYtrYa1WeWSAlGg7tMXucJLNXv9t9ycBN82BozGl+wAcLWQ0W/xDwJHL/PiEj2lGPZeSIa7TP+3Y3EfLfalvCTjqK1UX/cKuhuwb9Cidp82/HRrg6nMfvrehalgAjvI+y/fBTX183k5m53vVQ+pqWf1cV0WLP3FpTbOl5OvnPqz73nHfHOMmvvZ37TXi3Tbt3/O9eb8n1KMi8Nfkn+me8lyqTn2I5McP9Q39PiNzJz+n/+3HxgSc9udMSim2E0zqAGHvEfcx1fkseFDtURxc8gQcrGnG0o+Mo1KsKb/HUl/l/u6Q/utzrEvV6bhW3+JL/oyOXvG331n7jDnvl1zhxFN2fX3n32T3EJo2BriyjlSeztZ7+q1acJA+HJNHIuPI03+1lZhnyI2iysEj8aNW4wiZJu4b4lr0Vfey228JHPEzu56OWY3HcF1yxtEP4KjfgOlxVFv8pc8a1eMSrYd07VmHrquD7ucbBo7wHHEP638PWf/ytmtacyxsExftzmbsk/jyXQJHkDX41oAjD8TE7JoYZIz0dR80JYADAyBm7LYGSWwIlECWttFRWszzgegb9s5RVkBG8/NX5yYV9lyqLhqYkiPo95A7YTGgysFuGfG+GDWxjkqOaS2QbItZbJP889Iz5g5dfr/nzhBcAGT69gvK9emLdMww4IjJx85usOCLO/Wa6UzzRsbRbH7J4ISyJxRo8sAIXQ2XtBmNZbFYytLAops3KOi9Iog0XywpxaJa/lMGDp5RlwE1HSjhl4DV5FjqPZw5UAE40iyf6AWqg88aR4Fx5GMk3xjg72GMI5Xw+bI/oTbBF2Yc+YZ16P2WFrraApgxjvpu/pqOS+cmPBmAo1iPJ2VmID2vqs8zUVaPnuO8xpF/pvt1k90I8owVCJK91/Z+o82za+S2Knfc8s0T/o62sEv+pAk4SrXL0kbX+57tEBhHeg1ts4pBZO2ozn2qAVOrcRTbyWDb2B7oCQ+B9hl3fRwXf94qkNHjxG19lNvuIYyjoQ5wDKD4dds2yhyjPTJP8ybIbVtcR+P4i6/9WSKorl3fz8bl/ku8Zjx3Dto3bWTiM0TgqNFP8AHBMi8aVO/T76W2OvuegSJH2clxpMARoBgFjnYq+3XcymxyYpB9tZzI+7dX8qefbilXB+DoerWQiznAgaNsNy/y9HAvD/f3BI4+fbyTp8dnBtqfnp5YYwfSaKi3AzAIv8Emwu/nl7W8vAIs2ulvMDpQr+eoMmpMLEVdndNYdjKT3RjAkcrbETQio0dZRgCGWG+GCSL43IEjvNbPaSvop1jlLw4HBCJUho5tQakSB44ARAAwUuABv1HfCWyrERhI+B7ZSBrYsJQTy5RV+4P/1IcDsBTtobEznXFkAQjKpVX2diSLOWr1LAka3d7eys3NjVxfXcr15QWDFpBRA3CEfoacnbOh19udPD1Dou5O7u4VNHp8fJGHxxcF5hycc7bRaCrT6VIOpwUZR6cRgCPUdTT20EyleMGIQVIMSGST+UIAhpAYZ7UdIc2mDBkiYMY0VbhOGUf6fFV1A4JRgV3AWmSQBQXDSX0IQ/ETcGS1LcguEmUOMWhzAACHtlBGHQtsI0P5sCEgSibdDLJ0AI8AHM0JHAGIu6ZPt5D5fC4zk62DVN168yyb7au8PL3Ky8uLvL68Uj5RM95HAjY6/Em0A8C27eEk691R1vsjwSOCbMZ64zGQUOQ/tLP5txnjiO9zTbe5nyoYVe2ndSJ8B5mk6hxS7bGUfJOH5L6Uz4W434w3XvLpqnPAXe5p83HOPmu2EUAJ7EZ/5Us1ZpeP1HadNn916PreZz+ufjjkc88ZR3m/1fw1+6PLH+/LOOpzr9UarmkURuT1lP9yECy2dYyDuL8Tk0A9ZuLrbfeeQM/ux5USq6I/ne/Du8ZbUxA/+mruZtCPsRPGcZL7Dl3XzD8PK+0ZE73Ln2m+VgE46nHvnb6nJSKgBAFrHVVMbVuvsr9LfmrJ/x3ab0PaWMexJQt9hRpHSHQc95R3jmO55C+n93ik/VeflQr8JMk6fQ3Wzi7Jz1mCiII0JlfHPV0Cjfx7CYxUH6LGOBqBkYyakarAARBJZetUstZjK5SqOxnjaLsxhpoCVQ4cpX2AIuhM4LK6lj8YR0NG9PmxcY+UryFN+61/7Ir1b3fZjaHr6qB7+4aAo1Lbxzmfr8F9Ymd525XWHl2v9OqIp7pqRFc79vHlvkvgSDMn/9ifPKjXBRzljCPcfQk44mZ/v68eLjqIpQH1OQag5NTkA7F/FkudUtfu1BhwxM1cyDawLIVSMMifOT+vHxudUhTgdf1911fNA1RxEudtmwePYhs03Yc7kyVnKP+s1O4I0vzRwBFZKB5wQdB9DP1aLcxcPbcFLM6AIwtwKHBkmbBW3wibdxTxvry6kdX1jdzeAji6ksWF1jUa09mAPAuAoymBIwQPVA4nZX9rnSPbYNn7GiOyYOYZcFT1smWMH+VA4MgzyetSBnHsx4z5LgujUnXfL3DUNy7ADCdras1Uz/62npi4q8yE4gDqFMDlrsU0LayRcVSvcVRbfD3jfQRHVoHYmqSdMY5q9jIdUDHumgAefK/tsya7l68T+Xnwtzva+eJf+q4ffzY2g2Rb1J/XOhsqVefZgrUNegYcUYoPOfBBps/tGL9ndeTohlg/O+uIUkXhxvx5GIoeAI73CmZkzzvEHyiBBGd2HFl4XnygwxAMcYDz9bp0L9Hh9uO7nPB4i02b8NJGvLQG5uPxazKOcK3Suh/HnLevr8f52l9bmz0t+gAtEpNQ9axYzwY2jzq1fWAchc9csi6NDcyggxxkS+bRaHQkcATghOAINumnnUxGR4JHl4sxaxz9/NMb/v7Xn9/LzdVSLpdTsjYOh428PD3K0+OjPNw/yN9+/bvcf3qUp6cX1td5enquACGwYAAabQ1IegJwtNZaRuvNVjZg6yIozyQJnYV4vsNpIvvxXPbjCwOOTIITYJGBRwSGkMBCCSmsZ2YsmRySmEja7g4i0YMlE0WBI0ibMRxq7bGXEwozH9YE1AA87DdrYxwBUNppUMNYRwk4MtkbsxcEjgzswBVhn/RHGUfIaHW2WL1uw4k1jS6XS4JGkKBD/SIAR5cLyKLtZb/bynYH4EtY4wiydvBNUC/q6flF7u8f5OOnO3l8eJaXl7U8v4KdpOouAOdUPQ5BE9ScupT9aS5H/ANMDh9qiuDKXKbzBRNjKFknI8rxTmYLGc/AOMK5FExSdUUvPM/0Xl3HKB9jDKAKEMEHJiHI9/Q1oT6+7/Q5Bfy13pEGkxw4wZXmWB8gDXPYq9Qi6iCgPylPt6uAIwBIs4nK12F5nc8mcgmwbXkh16tLtt3FYk7WEW4HY3u3X8t2+0oAdE1wcy2QTzwa4wj1MgGoQaIPEKwDRwCNAB4B9CQQRIBJGVoJODKmVQ4cuWyyyzrWFgYNFCqTylOhbCwZJIp173v9yfeH6gOZv/YN1TgicNSzmYcEj30P/jn91xasGbK++7W7fBhP4MJWPw7R2F+5D52fu+me9bjuGkc+Poa0l+k2aMKR/eQ+Tf7sMZnW16Um4KhpDOf3mvsM8R68v/LffZ6zyT/z+67Oaf5n9XcL02jIGPZ7pMpCuOF8DOZ+Y99rOMujYhzZNfK9R3xef932G4N4GhhHpf1Q/H7eF23P16ffhh6D+kYVe+prSNXJxJIdu+8sH7t5O6e+VbmpOuPIgJ2qzpFL0jJFhUxiBYYQG/O/k1QdGUD0Dyikq3J1loij1/V/noSpawpqSUIOWOv+ar0jjXEm4AgJP8o4glQd/EQFjTxGF8EjvabJJx5RC/GHVF33yGk/ItrI0trRtUb9o9fv2rN+zrra+56+EeCoac0ure2ltd/Xvfz4LnudbIhJWnMa9yMo/PcFjmy7/qXppb0HZXDIPRCYA0fRicVr0Drznxw4cobMzjaz0VkqOWd4z2sVDLn3fFHPnYS2Bb7PdRoDc7a4zZgRmaiq0cD4oM0nUX7PefAI3zvulXrr7ejgUXQgNQKuRZabrhHBppJxy520/O8YyGpzoHj9PxI4ss7UqgLaJgrmwBnAhj5sOjkokAwLqbpL5ZdUWbGJcUQAyQIgCHysVtdydfNGrt+8kbdv38vyciUzZNtOptw8MksFMjkTMI52soX8TK1OiqmuMOvW61ZoNnkQRdMnsR1Y/X2VqUPBZoXHmkEj9jUytlk8tOFHh0/1Qy3j6trZh/EULR/5mEyHh2xhOnJ9Zl12TOF6Lu1FEGFAbZh80TrbsNomB6KLzDiz/uNx/F8dROKd+vs5IBU+0+ugdpnT/vVMLuGezpuSKbCfZY0jO3/FOPJYKOecAVsWJFLcUQt2+5iPgHS+ST37zN3rkkSF1/7xWkChULDbOiYLoIgpM0OS3raDdHnGZhjq9U53HNXaEL8qxpEBRwrCWvtXjCPLTyVTS9vXaxxVNYtcfk+rmyto5GAzZKUgb+kdowuIPg8z2xGW1vpUiQ1Yep1AhK4RH6cEk2m6fsJ8cD3zyrZ7Vg4DinYiSjt1nVQ/H+oAR8ZR7lz7+fzKPva6nHA//vy46pMz1lJ+Df87+SVuL4fVOIr2021FXFNjnSPcb1zLObYCw6r6HrMUwTzRz2MwSqFOk4epgCMwkC14ZjKQ3rcp2FN1vIETTtDw59aZFqXqUNvocNqKjCHphXqNOBab8wgcHWQ6PsrFfCQf3l7Lh/fXyjz68JbA0Wo5k/kcAM1O1q/P8vz0JA/3j/LXX1Dv6EGeHgFa3MvDwyMBC0jQbQAabbUmD1i5L5CzW2/JPoJsGllJqLnjdW9sIgPaOo4Wsp8s5ThCUN9YRlViiDKPuJ6bnJripWYIyODQNRr2UUEmlbREIOBw3BBAg1QdMWgGB7Dx38lpv5XDfi3H/Ybg0XGnIJJK1wGkMPaRFetme1pOgtsS1jCqGEVJSpN9eTwHjtI4O8p8NqUkLuTnPnx4L+/evSVDZj4ZyXa7ke1uK/C18VyzBUAeABRjMrieX17l8VFZR0+UEARABxutdXQgx4s4h/pKc5nNVrI9Qq5uJif4BPDNZ3OZzFHfEexqBUnA3ANwNJ7NFThCHScAUYeT7M29qQRiCIKoTJ2ysrTGE4PCDNxaeJFgP/YXJrVqrDBmfjMYA7J1lKpT24YzzCd4DgOOyALDM2oQCew5AIP4B+Bvwv5RwT3EiBazKcEigEdLgG5gHJl8jYwAEKF+1Fa2my2ZXWjrw14z9FWKcArNG7bl4TAicESpOrCODkfZA1ADL8rAJa2F5IwjTVLyGkf4TUaXA2sEjnTT7FUitYaD+bFFxlHyd6Pl77O89Fspvu5RTUH3aINrz9WW3ON5Vq237Isq7HF3K5FnZmoGbmLqp6+fo9e6Gn1xS3ob2sq8qvmFvv5En7fXfQy9qEHsJeDI76G6l7RQV1ep7rnQh3qQ+s7+uhQ/sMfufeeaGOiMIz918u2r3qtqXRo4G3xeHMP9h/uRVe3cFNSqncefL+8jPyfHlO3l7Za4eruMXKUe0l0rVj3SkBjnfoPZDJ7TfEQuP3Ev6dcOewB+Lfu7b7C2phdibmktluD+tV/D2rOrM5MctqWLBt+3fn5ll/G94D+l50/+PdcX2HSshwXGUakd4n2WYiT1mEpPR7zr4cPn2n/OOPLU2QEn6Dh0wh2PJXD0OG0cF00xI1VbCXO6AnW88qV6DhXziJJ0JhnM1/DNdlVtI9aVrJQkkKKB1VYl7ep9FhlH+jBzJInMwaxGbNPBI31eB4S0PuVethlw5DUydR/g9Y2sjAAAI3zP3tdaTD9qHPUYQmeH/ACO+gEln9O2n/Od6FOUfLWcMa1LX/JJtT/1yky+0llak1fXeZvXxoOCk54r+QTNT/DfFjhSgZCvoBA1YDSUgonO0oggkgc5nHEUL+EAh/+GgYQxLQFH7PaQPeav/ZoDbv1MuqW+SNhwDNI4Q87t5yqek9r1yFhElmNiB0UnwdsrD1ZHB8w/i+APg00AHShfAvBI21ILJ3t9Cw9WAiTRjFul4bqB0c+14DIWsvi91ApDgCP/Vs7g0nMg2PoHMo6S6aEzT5YBCh4yiwSBIg8epXgqAk8zr3HkwBEpyurqotizrvNAhSZydX0j17e3cv3mVt69fS8XqxWzcBGI8gAVZXMmcwWOmGHsBbzNADL+of2R9vt55o1/dv5+Ao4so8X0mRmkd8fe3+uSqgsBaJphB7Box9EGvkFJm2o2MyudutOXB80L37Mi4f5VXSLqYXcPxfsYq32Orktx0WoL6S5ytY70mNz5XHRbVNkkA44YUrP2sDVPAZmKsaQwhAZ/bSGryEsJZPLPPHiYgCN7fm14y68OMU5bWKcGHOn8SiAJz0dMycaITXsHjiYMjCoAokFSZG8b6w7v+yLO97GI2/GV8I1mMqtcozW+A0e20eW5CdBo8Xc0iLNM+Q0DjrwvaefxXZOX4t917DL1oA2vGJSpAUe8twSOaIzNAXTN5rd4JOUBCaLp4K2y0HR/6oFHdWT8WGUrhVFptWPwLrZRmkvfNAdiECqO7Pi06Rjbtqq9dokqC2zoHWuQo3qN8eJMjGrzn22MfZI5SM2vl+7ZnTa9H7Uh1ZftGZu/VwKOSgBSXPOHA0dJ6jOtyWn9w/qooI0Ho9OcZHHbyjY6BlgP6jWZDfdh/PMvBRxR3gIbTbLhAFS6lJc61rq5dCfa6hsRUQSLJo35xLoL4KaBorzn0JdpA69Po+ImAGe2MiJwpNmdkPQ6QX7ttJPxaSuT8ZE1YmaTgywXE7m9WcrtzUp+egepNLA05nKxAABzkPXrizw/P8nj/ZPcf3ogu+Xp4ZnA0f3Dozw/vxAgAttos0N9nT2Bo9c1sjj3sgd4skdNo5PWNkIhVNopbSPIph3HCzmML+Qwmpm0rMmKkHFkwBB/K2vYpcQqaTqXTqMt9IQSbREAQWwHSoUigGF69QeARls5bBU4IgCxW4eaRyZhR8bQXgs6UyLTeMsV46gJONJEEmcc+RhQ309pQZBTAeP53btb+fnDT/L+/Vu5hEzdcSfr9atsNmv62pPpRGaUzB3z2QEcgSUDwOjh8UleX9ay2YHxhbGn4JuMwJJRxjRAodnsUja7qez2UwJHeBgAR2AbETiaQ45tSgYNACLW7JlNCdHs+RxCQImyugnZN+BIa0npeqH9pP6/+V1cYzCevMaAvXLgiMulFr12+ToykE6o0cUFiAEe/CNINYKfbv0I0IjA0U4ZZVYfAfcD2br5VMGjC9Y4AvMK9wQ8CPeHObunggKDSFAEYPIRgIYJ60CNJhOyuDbbA8f1xmTq8Ht3BAyp9Z9YJ4oMJbCOIFUHOTobs9YuXisqsd+14pbbZq3C6cBR8pqqUFwV8K5bt28r/NDssH1R4IiM28qK24sGv9X9pY71XYEjLawefRQ9+XlQoxdgU53opH4VWZPnXkZ9xT73o12Om33tbGvbc/e6j+ZuafwE43IPUxWOULc4CxalxbQ68uy47HvnwJG1sidjVUGp/jdeA46ye2LvxUQxXscCvvQrbb0235gs0sBYr+ro2jrgPaR7gZTQ5O8rWxbnVP8lqiLEYBr6LrFW25/VY0o4b+4z8FECcMQgPuvkJak6dR/O6xvl8Y0+LV4DjthUCbSqklkqQEfXjX4/fmwAhMwmpuczz9mf2Z9bH9D29+n7noSA9YSvQ9JYk18b77UfcNT3+fq2gj70gftsQ776fbX7KEjRYsfjzN/ub1QKHT6G8rHkNpKF7vmH7qdSHWTXe3FGsTKOsP6SGk0GsQNJyjyifD+TcbUWEhNDmPiDGIz507zWuVQd2NwAjqaWFO+sI79v98MYz6xqHCk4pKoVmuDtv12mjkARJe6ccYRjcP/1kHcVmjooQ73P/shZjj264ysdEmtpdQPZ/+hNfH/AUWmvz4Wt1z7c54gOWd37fUs/eRwt/1v3tOlZdU21uW6P4utcLeaQrU1VYmzw344uVddhRvMEk6b2+2pSdbwg9iRBki3eRA68lJxeniI4USnV3GoctcQy3AnoGjh5O/YLj6SzxmxwylNYJmfMiPX388UyB45cJsuBoxJQFBk5OF8T4yjPbKmCK5mR9XvKwRDN8uxqvfC5By2rQLw6OzoMLPzIoIC5tKE4nvczp0ihKH10LLxNIirqzhqKQSfGEdY/A4DoeDmLRIP03GgTOMKH9YxldaDwPhxII+e3NEbednmbNjuTGlLNpepKfTegJ+zQmutpy//5WThPrM8qxhGAI5NJ8Uy8KquLmvRzC15oAJwtZIQg1ktgQGAm0/lcrt+8leubN7K6uZE3b97KYnnJgApBJjcSCHJNptS33yFAiJsiq9kcGEfXw3gNVrJbAAAgAElEQVSsgUgawtIYb66BwbeN3abevwX3k+xWdJK40WCAMi1DtdcBkFGT7vJcYMYgmGFjnq91bDGIzSCju3kM7VUMKAAjnv2kx8DB8NlTBoBwFYebiqH4BuCII9sLm/YwdnFDltto/8yhOg9d5YwjBY7qF6vOFRhJCjLZaklAQq0FqxxZILGCBZHh7nIcfG3AE6TqkEVt5+H5DAyKG1u9vmkq2xoDMEiPTYFpl2zj+zXgyNlJCgBVQ9MCf9VQNOCMIEwFAOG1A2paxwPBtTSG1eooWOTHei0xLKoV3UefWxutmtxp5AC71ex3t1EOHPHprf6TZrWY7eVGXEeXxRYouaD2EO2Fd7VGhTs2WisFwUCdERW6i7HMbHlaOd2A9AKOAEE2ALB5WIiRA70i7hjPZ6sN79nuspp/uENtZ9ybbRoZoNTNiXakMg/V5Ouz6o/Purp1SE6cH5vaKP8eg+tmW/N1Id9A+3rYtJ6cB7TiHPN+0D7TBIr0TLrmlO7Tx4o/q2Y3le6NLZKtix6oaVsDa4xea7JqznnwyYIiDu5jM6vXyqTt4oiyzynIRTOv9qO6Rz9nyGD07CwcoxvQOnhUYU72XYyT/VGBI7IvaHYY/lfWEf6JS9btZT4TuVrO5Xp1IbdvVnK1hCSaStXJYS/r9Yu8vr7K+vlV7n+/J2iEOkcPDw8KHOEzZxaxzhGYGGBlQALkqIkaVQgBfaqghf7DZ1M5jRdyAuPIahdVYKHZPa8HQ0lL8E2qPlUASgFytT8MhlgfEeQ5qIQaXxOcRT+pTN1hv5HDDsARwIeN7LdgHG0065XydcZwOR2qtsTU0JGrAQNfu308VfbDglQY17A98FeqICGzVg8ym83JOHr39q38/BOAo3eyuJjKZv0kux1Ao21NFhrjfLvfEyiCXJ2CRy+y3UFyBWMKtnjKejxIdMFr1jGazGUyW8p2M5H9HuCTBa9dqg7AEXye8URQxwisMK3Zo8ARk5woK2jZ/JU5T36zMn0sISdZX/ZFSqHQsY5gjWfO65IG38RsloNJDhxhdeX81rb2Gge6BqhknQZuAPyovKBL3lCqkdKwE665+KebXyVEqQoqzmPriyVR8H6sLibuE7J/aGP8WxMgPRrzHKDRhL4k1rGTA0ezC2Ui2ThXwEjHPNnq1ZxQ6b9q7AT/0d+NrNJ68Lna0JifcR7oOXefmjZMCQhIGeNq+OoJB+Zz0jbn607Ry2vcFpT207mtLgUyqu8BOKrGTNO19T4dpK4lWRQSpZQZrPZb/bPkt+h1Q1/RZwmPV73OWz3dG8fUuJyeoqMwrcal11V+k/uSce/a2NLlD/I9XOkoXXvcfteaowaEqOek85hjxly+2u7aHkj3FfW2zf0Xn5M6L+0szm7kjfoV/be+513AldKvZ359bS9g6wPzbwBWEyhOPjzttANH8TOfjJYUli5jABG3Bu7X6JzytYyv3f+MzCDbQ2oyBDy/1POc0Q6+uOtXJdLo0/r/u5/AlckauMRId5+sCTDpMy5w3Qll3wwYyOMT7qhm71cRFw5283HDsel5fCLU/TqNe3iypr3OgDHuAdTxOxvSZLX6HjvEFXJfsLLHNnZyP7b+t+3RavDqwMnYcLiz55qsdv61pjhP6fSQi52AUdvzp3TuM986QEXc7XAb6JsWj63ht0vSHuQIuWCrI6kytVjLsRfY2zrufx9kTEk7be/UByYdzH2hJlVinkFBCexi1LXEa5esUx9a1QE0nrmX/SFK1Xm8yZOzFUCif899l/pu9EccZOLeLCV/pfGjcsV+zTjOSvuVIf3Xs9sGHqbAkdoA38/YmlSYT23327W+5/H1fM71BQh0qvedIfXmyG1g3ifn6/vQxGu/r/i9CBade2gDO6x4eF8bnn8597e4qgZ8g4m3XOJ17825zWQmTD4Fb+vxFT1Wl9KguOGR90qyXGvG15NJmlviD2Uc6SJlYfdq059uNh/Y8WbPApTunFTZMrOzpz6LF0cpphZZpph575kTfQaXT4I24CiCHDnjKG5yYz0eGNEcONKgXJJWi4OtZEBKG4KhBmBPiZD+BsOvmTNr4uTgXtEC88yADOePbXXGJAoZLJHNhXM72MY23KVM6eNBnVOlwvJI28CqMxwDZ8rWNS39uLlkUBJvmP5qj4ERnZ6SQ1TrB17LdOo9Yyv8zg1Lj8uHQ86Bo9L33VHEvdaAzxAMZ2AGgCglQxA4GjNTVGXpkDF7lB2zRBgRkfl8KbPFhSyWK3lz+46g0XJ1JVdXNzJfLBk0QSYpXXnP8hxPmX2HjGkCGwdk4ZpTYf0fx3UMUNYWJAaEQ+jcgKJq22PovG9c4iZGNwUnlTz0jZERhWzPq8F2GyM06YGVcQ4c2TaF51DGg7p5/tpyiymn4qCWgU8et+jY8PbZEOfHfI4j0GSTfYzqSHa5Mt8EG7eHa1Zgr/BLBj1kjKOKnRSyfynIY9lbWjTd1Xos09CCjZ6pySCi3ljFmqsAoErCTrfYzE63YAbBUrO1eK0F5BXw0Uewzaq976wHr4vgGypaDKw5jM07wOIbXQ1w8Vy2M6YNI3CUNmTaZwYaWYa5ysEo0ES8qAK46hI70e7kiQV5OCraBH3mGDTQVVwBulIgKwBOlQOk73GMkTmo7CQtQdUFHOndIBu9X+DMinJXsYCIlvprW/xDIIvgrtt8RjcUpNZ7Ns+lyhxtm2HaLjGo0B6eUsOh/WghiSxDNXeufS2MAYk8OOHfqerPBHq7HmvrmzFxmTiBBAAG25WRm+xposMraKDjzbP1Smta2wahbQPHa1o+h68xOi8sdOVyM4oCKTBhAzZuCay8mVlWyHASxoHCuwaUPeZbZejqSTgkdAGsgUtqis3I+3g4ql1msd/DhiAp/oHcOAb7iMARgupg12z4e3TaynQispyPZbkA+2Uhyzk23ApxHnZbsl62m7XsNzu5+/sneb5/khfIpD09yePTs7ys17LZ7ipWCmXNZETQCK+9PiB/T6Yq/xXqvBzBfhnPZTS9VCZMLbCYci0q8GmkAIY2kAFHBl5zPDAwq/aGAneUolS/TvO0LZt1vyPTCODRCYyjw1Z221e+B5k6/A0gAtJo/C5ACAQRJ8p6pDwasmSN9pDmpheXSPmEsINTSN96djkCDwdjHC1Vqu6nDz/Ju/e3lAh8fPrIazOosfd/O9kBtEDNqNeN1o3abAkgwScBw4igEUEMAEWoUTSX6XRO4Gg0Wch+a8AR/Bgi/xMZoYj0/ILHniZTBY74ERg0AI5Uuolywe57WnBBg6LaHtW6l9sLB5MM+MQ8hSycB/NTApuyo3WDqXUMJkcRyEaz8pKBrjpZMAE0+GScHYH03B4gIDOYtei2g0206xV70XJE2KcqGzslI0vHPRi8zgJWWVZly2E8k1W32RG8g2wdx/Nkxram1PcE7LmZnGZgHJksHYeD3qkS1fE7BblZI0kHc+VJ6T4vWZAYAI4WRn0+3cSzXVK8XJ/3zKFW767+Pv5SX8JPp9MrAUepRtfQ9e8fy1rOg0e1vwdItbrtPmuO7A0P3WvChvZJ9OmTjxn9Ges3deiCN+wn976Gk1H4uOumenxOON4T6XocPyQoR4lJAp11uEa9kAzycaC/sCc48/FrgzD5G+kq3p76TVffSHMl3pEf633mus/Rzw8+fmDFIwnPfeqYMOP+hMc20vUtQBb85uhDa/QsyccqMK4s2KSQYWwYT/Y4Ya3UuWnWzYTKMlY2A3W4Xext9Rw6wxKjXBPvtHNwJ1pPjg5vNTLyGEAcMp1BR7MrDhypFK6fHr6mJjzpm5ZkWH2e2kX90pQElG7PU+90gDT5lZ7E5vvkHsPeAAnufmrn9uvE33lwsilW4rEXTfy1hu91M90Huc+TZln7d4YwVgAagVHb5yd/9qbvKCxn/aZphVWbJBCJO0QD8Pb0v8gi1lQLGY0UKILfpVJ1mggCv3ZEprZx29jUOltoVm1+UWmDrFFNkqdUnSnUMEbEMeXlIg4GHKlcnfodpqqBuooWn1OGuCs3KHBkGzQm8Plrbxf1zdVHIYs6Azfa5l+f/vh6x9i+3RLWm+4z7pni3qop1uvv53GdGEel5c6YrH2fs+/4zM/Xti80s5qxgoYkzFSb/iyF+twr6/ucfY/rA6yUzlX2dVJOtbJndb1R34i9Fnwk/G3pY/aZr031PgrrANcAyFG779TdPn2e76syjv6ZwJGto1V/eeDX/c20rNe79EsDRxHYiKBSBI58QuWAkQdouoCjJiOQA0b5cUMCxgjag8bb5ycatE7giPImmtnYBRyVMrMjkwv3VgOOyMY1aroFu9KEipPRM5d0knpGdXIM/FgPPnrWS9MoSq2ULwa58YzOk+6e/njgyANnEThCn/rWoQKOPFqGe7bXOGZvMjkcLZOpLBaXBIgWlyu5ffdeLq9v5OJyJVerGwJKCAhQEoe+uW70oVF/PI4FlEoGUs76T9s4LpLFBTZmlbsNtuxkXazUQalYRlkghtcuMI7iMhVNL+r6OJumtD3Lv6dxSNsMxNceJPWQMu18t5HvMz/jMUNsQH7u5oVP7zMCR7Gvat+rUhUTcGTLYy2LsQJWbJNMGbkI3jj4kst6GPCT277kRNnV+L2TnPYus5TYjtHGlAD7uNn11z6v3UIQOGLMSNumAp3ifQfgCAHMmm2wxvfz165jjKN4n9EGRxuUA0dtFiwBR/WeTxuUsxFRy/h0e63Ake9prDC7Xbh7ROdBjLYRnrJOzTpUgExTGIZto2mmjZvm1A9d9j4FMfLgX/mu9XwOHPVZK3zc+LyNbJ1qzJk9IdOT7C8d4/m8jxJ0Pq7j+fKNcaetDYEHv1bTMzWtg9gz+jOm8ZMYEsxAtIg6t81mZP3pUrKPbso8bLEHAIK1nUt4AhtqjVIVx1KGmU5AXyPMTochoEEjld5QVgWSLU5a30dUqu542spxvyZwpAyko8wmJ5lPR7KYY6ON2YRn2hM42m7AxAE7ZyePv9/L+vFFNuutvKxf5fkV9Y22ZBdxXTrp9h8XZ4IFgWUFM7DuUpbS5OQ8isrA+Rhsl6X5Gg5Z2uMCpLHG9ClLv88YHFWdQ6WPmLSd2m54LqysY/I0BI6YyWqMI8jV7RQ0AtNou3mV404ZRwewV/D+ca+ZrqMT24Yqoyj/xLZrBo64PFrf1IAjyKHRBzzIdDKTy+VS3rx5I+/ff5C3b9/IfDGSl+c72QPIshpH+72CRvC7AbqgjhTrSe12lFADSDEaKYgxNsDIgaMJ3htDhm4hp/1UDvuxJsAQaGRqroznCjSdAHwQOMJnqMkDmc0EHFV4ndWWrICjtIzUQE61ZW7ytDEUONpZ96WEs9wWEMwXkQswwzXyYv+8OLZWvtTgkf7TjGVlghH4s4ATwCS1f2m/wLQlAkcTmU2mBH7ATJrx2XSkOaCN9gdgRDYdanVBchH9y++glgKAozmBI4BvO8gvwl+skBy0o7WlB9YcPDIfU5/ffAg2VXydWidpIpgF9Q3kFwGOvFCxzzRvdjcy6nHXg/ht61+//VnTGfL94j8POHJGv8n9ZkGtGCypwKKqHyrLXz2WjSZjsVUToq3hBn2GeTit5My7v/o5wFH3WY1x1GNPwPbodrRql+wTLNIvqERm3PPw3UwZxi9P9mNIfCVD0qWwjEWln6edUnzEPNhZ+STu4WQ1RPUWE5BDK2bXU9/A/D8D7HW5D/sxZwTQftheMQtMe0It7niCGsUBOIp7Uo7ELPm2D3BEoJL1gjQZw/estfvMkiMrNyXsI3N2kKZteQARi2w3cFT5y50D1FirBjb4sze1Rz5HmoP9zjzW/dGX/FG70R9t/taAI/XC3G912ToVZ9bRu1d/qwKO4GcF4AifY+1m7VA4LcrsqfWZAZkuY07/lYnEiWE8OwOO1P/SGkdav3eD+8CPJYHBXzhQBcFqHFUsJweObNx77a5sXCXgyJ61J3D7JcfP8HP9AI5qNpFDN9YBixG0Ia2bR96GfHf4sf3Xyvq524Ej7CMdLEqbziawrxTvKe2xVVkFwJHbuW7HoM/zfZfA0XhUYBypT8Mf9zEr9/wrMY7yYKAH8jxYF4GjpgwLBz48gANHy4OIxWBjIVDqw7PPIOs7Tcj6GMA4ihtBdQLSlegYWqaCUplNcz07f1PANjoVMWjLdYh0WKW97jfY0JqzZ8BDDmTlmyU/B8GErMAkj602uSlXqa0N+wQDq3atDGcKLqvfmyb3kE1I/b76MY6ig3cGHAWmT1VLC9J0kGyxCA+zuwEcMVMFm/2ZLJcrWVys5GJ1JW/ffZDl9bVcLC9ltbph5q3WN0KRaLC8cAeqY4+MaJVu0H6Nme55mw9pZ2aHEqe0DYI719lvHwtDHETUCIjZq33nV27k4/N4IA99H6ZR31N3HjdsXtfncWn++HvIRqqE+xrGcNvYLgUydHRoraFo52KQOb6mKwI2nP2UbLTOMTsAILbRgCNIFG13yQ7ntsrnka8/ETjKHYZ4vmjD4jlK95+vIX2AI3+OzkHRInva9t28zeKxHGeUvLGiuX1uwuRKex76WYf1sQNDThznbvv31CPR8RCDh8kulcaAn9OvU/qt4x41bLR2X+4L5N+J54y2Nl9r2+yu32vJluWfNQFHXrSzNsc8+xr2mXRgZYNFl9czcTmXeZPJUqLmFfh7BwTl4YzT3whP4gx2UgK52GTAUWIihX05T0LgCLV6CHC4RBsSYVSq7sB6MBv9B+YRZUJQwweyX6jBqKDJfreR3Rb/AK7s5Ljby/rpVXZrMHWUfUHmhUnScU3EGmmMIgUetD4RQCNnHKH/T07pYAgBxxiwEYIkMbEqBhrJGcK89cQF9zcNOKr6yRIFJieVF9WaOVjPwfbZUyKFUnVgG+0BpgE4elHGEeod7eGzgXEEWb+D5qFQcg62Gb7Wjrr7dZhLI6IRNOS4t3o5CjKijdV3wDy4WFzI9fW13L65lZs3V2Qc7XZPst2tZbtdy2a9MQAJzCP1vfF7x9dWbxFsI8ixTBdkDwEEwr/RdK6yvGzfuchxLofDWJADQPCI6fBj+jwAnBz4AMixB3PMmMYuHevSocnHNWCcIE/0XXS8JzuWxr/X9vR2a1rrVQBjJJdgTTHQqtnAykDUotnOTPKsb7DnmOMOcPBgdYusNpICR5GxqRKGrIGA/kFwaTpWoBEJG8wW1iAugC7UldKEIZWTYnt7jSgDjgCQHkdT2cmMzC2VqDOwmIka6i8poGTsbkty1okewSLzuavaCcatssHVtL12j6ysTpFserJLzB4xxlEEjvSOSmtHn417Pfu+n5cYx0JzEMPbRdftPj8aSOwuBJ8YRwYcuQzLZwFHyR+0HPkEHPW98T4PZ+vL1wSOcqnyttvqBB6M7V6t7z2ecdgeEyBPYlI0+ezcu7hspgFHGNfRD+EcMdAofQZ/PN105zgN587bxkEPj2XQJ68E9BWw12NsHtqk5b04a77KJUl1hDgtuJccyZS15VKAqQSA+Lzr03e0UqcTperI5g17VLcXVd+G/Wz+Xsm26OEmfVTlLzrTQ22vryt6bHqvxzBS+cGgztLkF3q/e3vkNrD+t8vMF3yBPjfVccwQ4IhrYs9rgm1E9nePn777h8QKT3GBaqpU6xjGjLKOwE2nv+V1C1UYVxNykNzTBzgyjpPW/XX/TIEjJvpMIFOrzKOqLrZJ1TlwtNuDRQwJZ2MbmQIVfUVjJ6kUtddAMhkCB5U4FFP8TceVM45+AEdxHsXhVtoHluI3XUO07/jMz9O2L+SxWfyz6z6+lc/7+Wfnd9u8lqUsuMQ4KjPE8vhZtPOlPTY9dkhn/wCOYMD+eODIh0UMeHggLwb06AhYYfTY6T4ZY9DGX+fAUVxo84BQUyC2yUD0dV6GBJdrQe82WUItR6Hbtx6MI3/WeP4Y0OU6lAFHKBSN45sYK96WcVo7uPQDOEo1utwgeXs5qMRsZ8qwqFYPHC9I1dHnHI1lMp/LcnlFhtHl1Y28ff9BlqtrFogGoIQgCoJdCJqwsDfHi2XnCuZ1Ao68H+O9eL+1OegpoKJuHjf5FRU6BWAiqBg3NH2BI2acsTDr8J/WYKura30HwFG0J0OAo7YNZz5H6bB60CdjGuUgjAfdSjazdiw7DTU6TALLZYFC0D06XiU779c6s+uZVF1+LznQ5eM831TH7+VOYL6ulNYWP6bv6KzA4R5fYCDf+iJvp+jMaJLAScaxLmjL+YcFMXrcaDikNOdim0e70XedrD1r5+1E4Chli5cdvvNs1ThOfO2LthGSWZD5i+Myjtv8Wf3vyHyOx7Q5qSU7nLdFyUbH+yXjwJqh5lR3AkcaUPGfZH/1PQWOELhX4Mil7GrPU2Xf4h68QF9UxXAGhu1vLMCkjCMDjiidp0WIVaZuR+BIABgdIFlncmsmywb2zW6r0nRg32w2BhxBxmN3lMNmJ6e9yphy239EQgYyNjWYDrAI8meQOGOiBQPn9h5lZJVxpnU+NECkx2hdnsim8NZz0Cj9bXV2asCRIe3OQjK5T4TMJifT2j8d2ScVqLBT4IjyZhE4IuNI2SqsccQaaHsGC8lQYYkaBA/Rgx4sskw8u0mHjjx0DKmiKdrEgEYwhrGGo79ns5msLldyfXUlq6tLAkcn2ch2+yKbzausX9fsB4BFBwOcIJ2GIJpmlk+YDIO6jgCNZoulTA04AhAECTvNmpzJ6LSQ43Eiu4PIbm/iOpBmm85EppCzQ12jmZzGE9bwYT1HA4C0HJcCRbpfCPLUDQXHcz8nzr+4v4jz0OeABoLGspzNlfPuyV4WzFEAyRhHlBZDTS8F9VhUm22Mf8o20hFrayrGLmUID+xPlVRF0ElHJIFgA/lwb9vdlsCRSiCi3uWEfiKZRvOFzOcL1pIC4+s4msn2NFWpY5P4QttpUPhcrs5Km9i9GXCktxkASLUgmuxRsivnmbCtwJEdbhDMNwUc+brtvkXpN98zRlrnkmbB/x/AUWqpIT4MpOq+JHBUQZctybKlPu0fDDPGUUhwbPLlcR3EMpJN6wccpeSaepvG+84TlkoJUpUNDDa2kp4LYBGPU8jEGH9uRxRd8TY9S6Y9gYlGKDypSGTJiX3mT35MAo4AIqVaKNGORz+q6XVpfWDiBZJLeiRR5tdrfhbzu0x6rJ7UkPbb8T7jHGlax/R4BUDUo/saP87A6t7F940L4C617ms/4Cjvv6anVOhE71cTf0LKalXvKNXGYvoUAJsKOHJfFdJwuzpwxEQO+LH18eZXPAeOtK4k5l2ZcaT1jeAjgHEE4Ij9bMmEGntxuTokiAW2k+tX/wCOasn7pf1YaR75+PkBHH0Ne2Hy+J9x6toet5ZYXXdIU93BfoSCUtwoxRR+AEeWqfttA0fRSXKnvBT088Uiz/Z1IMTHZWmwtb3n18ydufz9zxj3jV/xgBYOyBk+8bpeNHeK7WPIIIjP6mytGACOgbW8fT3ohd87MI6QJeoZDaE2Q37zOI+f9wdwpFlHHjj2TYQbJLSVfqbyKgisMIBlRYj/f/beREuOJEcSVL/jIINHVmd39fTum///r307Oz318iAZEX7GPhEBVGHqam7qkWQWq4rMivLLDjU9ACgEEBxoXIM2Z5FWN7fp/v5Nur17k+7evksf//KXdHP3lk6Xm5sbRunCmSWnmNGS0IECR8mGzi53Qfi41Eauj+WYIV0bovQFEO2apqeKc3lqjbBfXpVvpCu32u8RcdGxN9WOa3+P6+nSuWOGiq/p+Ir3Laq6sU1lvbmOn+v7xoyj+rgoJ1rytpaV+Xw6PxUhLe5nOe68FlILDImgNd97DaRgBORN6NydWedUXK1Nrm9KajDTn8/bHZ+/J+Mo9uXUPAGd0DXH1/0dnQ95jlm2X3beTzWiyrjsOPyqzNg496NztbUee+4dZdH08TEiPb4v8iD2f20Qxs+tjf9yuaGMjgEs9frwNkJf4g/XiTq0ZYTWurjVhy2ZHOVbfY76O6SH2wWU7FKyi+qMIyVr5e0zzyoZR3Ly0NUwK8CR1zTJrgGvkxaELOjNeC2vg8QGmuMoRzh6jaOd3dTpuRDBCeBIGUcARpyGjZv3IwCUbdo+g4buKW2fHtPT4xfS1O12+G2fEgCjI2SoMjQEDqmPQHsmejPIHAEZpK1DwIXpYXHnQSejdo5TQIm0hHraazHkmi/Suf7Q6lHUhHL6FjyboTkOIvEzOkX8+vMXuD0BHBU6yuNpz6yq035H0OiwK1lHu+0Xo6ozOrsTuYXTHEAEaP/ocGGUR5rPQXGE70nIN3CSqDnFaYLgjSWAMQOOmHVk2eOwWzabDSnrbm4AQszTcnVMWwBHz0/p6VEAHoAjRVxrRhGEQDYV1pMBRQCNCByhZhGo0+YCMEQFAcoiAEeq1bhH1hGANGbaLwgcJQOg0gLA0UvaA6gKke0aNweOEMRjmYPmbKllVNMxaIFqvq/wte3Huv4AmINAD9DIMfSFctpT87ymp+iknbKOlDaWkSSeOZ//FgttwRcAiw77XTrt9xpPo87xenesqeCg0+mFFIHb3ZYBRahVtVit0mK9SSuAR6hvBOBohay6NUHQ/WlJ0Ih97yyUBI+8hqToj+loK3iWzdth9mEBdwQ4F9ioIc0jqBSAJ58zwywgP99yu1jX4O+bcdQKjGvtE9Fy1pWcVmhaLT8yjgY9Vdu2l7rxWuBockgarKwX5/RZttflO2i+KDjFxz6+1u8jcBRtG5+LWR4ZVZ3kVJuCMZ7vNg7naiMw12Wlv/raHgRMOKAUqOqo3axGqksDB5W4N7R9m8MNoKobAEf1vi5SaGWj53Ifk6qOGUdDZpaxfXC8Wss2G+73nGR2uP9sBVHW+ma01WZGeBCBH1fu67SkJUvW67WeH1vvi52qzrJQunN+JldKthwzHebEKfV+/dLhtBuyzXX5wsJTplaplYx14KgKV7U4SOpa1CyULjoW4JG41bwAACAASURBVMiqSheqOgBHYOhBdrH0OqnqzjLGZBmeAUcMbJFfKANHVgvYfSiYD2RQMuCIvWBUdbRPBhlH2ouw3YGejvY/J+KPjKMxf4x/X8+hH8BRjwy4/pj+IIvhtWtflP+axw87smhjOm2qrfVIQc/a6qaDy56dC0XLxeXJD6o6p/D6/oAjN5aiYzE6W1pOv6iU3YHjyhuf60kVDbLagKqNtXi/eJ1rDNprllN0tvcCR1JQIbpvEG1ZqHbQ5qiwxzKOqKC2haakKK/hfWJf+f1/AEcah+hwpI4P1H38jXQUAn0cOGIMC719+H2VNnd36e3bB2Yb3b95x4yj9e09aUfWa+Opt2vsyGd/JKYDvx2LTCMayiZf7ShtOTUHQnIEjKGxEoCjuPbGnLG98/9rAUd5U2A83H7/aXOyt6V/7LjWRrE2ZESOeL6hHDN4ogK+tBH1jKNa8Y7JVY9+rX+P8k9AkVOoeVFcr5kTXiUwikOPjkAU+LaIcMtQir3LKHKjzsm+2ZFMqTzOJgvrDVzULXGNxve1XK83OLH/L82CazKOWnolAmJZtgeqOj5LxzTsbe81G7n6tvW6d1lX66SO5jbphtrnXQaOaj0e9Wqtq2oZhs+qtyLwL8ryVjR4DRzVWUex/dGWqfv80uf4W+3Q4PUp3ErReEWqOjBkToaQllTXOCpuYr+YAUcEjVTzBK/KcB7OvTgP5f82B3euHaDK2L6ZNbwqHV+gs0CjJoADwAc33YOMI4BHKAYMDvldOh70R+CIoNFjenr6Qpo01jjaI9PomBYJNWBQ12XFsURGL5sG4IiAloAjgUpwjCPrwgI4CA5BoKnOkWpReLXVCMVZf9NJ7r0AeVWyKkiBZx3GY3gZd5VJ1ws4ggtxkWscAXgAcEaaOtQP2j0TPML7TFW335KaDrWNSJnCTCUVvlYrT6IABHA0j8ARbELF2HqrXdeAqm61VMYRgQ4EopDiEFSCM9bXQebRarVIq9U83dzN0m73JODo6Sntd3sFG9EGksNHWQCqvQiQiEAGQKPNLWnqYOvARcNaUxif4yK9nABeLdPxNE97jpnAuReABqxDhRpJsIFwDDKuVYMrr42vABxhnPC8PcAR+g99lbNLbA7IUaRFozWnV2QRMVMM0d/M4LaMJEu/EfCH/RmGFjWsECVuFDTMMJOj6nRQbQUCjE5JjHlASrtVWiCAAaAR+h1rAUDSEhl1WBOrdEQ9qSrjiKs3UNX5e06JIGvcweazWXJOM0p622V0WRuSUVXK7ECehLXRFPyKzP7egCPXN7XtJan8AzjKNg5quX3DGkfXZBxN2SNaBzrqmr1DvzPMgxJi0e5xEAmgcLRHarvLfwNInh3HoeVjDvU6aKoVnDuwPxDIZZ2X91pW79L7yX/HtZyULIJG3qde40j7nfMaR7yvD1QEjjrAAa7JBlVduVyhlqtttPhcbh/GV5d1zPsMYEVrnx3ty6k557ZCAY6K89Ip70rbTK+wFmOwOUxIqy1l9jInNwQoTLfl2iN6diS6plP5Td8BOnBJfdbzr3cfQ+uIfebEtcGmDfqINSMthAp6GACSrEULxoG9lanqXgcc5Qzi0YyjUuMIVHV71LQMGUfa26B257DGUQlIEVj0Azga+kizTgrA/Q/gqGeVfb1j+nXl8J49wJGybYvlId8OtcLg+3PgqOxVJbtNhiKoDeAR618Mrd6xHul5vh81jjQm/NemH7g84eJkqKPUfQCGDstzpLCmVYvAUS0o6s/xHnyGkUggN9Cuccr1LrWo+C4CRxbAKiP89cBRjDaK0dKocTRGVeeGS3z+2hn3r0xVh7GuI7fiuOo3FUUVVV3JOCJwBIfXas26Ru8e3qf7tw/p/uFdevfhJ2YhwQGAAseIkPaMIwBHe0a+o64CahWoRoecWPrnbYjZR/VmYsxg9vNr4OiPG8plZfxR4Cg+o19VBVyv2/j1rtXXHDcG/NTyJvbFlJKMIMMlmcV5afUYWnI0gkPenvraLQDJyiBY1Q8ZZ2PXj9eNwHVrs4pja+CopSPq+9WyKK692H7c04GAevNcr5kx3TE2Bzzb85o54m0b27grkv3b1Djq3XDF5xk4DUIdv5be6u2H/naYG8Ii6yKX/9hY1YDWpSxMgUbDjKOoK+PzRKAoZj2P6W+3My4BRbUsuwgcccnJCeX+lHzvABYxS8HcMAIOeBeHm+TcdiPZI18dOCJlW1YkplB0/sCrlqnqnMjGLG9GR9rxpouw0UWmrH4wHnnSbGBjLLo6vCegdNoLPEGtn/2OFHXPTwCPAFgg46UAR6j5A7o1/iHrAnWLWGthlk4vcwOO8Dxz6lDQ0kEHAzjKkIvXPGJmkkCPlr1nXW89GWaF0xvRyW3OHwpKHcNr2SaGcvkFGbcCjljLjNSzoKjbpeNOwBH+WOdov00H1jhC3yjTqABHJXOFUBkzjgAg6X3OOPKMUNtE6fsXcuyvQQfnQ+Xr2gJfiuMypeVylm7v52m3f1LGF7ONRIMj4GKZUJ+AAB2BCAXEzFHfaHOTFsg2Moo6uGIA/hyPAo6OR4BXSwJKJ4BKRuBGWkGMF68D2rolxxQOSM0km6VV8JRvDlWjKzrjyntfc1F+ADiSY6Zk30f7lzLbBvUIXj1c3wMbbJytpBUzhggeoZY6MxRVSPuFtH7mdFIcvvrQtlNyXqH2F4K5LMMIQBEoAQ94RSaeA1GiPSVohwwo/JGabsHaXRgT/56Ui8sbZRt5GXAGaVi+DzKPmJ1nsHKc7KHGkT9/lB1t4Ehy6swaGyDPUxtyPZvGahhd3tIdPRv3YXZTH0RQy/aWjebfxSCgKT2Ic35Q1ZVeinbkZN9dQVU3BqLU9/AaqUVzXW7FNe2Vzh7POKr1TQSOooMzZhzJRnG/SNn5xOetnz3aNXUwKe5T7wlF32qy1mrL5WPifsvkoGu/DByFKG4HhpS7U3Y9LXvn0jOMjYpT1UH9EcIKsj/K+3jt2LetY8qxXuOoBORe8t/UPpHRmYT6j8xccV1+XlPYz8X9fMzq/jkbN+6mHDzqk3NTa274ez9w1G/nmy7rzjjqqycunWZ/uU6n2WbF0CVlsANHyiKCJXI8B45AFec6nBlHJdCjzKF2xhHsA884gv2FP65JtNHsDgWagGpZVHX8N5pxVMbYbZ0fwNFwXoz5Yeq17/O73pPX/o3eddI/74dXnFzbnLMkSu5tyndxXJ99dt7UKZ+YdgNDO4LWp9eZtZ+iz8XXaWtfzsOZcfQDOOIk+95qHMXBrQe1niy1YeUbPB943+z1rBDfEPv9xyaZX+uaiPKrhYVzARtNXFTxuU9Us5amlm984oa2dsrG5/L2xEhq6iGrccQI6h02qWXDXDvZWtfza/g4nC1ci0BsUeu1xqg2HluGY/6uEpxxrvi1rzPqY4u09ev55+2pgSPvv+xUYP0MODywDFWcG28h7uBMWa1v0t3bh/T+3Yf05uEd/96++0BnCxwAiKQWxQiidBOLf7MINSOVER2MItNy2MR/tRME7WqtozFFxehY8McE4/8Ppea7AMfGIVDm9PS1H3NpXmTgKEauXXPxiWNbzsRLp9QGS8uAwfkAhH3k6rlcz+OWUTM251tUdXlOBqU6JXuHgJKmGc/RzCjvLcqDv/jvkFt02CpSLsqhOF0V4TzMOKrb2jLgfLM7BpDGZ4NjEP96gaPeqXOtfqifqzaoOMe/cY2j2qEw9axxY3ppw3ztdfs22HJDSH6dR5K11lVLn/h39W9y6JQaR7VDJcqe6FT2OXdJX34b4AhryTOOit72+od4Pt8qA51gPTlLGbCzCnAU+pNZHPMZ6xuVjIOSwcT1aeACN6kEPlzqyrtLyjqPkMxDBXoNBTlwU+vAETMvBIggywgZNaQJOR2YZbQHaIIMHABHpKp7Jnj07DWO9si+OBKwwDOqJozJGkY/m86E3oTTa7ZIi+WaznS4A0BbR9c9+xIZSaLRZHAHNx7uSDhfHWcgEpntYuH56hyjFEKf6W7LABwpGwsg2YGgEWo4PZGmD9R1x91Trmsk4MgcGhwLOZwsxyrNFpDHAI5UrUmiGPpW2U6qiWTA0XKRbtYbPSv+c7pBq6PDuU7n2ynNFy9pc4PaGwCMDMAwRxaCW1aW7eW0vOhbgHRz1A9bbVinyCnqQCGoGlQpHQAcHQDiwYZRPSPV4NHYnEghuMwZR0BiSDdo5dp9ilG3eFarZyCFaGLNW+mrIsv02f9FOTwux7Q2ABwxYdx1noNXdAwZEMS+h32m+6g+lUUUExRCoW1lezn96xJJVjgvAEeoeYAIaAJHcGjhM9eKZSph3iKrnXNfgUmkZjRADzYm7Mi0VMaRFzZXfSOBR6pTFHMRbdMRc9U4d8/TMl5mp4Q/XW1oO+fxGfR0tnbOnB+D/Q9pmKWzWxv8eoz6HBPFwd4bYuTMFpIJJUukte+oaYen7MMfwFHpoWv2bNdQ1fXYJHlWXFnjqHdPAH3NOnphDvn72n5Bewso7xkmWgMt4KjM+0IrHm2W+Pxug8fXut+zjpeyyAPE+xuIlGWow/faFORjS+aRBfMFEEfAETKO9M9tf4+E4f39B/u9Z61G4Mhrx9W2nsuSehzi99HW9e81Rgbvm40ztCfhwC8AG/RyH1wDfSTgyKokKvs36Cp7a3utknHkfTR89YAK6W3onJ6+uySn2r+FOkETJ8uGmOgN+xm2mdZJh1OctSGne1l3t+xxzwC303wPiyOQCa7PoHI55DqcyjhSljwzjs6AI2QnOYAzzLavqeo8sARy34Ej1jwy0BbjpRpHAo62qG3pa8EywjFPRFnrtRSDDcFjf2Qc1TLPp2hLf7fsiNrX0NL1U2umtlmmjo8yuyW/czsr/2fvdf/ex/XZZ+etbI1ZlN+SnVrQ5VjtaVwnKW7P/E9OVWdMHXm/6lKKMuUHcPTd1jjygW45CMcWujsKo9KODpzexTEWud9yQl3jGJQwn1ZmdTuz88l+YCxepmmKwFFfxlEthGpnmDvAInDkhml0jtXj0HIa1s4/9uG/MHBUUyYyahIZQy/grrFoaN9mL9dpvbklcPThw0/p4d379ObhAz+Dpg7nIXI0Akf7w4nAEbj+kbWE9G6GtoZNrSuZmkopKsSpzTiiYyNw5NeswaNodPeuPxIVtFIHLlwgKvgz497MbrattxFXHvcaxVfLk6Z8IahfDOV6I1cbMVF2DZXlsE+hOCNViG8W/Rx/Hm9TdGKMgRtud2eHGXvbHJT5VUo63qcGt+tniMV0ab3bhrWlG2pDwuVW1AlxaP25QbuEf39v4Mjb4M/WdFi+gqrumvnZ40ypl0dcc8NNc3TG9q++fsNaOk/3l3NkbF3593VbXUa5rho6FLwui6iRanC2NuL9GrXdgWuOtWtS1oYsrpazI8tYdq8AEo/C12ZTBXqz7WEZR1ALSwIiXoHGAJ4sJcsOWvsRAEcKcvB2yKYBoCOggk5rvmer1D0GFsEtLUO8/Kbi2Nq8yykCM99AIsugwWeHecAdjywjAEd7ZBw9P6Xn5+e0fUbm0XPa7VAHSFkYiNJU3oLJG9LSGQBE0MEAIjj70W9LABQOHInqVQ7zCjiiz0xu9mGWgj1uWBykOLJNyZhKcRokZsFYjT8Bb6jRVIAjgGR8dmQcAThi1tUWSIUcF5aNwqwUOoXkPHBHWQJNHbKOLMPJZQwDNezPA5BWq6XqJxro4qCAgxu0DQ+HdAQ93uyY5ks4NFBnyShc5nMGtaCmDuh0mXFkACzAHWZJMxt6xRo7sGFAUXc4wimCWo0AopB9BPsF9Go3CfXGUMsI1DLI0GaNKVwXGUcAPyxTDHaPRsYKR5sO5bMAeXFQxcMbcsZKdMrllZ3XUt1vLRmIuWw1qUPQhFSWalDovYbgRevPI8ths9ExpALYaj8SxPQ0ZOdjNiCcPw4KH1I67nKUM8a9bHaR1SQgGc+u1SBbEN8vLVsLgBzmPWeK2aC8oznKT8iMcgcb5z76uqwprXFKnvMFMDsG4EirsfSs3gmqNBlQwmSawJFrEK4TK5Q+JT9dp46tv/J9dGL26aoIHLnuadlokswKiur5x+cjjfXlf8VZj/kiWeOEeMN2RPvPxkEnhH6O4LYqgyrLUnP1a/7DJb8HqroeWyfPim8EHF3KOKptBrQXGUc+p32M476r2I6aQ7rGsB4tl2ywK+q52wqQiXYT72HBELFuEd10FV2dFrkcdVku+/1LbmgG7ZcMnAjrJNsFkocyHwqANDUzPUd6wSx9B+KHmQctezP2fctm9D7MFLZVn7YCKfvtWvWUwJ3Cl1HsJwumy/YUtvkl69V1h/rmnIov22pfc1GHa/VJOZuDU22wAVbgz7RMbM3tsVso914y0GmGY9v9PRO1ZZRRwUubWvgR6kZinBjsEWocgX6WFMzXAUdYe7nGEbKO8rySfXBe40j2APe6IzWOsmT/ARydlfPwuVH7Dsr6LrPnR8bR1GJ93e/X+CfiHVpj5roMr9qPmx+q8pvrOoWuTrWMDS4Oe1wdF/e0Fjz5g6ru+8k4ajlXLk2OscVeOwzHopdbhmNNLxTvESelG/e9k55F864Ajvy+0QCJQq44aD2Wbxo4ilHOLhjrjKNIVXfag99eCzCCRq3niEbRGGDHZ/oXBI583GoDn9QhrKkAOhYBRzJPZoyAXm/u0pt37wgcvXv/Pt2/e59u794qytZqBwyAo6NAIzpg4HjCdpVFvmU6oP997GpqpXrDe8lJSZ7cQ3Talo1IdBy/Ro38EeAoGvhR8avkhrX3NY2aOKdXBrSMlEuGi9ObTDnDcQ1fx7WMaH1uAUc+/vHV58wl4CjOG2GUUsa1j6R+BlzbZe0w2+gcOMyQn1E7+bVqkL9+hqgHajkar8FaYd8AOKrHpGfqoV3RQPV2Zpn7jYGjnjbGY+pNdS03ojzo1X/XbLC1CT4HjlrzuG63t6fODCoyUrjHJdAoypn6WevnrWWsnxuPq5+91Z/xnvl9AI5gEEtfCziivLZiuLnGChzXpMNQryCq0nWz/ISloDbrlCykR1QjSJGL4lPX9f07OTcKHZ68RTY+ETjKDn7oJOOYt+haVrIxMETa0K6HbIvTQdlGux3p6Z6RafS0JXi0I2gEyi6bE+504hxR5g8yFebIMCTQwJhRAyJQ30gABkAjZR2JWs0zjmYLQSjKFvGso7bryh3vbif63KvnRDwb1xZRD4wuIFoCjvC8Bzwfso62T+mw26bTEVlHe0XA5ppGrJBIijsHjnIRZBbeYbpiCDyyDF+ro+NBCuvVKt0COEKxZhRttmAOB47gvMQf2nY67dLLbEvQkDDbXDWB1usNQaP1amNyHvaNslpAO0fgxynoXmasYQTbRVS7yDiap8MLKO42abW6TcvVLccN9Y04PrgGnUnImvEAHNVBcgclHCrUYb5pNP3EGn8W5d+yc+IYYV7jWesAh9qxiHoNCkj0qGjoMb9/qX6VM/4MwBJwAseTUdVZlCRlhS9JXMfWnJxX+oOjCGARx99BQmYfyIHl8oZZWhlHA1UggD0Acsiy0zpQlpFVxXKqupx5ZDCp0d/p2QPo8KI5wn/IKNMbgooRXC29YEDRILXYHHjWjjqy3MEsjee8OX4teep6fVqvfR3gyG0mf812xg/gKA/B9wIcjfkF6rlyLVVd/5zTbG5R1bXmEeQSgiN8Xcf9fCvjCHLYM4ov2Wn+vNH2jDZofS6Pc2AzAEWUpQHqcOHLfafXVnZQP4NHBQiS/hvWOKrXdC2bp9e1nP6kqUMwpQW0XNrfxvFr7SnP7TqnzSwgzSU7eLrNBThy8tVL/VDLmss6zYN8in033Z7rjugFjnrXH5+Pjl0nbr18h979g9zKETgaZktl4IgZ8+aEZkBSDRxBHyPjSPYpbeIMHDndYF/G0RhwpEwi2fNDqrofwJHmxbk/qra563nR8knEPVq9zn8AR9fJgd6jr/WfRX1Vy76oN5uJCyG4NI519NXEfXw9hySHQVUn3d2TAdnzfH9KjaOWYKw7wRdFXBy1MaJOuQwccfF4tI0b9b5HCDMjO7hCZI5IMMq/KcfR2EKO7W49Q/2M9cD3KpLa4MN5sR/r92MgU1wwfo47VnqUat7wZcdHjJDxwvLWt3AEmKMn9m80LmsnWt2+6ID1vkJ7naoO30XgKBqpcWHFiOsxwKsAR75RK66T1vyYcqq5QcV28FIlnXlqDdT9FedWbTDSpXNFQdco0M6cv9mRIXIaRDULNFJEKBwsoKm7uX2T3r5/nz5+VMYRahxtbu/J7Y9jsIF2M0bFoQtoxDpJEHCWlknjPdACxHGu+3hK4bYyjuK1Y/Q+rtWaL/Wa9s/XAEf1uj4fMz2JF8z2jU2c/695X8ubqKDq38Zk1yU55tdwtu9a7rTmdVR8l2SWqzvU06jnaC0n6g1q1DHnv0mHMvLNhFx+9Swyfl+KE6rNJs+sjgivaxlKHo+s4NhhbZBWW+Lz4NpRD7Q2KX4NbbBL5H1U9HHd1GPZkle1DmvptJZ+8O9aYxDXowqvg9KjX7e25uRAbr5mEdjGf1JWmMypo7Mv3bJfX5uLOFNeDPX1pbUX2z1mLyhJuMyLqJe9//zcWsZPzY1Wv8UxqWX12PHlHEWba94X4MjtDjqWCRooYwavyyWoMOBzLgV1c+YWHb+WwTUDVaScPyROIX2uztHzK6PJ65vos2208Tuc6gSD3HtNqaxIT9QbOsEGNdo83IvX1gYcznGrssLzuTk/HujMR00jZRwBOAKNG2i7QFMnUEvZG9ZWIUfKwkCGCqm7pHtZWQkZL+g3ghKqgyS6uggemTN/DoAkllT2LBKXrqWgOkcFB4egoTF9CwNGWQmiLkNWL+jfSFVnmVYAjVDz6OWoukcvDhxZnztwxOwvA/DYn45CoN1R1pH2y/j1TR4DOLrZbNhuRL8uAZjhIDgtDns6L/m3t+yvwxfOrcVixnpS6/UqbTYAjjYEjhQgY/Wk2K/lT/R0s7Q7JmVLM2MaWUcYp9u0WNykxeomLVc3ab4S9S6yjggcMdhGGWEOBDKLzZyTtN8tkyurEKoRzTdtbDx63al8bKXZeOF6h/1B6seoY7jWTU95ZlOe2phbvutxPZhrJHjksgFKeU4IbBVdo/1m7fStKeeMAasABrX2ABqd0txAOwelEJl82O2tGQK0RAcpPQraH2SEgUpQWe8qXi/nLjKPLOMoAEdsOfvAqI/tesKbpbPVVoOQ5lYxCevZsr9U4kxQWbZLZYXkqG8Brv45a0XLqNFnyjmvylYF49U2IMaqtXE/l8/XA0d1IFhLr0dbLmaPX9J/Y20+sz/YVyYv3bbyulODyB3pMHVV2IGC6SA7UgKVIOtaGX11Ri9faSQ0TvtmwFG1/5tq8ZQ/ws/PwNGFjLHaxhqzueo2Raq6MXsl2hbOWhHt3zjni/0I/b60KOpzQKPWQXWwUrx+bXtwSgT6VdogPMhkL/vJJFn2FUE6+X+l2LjiSswHgPgUt2xjJqiMnEDTphZ5Zk3p0yLLvUWa8Q4cDeXvmI2Fc+og27oPSv8NPTrRlvTM63ifIwsat4NNhnPD7BaF6uh5q/37pfk9thcuGUjfBjjyDC/R29b/ht+or6ZWqf1u2bO1s3a4JLW37L2uS/wIIMXkygFwZFZFDuyB3rXseGUcqV6hahwp+2h22ikjP9Dg0k42WmAGsHgwS7DLkImcgylt3B04gs4BcLQ/ogao2dPNjKNWjSOzIcyWyKvW90+0lxQ+Us+f8fnUOX7f5DCmgp1lVca1cun9mMyu93Iul6f8ML0yv39/2+60lhzQd+QU7wIzvslwvOKiLT1zzWX69W7xOxX2gEhhJ1+UqZoqy8j0jaspM9fHgKOeNtW2xzcGjmypT6APaHhPqru6Yww48i1MuWe2O2vPYEDxxMWgBtK13SqsWKX11guzZ+L0oHg912kdM7aw3aCPr1OOwiyE6IXqrZJTJvRUxpEbAr1UPf68U0IQxx22oCSRc2gq48h/x3nx2Ni/2nBLcXokYuzrKeVUj0vr+Gs4riOgUTts/V7lGMsO6pxUsX/j/B4IFXNenF5Q3Nk2zKCgQ42B2zfp7s1DevfxY/rw4WN6+/A+3b55SKvNDSNtGQ0Np4vViGASkAJTye9LZxgMCnwOJtwlg6DnN45coKpzxRwN5ggc4Xvn5Y5Kon7vfRTr+kx1dZxzo8e688MO6LVTvS9a4xjXENoAJ5q3P/5WK8XW55bsi84GbtJcnlo9oHrtUtY2fnMZWc9tL77empcu2+LzuC5pjV+5RwjAMBUQ29lqS0//5PWijhj0c6sfvN3X6Ic6o+rimLgTNPDKY67UY+TropZ/Y/qi24B6Ec3LymkbKod07RDw67Zk5ZS87Vl/U8f4757h2HN8v2Gtza9HnPVcu+6PKL/qMSPL28DxXMB318ve1u7xqxpZj1dLx9VGZvM5Kdi0afD9pDay2hbzF6+zYjp4hcIpiI0kOIHskb0o3hxgIqhLLjs6EvEfdYrRZWneOxXXnNRb8CfxGVBvBWdYxhPbkbOeDAc2kOt4wAZ6SZuV+MTpyIwi1PJB23A/3scyqQgoMbP2SNm73wJE2qXdFqDGXrV2XgAugcar1Ivxqj/IWmGtlxkyWkRbB/AC+hM3AiiR40qtgHIBA0Qbxr4jMFOog4c6IALoZd4UcG1I6acxPqXlAvob4Nc+nXZ6BmQcASQCYIR6NnBMINMItHWnwz7N8JlgguocAeDxGkcqjMxy2LK9FgaaeEYL6ykC8Jmn9XKVlstFWq0WCeARHI+b9YpAEGUkgokOe4J1z8+P6Xn7nLbbx/T5y69psZyn1XKRNus1QSMCR6t1WpGqzmlm5swmYpaXAXWoZ7Q/vKQd/vYo+lyAo5u7d2m5vksz1ENChgxo1ZAtRnAGmUfKEKPtFGqF5H2KKXvbDpYqO2UjM7nJ7pdFtipBw9fYnzllUxoCGQAAIABJREFUIIEsThSskaET0cmc8voO+wXqdxakP5HCkFHNmH+cgyBbFNwCOA3A0X67NfAUMsBrPoBiakHgCGMCQA/g4GIJikavOTIEjjyQyammSKlMQSk6RTmvDDhiPTGrKQUgkUAbDhWdpTL5PMPAwDcPCLH6VZqtBhydZR9lL3ShxpsQ+nEvfHn/cD1w1KNv/BjUEoN87PkX5f3YPoJD4KhioPwa32EWvVDa4PXNSm08GVjmlM+vvVZzz9Np/n8Lqjr5Q3On9DVm4qiMt4aaPi07tLbr+m8+zDjqP+/SkRqvMaq61p6btVWs1mdPGwYiLtrlxjig+alAE97PwXzf+VeZSrwnk2LnoqobAUlatlBtQ0WbLst+k6WqGWcw18g9rrXl4t7X+67Vx/gNe+Fpey5AGhZI48/UesV312Tv9AFXPbOgOsZsGJHKFJnRGp/eq7s+iNmqX2v9iYkE9iZmqe0t8wCWwDzVOBKgskaQIeeQaOtQg5PZRrS5PNtIdMvJgKMhQCMJDSd1BI6Y2e10tm5TWlsUJKI/BnTDPiYNnj2ABZg7VZ0zDOQ5SMpDjMlUjSOvcviPBRxZR/ROqe7jah8QTmz5rfB9DL6fusG1NmULxG7Jl2v13zVy7jr5UoD3qb74lr87TbPf45K/6bq+eEknRmLJ1rjk04nPN6YTuI++u/+fX9XKihfLpu2fABwNnM1cMQG0qoCjgTP8Xxw4cuFSCxl69ENR3qkF4336rYGj2M56k7LfHtPpYDQ0ATxqtb0GjrAYamHD6/8LA0dncyJH4YKqTplGiABFDaPbuzfp/u279PDhA4GjNw/v0s3dG/6GYt6sFUDnC5wCiphGlpGAI8GIiG4SIHVuxF1yUE45L6dqHEWHNA0deIsCANJy+NdgydT66DWWKTOLv6HnsmeG/ZixgO+vBY7G+qH1fU1V5+2oQZhouNR9G0Gj/Js5fcbWfrw+jvkzgaMx+em+vh4l3TLiBjoqzAJ8X2cYtQyNPD+NoqO1Waz7ut4gXnICdRsuBI5maWXFwesNWlx7/hyefcW9Q7Vpjt91LY5w0DXG5PcKHNX9EcdMYmsIVnp/+fhPZRtO9Wm9qZ6SvePXszSBAXBkUYcWRTgEjk4ECTB/DgAkDGTB5pKbWi9ZQgePCjTTCUSKLCu6S9AItFf4WxB4wAYYwBM2uUejWSOt2f5AYATmIRzKABpQow81U05HOJhVOwXnoU7RlrRsW2a1eB/BzenZUdRrpxdlqOwOBI22W4BHO2Yj7Q+gUtum42nPlkMJKBsFjnFlWUDfMm/IaOtIpWa1ckgBS3uFlWXk+LJIajwDcCMWRtbWQY4FqycjS1mgnMszbg44eez/nEfbMq+0jo9pPkcvCxg47fAcGJt9Omx36WB1jZBxxeyf/Ta9HPQ+AWyyyFfVuhFNmMd+M1uEisKd/AIvmMGIzCKAPqu1xnEtwAi1jlrA0Xb7nJ6enxJeASB9+vxLWpD+DMARgCaARzcCjlagRANQoXqLpNJFkMsxpd0hpR3o6Vib8SXt6RRxW2aeVjdvWd8oLdAugEcrgh4AjjxryYEjwopOP+fLdhQ4is7ly5upazf56F/Nk+E/B4WUnXMJOArnBeBI9bkEHMFJ5RHOc6OoEwmg/jB3WOsL1DYGssI5pk2uRzMvSPFHXblA3Sl1mrK4NE/ovw0UdnjPDCXKGAUlCaW2DbQFCnILiJpMBCclP7zEa4lzt3pLVoNTmX25l3SPbwgcnTszfwBHeeb9AwNHmMjdWQxTytl+91p1pX/OA5i+R+DIM/pLlsm4Q/irAUe+z6PssNXvNmfJQ1I2r4FHvj3FYXMH/l4BHLVsqSzVKuDokt1HNXkFyDt2rdb3HkR5eeqNA0djIMw1tvi3Ao48W6UFzEW7OT772L7Mj3HPRQwo+LrA0Qt1pAcrZPgoU64awy+PmKX1EjlHFgSVgSPpYwYpWab3MONI/g+3AaleO4AjmQlWv8gyjB04OiBYCP+Mg5b+Nqtx1AUcOfiV94Sy6S30bOADGXN4d4rPb3iYMo6sI776fb5X4Ghc3lwXONHtc7gamO6Xn1990MIFW8AR11QIdGi9v9wm+PwcOJJ26fFJ1fKvluPfDXDUq/hUBwURfMN/7qjjA6t/9DoSeeOdx02TLeZvmXE0pXCuUU5nz14VjvTf3ckYX+NE9PdnE8kUQD9w5Cm3kOVOB1NaqfvbMTmt1JwYYdM65vCOzxPf145NZBwBWY0ZRDWQ5efECGx/3wKOyPuePSjDwo0tp2Ycm5ZTzRdkfg5wJHdSyv3ZGUdn/c6xAvXHihHOcHzAMbLabJht9ObtO2YcvQNN3ZsH0dShgDecWgSOkGVkkZwnr80g0EglEmzuWPq2379lCIx9F/s3CztEmqIAeaNwe3So+3sHjmqhffY5G/d96iQK30tnvIajvDYaaiUb570XrJ18vpiZORK9EmUHTFSnN6lBifjZ73spq2fQfjgxzYMzdR1c+zXAkaeQi9VHDit/78pW35tyyQlFRRGX48+3Oi3ZNmYQ9IxLvTbHrhX1aksWxv6M83PMQLnWcGG5Gcs4olO4EdkX16W3Z2xTXcvPvpWno65xqn4bqrrXZRyN6ZRzg1zbqDhGfsyYjrum/+q+j7Izyuqua3LfV5xmwnagXwUgOLc/ackYEnokWIBj9nvQn20ZkQi7At8r+lGbagBAnsHiTihufp2abGX0ZMguQQYDMZNj2u1BIfdEGjnWZrDrI4NlvUH9G8siQcbtSSA8HN7IaHl8ekzb58e03QL8ATBiGJ5Y8fgZW3lkRB8APOyOBI50LwEu+8NTOrwg+8gjjI30DoEXzlTPIAvR16H+0QkZI15vkPUH4eDWPCCQhF9Z48jqLoXMHRamzwn3pdbLjF55BQ7JiIZellNND4LrMtTD6sII+HnZH1TjCNlGyKzaPafD/plAEusNkbLumGbI7nLHBT7nGkeCAlijyu3yQdKDHAUYM4BEt5tNWq4E/txu1mnpwNEK1GZLARIHAHSgCMTYCED6/XcBR8o4EnC0ZsYR6hNhjNW30AG7A7KKAPid0nZ/Ss970NOhthHsGEMcMD7IQFvdptlyo4wjZh0th8ARaO8s40h21JBuyx2SOeo8LyrOXvv0NYEjGTA1cCRYpYy1t0c1mMTpE6GsuN4zdc4C2UICVh00YqFup6sjzSFmshxAmdrmgILailK2kk+UZ3MDT6kfgAVxioeamAaAwXbK9H9kslhl4EiluJD1VAqzA0hWRDWlW34+yqMMpVrdsBky0bS+GMtivZTju89o69C51led4Zl4vphRHGX8UN6/Djjq3YcCRIPefs2/MdtT2WAmT9yOaqW7BXo6iUKf83+/jCPYtj3/6me/fM63oerx/UOccmN76975EO3Nlv+lp28uHwPqUGTVah1OgRs4tp+lpsyg/LymB3OBUx9eq9vrWWxZF2fgaEhVRxXIOSyBQRvG3rds1fo3D5Lk83qQBnQ267BRi49SvsU9X+84ysYqcHirn+N3/XYwnOKSiho/H8fWa6mf0zNv/Fo9x15zjHkzLFjA9FBVbkHjUgJqpvrZjrSAnzypwl7SHcEO5kq+NWI3zh5FGejI0O0BjmTPrVjnUhlHsGeVceTAkTK+ZXPDDkNWkGjrBntB2pDDjCMBSWqi2AHseUKdTtLgwd8DO4wglajlfJ1k4AjfWZYSKR5zxlHm2FL2kc1btU1/nl0V9x9jsuOaufFtjv1zgKOhrD4PGuCMM/rnnue8Zt9MW81o96P8G5Xnp36qumvafB0w/b0AR7Lzo4wZs6X6+wLBiwrQj/Pi0hy5tJZ8TL8b4GhKIOcHHQGOHCjCdYa2Zqh83gApYnSOuV1Go5xrx1pvm3sWZ2sge88bW9i+iP3VBcbYvbLwN9q+jJn0NsQLUVchVMU5KSNC2WHXA0f1xK/7/7gHnUYBjmpnWTw+9tkUVV3ZQv7rAEctISNHBzbOqFmETbS45ze3twSN3jy8J3D08PCOGUirzR1pXkhOYvYXXr2Yt7/SLegZYk4TMOFgjuNXKyUXbnm9BuAo/hYdn9HB2lI60Rkbl4MMl6/7748CR622+nd4zpqqrj6+VlxRblw61mn74jEOXNRZNS2quiInqqwasRbxXzzGP78m4yh7vswnF0GfWl5e2nS3+ioq3rrvxvq2vkd8ztpIiBvGKSPRN9c4J1Iyxr6M4BKN+0aEy5TuGFsB2pyJqs7XyaXNanzWKefBtavuGgO4lTk7dr/+674eOIq2R5RbwzZZzl+1KfCxb8m71/RhbVjWbeu6pmWgal8ux4s7NaQxsNYxFz2uH8DRkpvcHSjPjjs6e9cAEG5QU8Zp7ECJtuUGWddRbCY2uqI1Qz0bZJioLg6+U92kQ9pun9Lj45f0/PRIMAjuYQAQNzc36e7uJt3c3KbVcpPmaZkOe7RjT8Doy+cv6dPn33nu09MTKelEdce0H3s+udoJOKEmzuElbZF19LRNW9bf2aUdgaNdAY4cQpuBnV4UZ4cT6umgbOCGNV+QaeRZSF47R3R9ykAS/oK2HDPondm2aEvLL5szS5Rckh1h2uRj055HPTu4XmbwmsHRcND1SccnGsEDsq9Q5wjg0W5HijrQ2Yn7Tbz6pAXMwJEcAQN/MjLBOKx2c0SYInsK1HTrVbq7uWG20c1mnW5vPPtoxTmBcUNErQN7Dhw9Pz+l337/jVlnmE+gqmPG0RqgEeju1sxSYabKbJ62uz0Bo93+mJ63BwJHO4B/WMqQaQvPKgIt3Yb1HPE3n4umjtSCC4F7qEMFsFRSwNCPaDy4juPvAsn01oGjMbimrLi4Fi+vQ/W3QLohqlHu4rRuag+Bo9DG6jRvrF4BHBllpNLKlWWGeYKsI/TCAoCmgcTMTSK1IIAjFNTWGiq2mDJ+JBheCEoh8wwA6gyvzL4DCR5sSWUZsvbmcm1Aj3jncD3tawpdnWpIOY2dHrD0iNYSsp1YL4mUkaozJspB9ZYy8H0GZ6kj4Miz97oEYwl8YTsqO3ioE30P1XnhKhDo0lkxCKj/6ucOqWhLqH8k1wf927yB1zjCj39n4OhKyvZ+vwBmnupVfq1/xaVaKNdazqf6nv1t+HZUddoTmKwZoQ7zfvKaKj39phXqgavFyc26b5mNxiLBtBGwwGMBIBnc4ZrXRjZjPAcTnx0ZR1P71LLWLbO2EzjiCumeQ9PAUZQ7XVR1HDOnMS2A9iU7v2fcsvr72il5JuHRbLAhqEaOZGn0GdX2ci+9l7OxuOU6tf7q38f6JgNHzDiSkvJKfeU9Mo5KYMQ6AkekuBNoJHpgowhmXaNDmr3s0+wMOLI6QhVwRDaAVwFHxZ5z4IgPYvVHHTji3In1i7wGadaJ7YyjsT1jrUuvmX9f79hvDxxF38AlX03vXPZ+67crz+utxTEZ2jMYzB/AUZlfRrUeWEPG/Eu9MkPjZ6zrdqP6mmO+zZaP1efDdwEcoTG9GUcSlecZR67s0QkZOIrSTdqVXTdwTslDwe+/B+Dour7QTBhzXLkDNDpCayOj5RQ13NM2WNeJzR6quj8KHI0ZSqe9UvJ8wxmzivwpfJFEYdaKxs6LySIRZVj86wFHsa9pCL3A4aE6C/PFKq3WN+n2/j69ffc+PeDvw0/pzf3bdHN7lxbrjWherHg3FiYJgLiHt4wjE2yFqs4iti5smqOBF43LMQdmi6qu5UT178aiFc6M81c4BaYM/Gx2e8bkdcvvTL7F8cO98WxjGUeXlFRLbtSy1J0NNfBQgyB+XjReohyqQSXMGwB08X7xHq8Gjtwz5z6poB9a2VC1DKmfP/afz6VWn7aUfn2/+Lk28mLmYWxTa4MSgaOWnoh9HY3O+rqX9MbFKdqgqhtzhvl1xiKWxtb31Jry614ThfS9AEd1346DRjgSTs1hxFK0DxxAcvn5CtHSdGS+CjhipM+MOIJzc6rSnVJ0xEQF4Mjj+o+sa4PN5n73ROABtW0A6Dy8fUsgCMsXjo799on1j1hLBbVLSE+nWjjIKMnA0XrFLBVEM+5R/2b3nB6/fBZwtH3ixhi1c+7u7tKbt/fp7u4+rZFRkuakmnt8fEqfPv2efvvtt/Trr7+lz58/pS9fHlXnB7UWoejg0AZ4RPPBMk4IHiWCETvUOtrt0na/S9vDU9qfABzJiUEYBSCQ1QhEoMUBoBMuS8BilVD/iJVislNb9ZB4X8+aNKqSIjPZuazBlL/TDbVl8VQPTZ4cQZzlA2UxNsEg1dunlxk0PIAjy/jC8xM4Enh02G2ZgZSBI2STHAAcKfNIGUcBOOKUiKCG15Cwek0rgHnrdH93ZwDgmuARwCAASgCEFgvoOoCIO4KAT09fVOPo+Tl9+vyJwBLG9ma9YTYZACQEwSjqXQrheJqlLWgFdwCLABwd09ZqGqFeEQAhZhUtV8wySst1egFgBHrQOcAj2EmLAXBE8IijS205jDr5U4EjTAFzRanIwyAAJruyMwWOU72F6P0h3mTixCKBkWwzxyyBk8qAI0Y0oyIXYbSccQTnHTJcUCvrcEDGIGplCVikLc+dr6ouqXD3kWARMsMAns5Ax4MoVwtAOoB2EmAnqHrWGwI9crQV8MuBI+QbUWbOsXew6P788ISUOH6sMYYsNIwtrmf0yqSLHABHMioMrs4gq9svPTJ3KuNIj+JrJm9fey7d7WCGbMCYvOZfa0/JNtMhrzpz/6zAUW0TTvXfNTVup65lIlxhmZz/5V9zn18F0vZcX9kRkJGvmxvte6ilaqM/hY4cc1heCxxhPucr5wL1BrhU4BHtz1xrtgDJtL1cjjiYsXcVacdV7C+XbN22Y876Iu8tzRao2DK8H1s2++VxHAI7Y2CW931fxpEHHxSZ5OdfcuT3zbfxOdB7/ticg6dwyYA2eVbRVn/eGkDCNXrmnK85BPSE0I9mrZm4hnr8n2fAEU1kW4cxiza8X5Hq1zOO8ArgqGQBl8z8A6xaBncQXPK1Z/YffYLQ07Zn9gofXLMB2veCpeq/YcYRL3oqdkYBjnAz2f0MUrJSAdHjzXbWGUcvLwy/cb9cXBOtPck14Mcfm1tjZ39b4KjNmHROTeaytmfO1eu4p1969u8mRn8AR4MOHTKGFJ1YcAs//CrgyFkv7OR/KuCo3xCBRpe4GHSsAUAEjkyW8pqhhpGinSoqlxwFNctAyZgyjYLnmoHrWWzxmN4FPSYoY9+4Y7B1zdrBG8/jtvbKbAoFCQyp6hRBahRWBsK8BjiaEvo0wo4zZhy5gyxGLNYGlj97K8Ik9ouiMT0i5Z8XOGrNj/M+lzF0OinSFpv29c1tun/7Nr17/yE9vPuQHj58TLe392m9vkmz5YoR0iiFTPcf6gGwAKmiCZlxZJtuUdWBnuQcOKod3rXzdMo4Z1Fko6qLivASeJQNp0uLl6nXJYJmap33rmvftMgk6v83pRBq4Ggwzy+kL/eAHzgGjgZ3Ro4BO/59BCxqOeSyNX/PiM8h6D92ffRWD1Wd0hDUtx70ko1g6AhEP3okX5XBUfxKXv+hcsAy1FpycGpMWsYBzqn7J+qbmkqxNY5+3UvAUeznMf1bj8W1hkukqpuqb+T9Fdsytvb7V0U5sgWcjV1nSt/E8/qve33GUdTxUXbV32u8Ra8V54M/Rx0ccQ2IVj9rbXdc01flWgKOCLD4RtdqDTFen8bayeryiEoD9YgANOwPz6S8ur29SQ8Pb9JPHz+ku7tbgkNwNu92TykddoyeBHAE5wBAp+V6SYozUs8ha2UFKrE56yU9PX42qjpRmoEOD7WNACjcIzDi7T2BCmQwAPRBZtHnz1/Sr7/+mn755Zf066+/pE+fPvG75y0yiEDNBio96EtlGR0PcI5D981ZFF2UdXKSg6rucfeYdscds2+1FuDQXjJzBQ5q6EoGYkCfYcsMQInOWNTjEXhEHUO7F6+yk0sQdaFlpoyRW9yiVgMjr/MaRN0WIqqllERVd5wh5Fp5xXPoeoJCoKsTcIS6T6Su2+uPNY5YxwbZRgKOACywmpNlZrzMADcgClbglIV/0+mMzLE1ssVu1unN3S2BI9LNbVYcY4wpqQsBHB0B+mw5Vk/IJHt+Ntq6J4JLyDS62dykDWnqBBqBEk2BLbBHXtLzdk/QCNR0qmuEjC8+rbJdCCZgjFYCjlCwncAdfrMMFacTfBHloIAGyxQzp0v0lyqpJgI5luldcpBeI/6qcwiz8A/9XQNHGUTMuTkAQuW7cf03cBgNrm6RHgAWkfmXHVV6j17AbAZ9IsOQkA3I8QJQhGwjZYrhs2jrlPGmhCfVoARwBJpk1KNiNtDCgCOMD+qOWQFxUBBiTLU3kVwxS8JsFYw51pmizXUPD6UWqITzldmEvxXXls8RZvadAUcWvOjjBWdZZ9Q87ShkqF3MNHLL0K3DPivxmj2r5a5ePc9ae0r/juKETnuAwh4w0AIg4ndxlv2dqOquyDhyu6uv42A3onj91wRhUgJjwcAmaQTM1vbemP13/hywTRuBu30PfOEot5ULsBEPbrW3dz+F3h1QDZqPKF8zA0ei1xRwJGrWvLJsXyqVWECiBCzc9GQElYbn2T6DMqnsFzlG9jl+zwtmWVWo6mr773V2l2f8GXdRZPjw9nibHEjp3oX62IX+uRDY3Dtl+u3r3itKfjKjHDaT+XdI6YRsVWa6yuejV8tuoX1wea3yybH9i8DRxPrz/d5U6wUcQR8C3NGNCnAk2Yh/0W+3Yka6gKO50xSCto40ch6oBaUOLw1s5r04gQJlH2nuKuAoV/ejHal/1C9VjSOCcaCPNhAp+ksUKGZUNB6ghDViFHeeiWSrJ4N78bOeulBbXlojr93zTI1L/+/fHjjq9Tn82RlHtT2T+4y+/D79d439cu1Y9+qS/rF+zZHD7KuWLRXti16draVV+rjHJ3VpHXGO3d3/zz6rs7Mf4sWyCdAxL67rhBZwpE2xNs4liygDR0F4x84vvMtKOaY9Gw0De+5aeV0zia9R8L1KJA7HmGKNDsiIArcm32CSkmliTmOrTUdxPhlqB1U8IjsfSfkN5YyZISF6aRK3+u3SdxE4osJiOu5QqWQFZ/PBf6+zk8r4yqnxz55xFAVna/7L1IoZR8u0XG2YWfTm4SG9B0Xduw/p7fsP6WZzmxbLTXpZLOjk8sLQpLs34Ig1G/DZeOKVcfR1gCMXevn1lcBRvE693vwznGW9/3plxmuo6gYyrQGQexsxtsg46lUeft4lh4DfO/Li16BE/ewtYATXqbOQ+J1Fx8e1G9vzRzOOInDk92hlHEXZE+/fVOaeat+I6qz7In6O/Vb3hd/TgaOpNuD3PwIcXRrz3rmMfQH0CKjqpoCjeq7Vxkvrc+/a+6PnXrpP/8b2OuCo1nXxPi1DXHVZHCwoRldLx11jk4zJvsHmMhzUZcsZRd1+D2+06GFYT9Dj9wkciYOdzm0Hjl5Qt2ZLx/P9m9v0/t1D+vnf/pLevn1DQIh6f/+cXgAunQAcIbMB2QnIOvLMIwBIC6uNlEin9vnz7wSLQHN3QMbMcZdWiyWzkwAYvXmDjKPbtFwsCfg8PT4yc+WXXwQc/fbrr+nTp8/p85fH9MS6RcieYCVAZlWBmg5/yDhRKsZcQRV7ZIAe0v64S19Qh+ewo9MbDgs4qAE+zJdrOscBHiELRnUCBT6Qqo61jQRSkFaLwVKlFkuxKeWEdSCJ2RYZuDB3OgNwgvOOU9aAPN+g8+cTAQdkG6U5xkjAERz/yBhhjaPtTtlGAAEOe/YtMo3otICDgJR1pzSjnWZAOyg1Z0fWejqC2mxggAo4Wq0XzDC6v9twfAAWgbIOY7whTR3qX1TAETKOnp/TbovaSztmFxE4It3dWllKXDsA5+DswHidSCdIekCyqaDvmcfGvJkMGhEgWqa0RtYRwDxkiQHMM5ozAkf+ZxkqNn6iCSygXR6PABxZZacIMV0j9kaOFfDHHHCsMyumnQ82s8ZJb9AugJ8FUDL6pzPzx2x7eq9EgcMFQKo61ThaGFUdsgkFHKHbAAqfCPYRPDLKOmQBEYykA09UUchK4tqwrCOtDflvAbpi/ZD6mBlHa2WQDZ5HT8UIctTp5JqZC7DNEJpRVmH9WS3PAhwVcBEOZlVqcqo6vdc/yz4iyiTn29S/Wme73jp/rR3s03boNc6ia4Aj1yUtmzJ+J1p4yRP5MRQ8cP4vfhczaP8+wBEzYKe7Nz9Gt23EHgAI0zMzpmZO+R1dygA8LJiG36PWz1362i6vZ/tzgaPazq1t9KmegXyNzm3OQPcRxVpHGAlSYFqGomaq4UIGhjjriKaxKDQMOGrZmNHOilns9R57+LkEJMYaR/X1r7fhDG6grCzZQfHetV0Zg9TG+9kXh2RSfY0xf0LvvMP51zqCJ+eE2ZlL6IBBwPOwRna0ca/LOJJe6Fl/PdfF88ATJeDIqOoYYOLRj6FuX84SBhUfZKZSDmb0VSj6o9SVNPAoA0fKOMpz1XiuuO7hFyz8ubrOtcAR2+yjI98a17NnE5kNwC8jx1Zg/Cm6UPaDoa92SgEt63n4tefQ1Bw7//3bAkf1Wm3t371N19gC/fvbc6ra1p61jItD+n367xq9eu1Yfw/AkSjbbR82gldcGtOx+fhPDRz1L0JsCEvn5smElEyL1B4AR+S/tok5QVXnaZQtRVcvnmsm8bUL75qijy1jxfvS+8NfvR2XHI6+hBmlm+P8L49OfL6LVHUGHPH4K4GjMWOkKBHoRHJjDHhq6/b4s0dB0aKqc+MUWk5OjX9uqrox4GjY79hMQ1Wv0my+Ssv1Jt3dvyFN3YePP6V3Hz6k+4d3abW6YVQa4pDpcFE8MqOs+Z7RXPbeaPMLcFQoFsaMaxpRzolrU7NeY4PPBhzFtRINwkuGs8/81vUZhRMitvtl2MR6ClQePfvVFhCR569nzYR+glMmygg/tt74x2cfU1jxHIADiMiqj/WpRsUmAAAgAElEQVT2xXa2QJH6uLxWvyPgCPPgkvzM/Vq5A6acKnH9tfornn+Jqq4e9xZwFJ+hBdS12hqvi/e9hpZMQ1SFGQIZY+uqvk/P2uxdd9fo4bodl+7Rf93XAUdTus9/nwKOfAMer9fbd3G86rGrr9flEMjAEcADcTvD/66NLav2aKucqTNEVQf6i8NB9YfevL1NH94/pH//+ef08O5turlBdsEsnQ7b9LIHcLRLcwJPKuSLmCIACpm2DhGki8QMpc+//8b6PACNUGfl5WWfVqjft1mlu9vbdHd/l+5ub9JiviDwjtpGnz99YsbRb7//nj79Lpq6L0/P6fkJwNE+ARSD2YBMFQJHezi0lTE/e1kKnNif6CTfHg/py/OX9Lzbpj3o9piFIyfWYrUmHRqyWKBHHThC9tKJRPNGn0UAyXk3BbdrLzJXzR7+M+frHHBEIfBR/hESfCJwJIowGVXa8NNuY2SDgAGARqh1xPAQj9Y9IOtolw77A7OMABa9HPdp/6z3chLgOuZQJ9iEeSAaFWQb7U7bdDjtCkdpzsJ6SYvljBljt8gU2qimET4v8T2yjwACLbFPOHE8n55Rs0p1qwDSHXZHmwOob4Q6V6u0IkWdCskSeMDrERlhiJY1WyWh/wEQAKgQTSDoAmETnfB+jYwjAEfoHdH5CqUrwJHqRCLzrAAMETjKMYd/ADjqWn+WMZZAT0MAySyNimWA7ihz7qvGERFd/ZfBmFqKaF4AYntBSL4V48YrgSNVveQaJm0dgCN47xhtrIhjzAdkGjH6+2ivPASZX1YcHH1OsBQ2pZzlWDUE/gwEwtgSSLXnkG6dEySEDlvMlwpWQRYRMxE8G8zqFHGMlT0GoJDjjUw/y5gvwJHTW7WAI4Ck1wNHcW/Tsj+9Tqx6f9pSFA1jn5PmWraJOAOinTe4HzJGaY/21TjK8iq3+e8HHMnpOv3vGr+A1lF/xPX03W0mOHAUThgbk9qWnb6HqOq+/r/Svwog0b9L+46euVyAeHPJhf2Jg0eD63iwlVPVUaYIQPL16BBSBo4IgI47rP1Zatq3S3tWZIc4TayDMZf2w302nWgi1bF9IE8/ZbMD2QVE8izP3HuhXpTXnOqZRznrp+fg7mPkgbBKg+xrBusY8OX3lK/KMo5cn3fcgznY7GwFspfntf2xuyQZwDCs6Tt2eQFHyuDxXs75PmQL1GyX7NYNGPydM44U8MMgH8vw0WfUqrSMI9SsfDkHjnAt2tA+fwJVagZlreHU4eYzQ/95xpFPu6KBDEgJdHgePKLF5vR1DniVNWZorT3rOFjpaxavfSBox+C++pBvDxxFOdCS+S3/Z8/j9MkXXSkmKYzJLPogOEf7a/xdo1v/8YAjsTCJfUPOI43V+WetRQts6hk8LoKy6nr8O1nXjSTRfDcZR93Pj81DAzgitZAL4BhN4hB5FfmdOy9Q2/2zA0fdDkdAAwCOQqTe1Pj4tb81cBSNrVoozQAcYZPvG04DF2ph6sKNjgKLZvFXf85ssOKSdIhoc33p/nUftTd7Q87eaziu4/hF53Jc5OUYFfHt+VcL5JazVgaUos0WixsCR6vNDYGjh/cf0sef/sLX+4eHtJivFR2N7BbQ0zG6VhQ9NXDkBSRhvsCBxmw0o1qISr/lPL3kVB4cD45946+PY1JHgNXKsb5+3Qa0j0QTnZvxXuV7bcZRPReod0YiFvDMNdXZpeNba6eeL34vRG8hut+vVwMgtSFTgyX+OWYjmQ4l+FBf1z//WRlHvfLT25z3aDXV3cjnWqHHcRlbx2Pj7N9H4AjXiAZVPT5j82CsXV3z3jKOFPk2Xuw7rnUfz0vru0eu1cdca0x2Pd9VVBxfFzg603+U9wqUiW13mRd1Xc/cavXxJTlc687LYwQn/Sztd6KhQnuFbVjFEO4RkYninOvHtEJqQgJwtCP4cHe/Se/evU0//+UvGThC1snLYZtmh+eUjtuUjnuzB+C0BnVcSitS1qG+jQAGXO/L50/pCLDjIODoeAJwtCRV3e3tJt3e3abbm3WCjAP4gJo5Xx6/pM/MMvrMekfPz7v0tN2lLesWgYIOdHWiOANwhPcADOAsBHCEekUAJgAyPe336cv2MT2B4m23T1tk6aAPIFNXa9VyscwVJn4QvBBVHUlX+NnqHXFTQReCnBeISiWo5BGqyu5SfRfDNnzDkoEjAXjKMDGwKDsbNE4vAAfmiIFV0WVEsXomETNHACAdlXECMOCw3THLSPHcJ/muCB6Jus7/kGm0PT6m3emZVHU+f2GDsb4NAIfFTNlFK9HTga5utZ6nG9IQ4v2C1wbtGYDB5+entEW2EYCjvSgEAQKiTo4yT1w+ebS+qHQF9hn1DMAiAnMAhVZW+8bGBVHqq2V6mXtgDMbDO1fkbA7wfR/AETofASQAjlh5krKjzqyQD9c0WQaOSqRzDUPkkCCCiaC92RWqOmQAvsBBpTmAbECuSb6XI4+0wlYfAc47/rE2EWaZ6AOxtpzuT0CPR2OrtgtLKpmr1+t9qVqR5CLHfQ47FhSWS372TDGAgRorq0UFWRqAI2aZzRcGJqpujz2BZT2dA0e0Mw04moJt2D7UUbqgKyWD/U9rsedfb2Q7R/xKerZ4/zH78NoaR7rmd5BxdAXVIFvMunMd/+goGtLTdJw1eUjeP4z5PC7sDyYvzjX0tdsc56/mdcuuHXN4TbXZ57KFGw+ZTrycQTFejKpOX2jfO8w8ysARffCW6fEHgaOhLWe0rU7f1aib1LLDpvohO9s5P0u2R37OyklY+0TGrx/lUegtCwpl7Rr6ToqsoozozLST/J9+uuuOQB9brqgx4Az2G6QDNjuH/R9rcF2+kzSZ2V4Uppbl7c+ba3lZfaC5dNLUv2aNo8y3XuodzUONI8HSBnyxD2U/Sa8796zAo8VM9M6eccT9Usj6icAR7DAHSzM426CqE/2rbER2xSAwZQo4EsWe5mdd40h2qVW/GGS6jfnd+kHQqZF47e9/P+BI0/A8qLfnSXr9Vn6tMeCo5T+7xv/5zw4ciSE8ykWNl9S4v6qXr+kLOyMP9Zgerf0dLV+364o/BzjqmZ2dx3CToNpt1nnipxYfvDbCpDHwDmeUlV3c+T5daQWAiUdgxxEM9kvK+ZqBqwXZpUeNG4fOLhG6z4bn/8tRtugTUTEomlLuf5+I7mAor95ViMBcgtv7YiMUeSoDQwaDlHzc1Dg1isbJad+olmORSg2oxs3ey+CwfzUXb4MfGGm7HuUCuhVXWtSbnhIrj0p2FtDpwc2q+G3jP/QbNJ14b5Wl8dWBo0mO6xCfYbUHWg7f4lxRj6nWhRkjJTzFO3PwnLqe0WoMDGAfL1mAjIAmYHSX5vM1gaN7Akcf08e//IV1ju7ePhBcQjQ0Ij93B5ZHLpvrYFRxlhBUEiDuwFGM7hpbj5cyjs7Wbc44sudwQ9b4ixUdM1w7mtfu6D5/b5OBQAnR/6m9Ow5xjutqTWkVlX/eH7FFrWXo59HpapvVvHZcPvq6stcCHNk8sfUgpRGUlAcpRGM/HMtV6grNrs20fweOGOhuWaAWBS9/pq0/k9eSRAZ0AfjHEXZe5mxmOrw5Od2RkKO47PjQNhrh1jwVOveIr+GxbsUWqroCTp1T1SnauYxUS6kX5Z6faWQc/HdcMY5fHOcc3GVfnjnpJmhIaidUrYcuAkcugz26Jc8j0x5uhNaTtzFRoUUYhKDFfEYFmzdscS5kddYoSFw51Vpro/XdtQbw1weOtOYQYTiMFm8/gcZLUsDEcn7vzsPyPa9sa3gaOLrGfomt6wGOuhxnRv01AI647hUVS650AEfgczfwaLNBdBqyQJ4JINzerNLD2/v0E2hSH96km9sN6crScUfgaHYENdo27ZhFtCdowRo5a1HQ3d0g42RBajXUOAJoRJq6A8CmPa8FUAK1lPCHjCYAFjgGQARq5zw+gppOFGi7/UF/W2QbARA6ph0yivCHUj60W7kamHUEJ/j2+cCaSE/bbfqyfeLr83ZLAAkZLzCaCnC0ZI4Gtv7IfEC9FdU+stqDxqtPajOLdnUdC31M+8rcNe64YYYoB9heYcvR824OPGZIFRDJDAHNw9mJYB8zjuBIYGZIpKErhZjhpDnslH1CtzxlshxkGBeMAYAmUpS97NP28JR2RwOOGAiEY/Y8DiAU5gnozTDcGMPbm02msAONHTLF8FyIdgVF3nb3bFlgAI7g9PBnzpuD4MhSX6HPMGYMfGHfqtYUaOjQ956BAmABtY1OizkzwFDH0eBPSTQAfsww8rpTTlenlRXZ+LiCzRgo8t/rurqLppYXQTM4XbeE7Yho5C5KRbBfBBypxbJjBnom0N5YAaB8WT/OIBa7FwkUjQIPlePPM440Y0Ehqchnz+dySh3NvVJfgplEtNFmzEICfSBrhTFzC+MD55SisXMmkD99jsyUbYI/2AfLxYpZZwSOWCNpmdJimU6wXT0rTJbJoFYVxpwZR7y3MpQKVZ2BuLSduBFln/wR4KgODpAKjY7aS+M8HP5rgaPLez/Nk9YM43ksyu72nt4HJpZwXrzL+R2xhyl62DOOyn4lG3pGKvbSy63eazSYzRJpdqdO7YkGZn/QL9oJMk3dNPzOMQm1nSXpbH/tr2472uf+yyvjqDNWrv+y7hymAOJOU/dwnRUisIs933N5ZUYOsiJyYIXk/KAmdsxIMsBIK8yoMkvukWTlybJ2s502BEiivYR6bWWvaVcdOY887gaJO0aszJewJ/f2cR65b0dryMI8q/ewrV4sA9NWbvSjuJ/Ef4I8JXgw1c8mjzyLKbTT7YUMHJnBeo39Sdme6XPjrqh+Hx0d9fvzYymtQbeWGWX0nC0H91QP+O++q470pb7EhmCo76Ng4oFKuRM4sgye/HROVUe7QdfMGUdWGzjXI6KujaCk5ph+F3CULONImb/GtJPHDAEe1keknrVAOPuOL1ZHifPcQSPqZzltpRV9LApwlEcH51mJiUtUdT6vtOPxPWXcL6mHhutPpSv6/00dO6YBx+4g2WY92N+MziPrjMYW+O6Xej1V3eX1V3yJfXtW6pI8Hy73p3yarc6I5+mAa4NEu/asnePwusNUukOydhgkLfnh8qK89vonpA/0z+0Af89r1HSt0fdS+9ltjX914CgKUDdvx6Yauic+EPrt0rTkhBg4UVS8NANHzpMPWgF5HxQt5hd1J6Is2wQjU51vZkWIqKsN9vrzJcXXEk7+3dTzobFwwEaRhfdj56m/LXpEFUdtgoiexQE1vBfuYA4Bi7CUESbnquLsBJZ4RJ6iElwzwLJAn7tloT6mg4v2hRzwelZt9DTpyz14vEUfaPKWY9xIzD7pIPhlX5kD3yIoeC97X4wrM6JIWaeUW7Tf76lnBT2GNpGMhLA2Y3MK5eugFqo8CTgCbYYU3yAqJSihMWOj9X387mL0VtxpmWGdo7MzOGqGoveNZbjLMWQCyOZEmVNRgbnjGjGgysDK4Jtny+fnxlpbpfWNahjd3NymN2/ekaLu/ce/pLcP79Pt/Vs6u7CpRiFpOM4UsavEcHeoyLlSlAtdDVYUkW3I4x3e23dZEDrIFY8N5/p4Kf1ZkTa+56Yhk8c9h0bpvhREfl/Na59m2Ylrnbl0ENrrowUBPVi3GCZbf7ZXyNsSX7UcM2MHEme/uODzcjM5cGYSM4pWMsOjE1zZuKJwJYO+JRVTkBO4h4p+SgioML1biOptfEWDj4cZsRHFhs6T/inZDn6saGFmjMTmjLSNGgA3tIn3DtdlxpJt7Ahb416jwJEA8ShfFECodZvXANa73Q/PRxnHDoJlbR3M9km2SbZDh6hAveSS1WbzwRvIz6DU2W+qxRGVvY8xdZ4FNRj7tIAji5ye0g/q/iEwMLhPZVnFDckUcJSNCnce2rVim434IFMSjukmDp1NVJyDOSABKjmuJXYeGOAGTa3/IhWI2xjXOHPyORfeXGOIxcvU+n5qcyKMt2X5uJCoZXqxpESZak6nHOiQDZxsKcRn8XFvjX9Pv9THTOu00v7R69PZMSOdG4QAA1ws8If2hW3mTy+oebIneATgCJkJqHHEz6tFurvbpHcPb9P9/Q3BAoA9s9M+zY7P6WX/lPa7J9YuOuwNOJrNWB8HtHMPb++YqcJrHgUa7XagM0NdHoAWiXWRABjdZOBono5HgET7tAPA8/SUnp6fmAVBei2AH0fIWFDQndJu79lGieARI+xIkALgKNEJjkyl5+dt+vz8nB4JHD2nR1wTVG9Yi7BnCVRYllFapMVyneaLNR3dsmVVW8fIv3IkuyyxMNscRA8kq1l+2LQkcCTjqqxRXsQib1170L7GSQKOkFUBUIfZ2bS7VMEQjhm8otYRgSOjPCmbflDbCTQCaAfKwN3+ma+KfhVopGywfTrhe1wHdHuzE2tV3d6uWbcK2WEYrzvQFi4kdXHdHWou7QHoATjCnAoUaMxs8U5y2S+gR9krDvgY/RyzTlakMBOAB9BokY6ok8M/2VFyaqvOkVvXTlWHn539KvsSKDNVYHr4z225uM79CNPbpfk5CCg7Hs8WofEOEjgCaKTQHr962XyE4tu4PrJmcKqbAXxCuchkIxUQCNdVdLNdGzV+jKpO9X5gDXr1S8VSk8LQnFuyswQIKdtIugLBG1uMH4PVAAyCls5qGpleIU2d9a9vjDUOCxZDB1hE4AivS1DWgYYOtcQ2zCTDGhIloY0dsvl4jPabWGu0JmmreX0jo7rzekcGh2U7Flkrbr+NOK8wZ9De5bLUkIkye7gHdZ1QTLUpWX6Nsyjq1mKTaEfBZ8Iapl1fTKmBXcogoCFwRFzyIuKQZ2B+lDZwVBwpJSPJ58jQZs7oVtkay6a2trXsl/gcvodQXV4/z7YI1krZxkXGui0XbZnarvPmEDiql/vUQPb8LkNYe4I8DtZv5ihiG+L7S7ZRHveaqi507KCz3cbxYCpvydnuJfei08E7cGTmv+zysNeQbS8Q8fJImF0eqLs4JjYPPYgis/gEBxr3JnmXZLrvzP9kfVuWYg4szZZtGFvV8C1ATASCfC+agyZNf9Kxbz4Jp4lVu/x7C3qkLDJbijRp8mVwFLD/IcBgeZqcF551YvtM0/ckyLU288WCHYejp2OCu0m+NDwb9836Uft7P9b22ATbURtH46fzSjv13jfTei9Z7zprZIdkG2XJ22pOWr9IHxd/FjW8Z9TI6ZE9JVFExzsOFqu7Dap145JeusHkYwi047xzOWjrVPvv4T+Xs/6ttk6iYS3/5DOwma734WfREQss0vjLppN8d30rPT4DcITsY+hu07sKSrfzCejqzzOAKGE4hlrv0leWHcT61gpQkSNfwSnlSc3o8vXpZSEO/r2NSW67X788/SL7XerxKyCrj5kDty2Bqy4dCmK5RIL/07wgw71blGfuwR7OMx1vGsLA1R4Rfu0xY1R8LV91D3AbfUZlyo2svyz7zf/igRxOdW171uwXNoGidviarXXJsD/J1MDb1xq3Ps+DfC/3YNwjv3bvf+0YjR9vwJGMpIs+Humwc3lxsS3ma8t2j/n7nXIie4rNb6NZHdaQr29Tud8UOCqmw/XdGw26eDbb77C3gz4UaCaM2TMFmZzDCFdvceNAp4ShbPJXhuglyrsiPFrgkX9XI5S1M2UADoSB9qZgSXgUTG1SuUORE8SWSV6u0ZGchZBbLtjFq2Bd3mpmRNHSfaHIaYQZpz2OxabI0sOpZmZg4dBGSYs0CosIHOFCynaiD4vWhOkkE7gCAYKG5VgN1B4/aIPnTxzu6OBAAyTg/DIlyH6yDBLy0yLjCFyt3EHS/MjRS1RgHgGfLSDb5wcBSAfPDBkzoL9oZ6O1xn0M7b4EKLZXiM8W/erODTqanZvdOlPdo82sjM3Yl9b2fBMp+6zyEPGCdWKbbYyliqvieqUNHDmuLURh36f7t2/Tuw8f07t3H9Pbdx/S7d2btN7cyokFlwGKSTtV3cxcCJZhxKoIln3gs5ec9iGzbADSuQFr80DAnxmcNg88o0eRLmEd06EHJ1QxAghyug2vyStVRyo3s768D6PxEJAduoN4qEVCxmnesF8dINGcVIQsR2mgRLUOYFDTHWMb9ChLo6nCU7lHNODIx9g27jKWPYvPDE84XoKcoGHoABiBI5tUpiTYTsgEoS4FkMFHAygJdOWGCQiRo0WgVgaAnMYjbtLy+rfzTGb5+DJK2LIf84bRACDKDZdnudlCvyJwxBoq8VjqEdU80e1KP/FY0zE5ygXAu9EdmsDKcsxliQxNbdYXS9RGKBv34fp2M99NUJs4Np/5axWx66uZIJofF4yHMTDJ79sykiLgpO7Q3Csbj7qdpo9cVPvx6hD/nxk1cYNQAPcq5oBnRg3Ducb6LvrHKTjQeWqf7Mehod+WoeXb+nl5/ZG+vJbWoDbkxgIM2M+cW2er2BpaLAOPTtW11EvlO2qEoJvzSDe7YQrMmuq73t9xH9d/NVA1sKcoMJAFjadSvRH9ubsb1wEYsydtHMAjADykt5q/pMXsJa0WqHWDDKK5sgeWM343nx3TYf8l7bef0/bxM0EG3NudBG9vbwk2/fTxA4EjgA53t2tmDT2hztDz57R9/kLAAdODGUoAJABO0J7Uhhhg1NPjY/rt06f05fEx7XdwlkM3G3P+C2TAOoGt7bA7MQvpdIKtpT/oVoBLzE7aH9Lvn78QONrudgSOHp/xfs/MJdVfgVxDbR3YsXgFJSxADARHodaO1dt5IRFYcZ4vJI/Us77aytoepAK4Lefry+wrxlQ5eBTXHnUj+peROhaoI7AA91JmEcQZooYB2JD9X4AD6fKkRAFKIKAB2WHo1wOcbFbr5nTYk0YQf6fjjnMB92SGCiJl5y9ptZyl5WpJ0AjZYQASUe9ozrpYCGABaITr7NPLQfVzBCihrtUx7ZEZzcxz2cZCxAQcwZ6BvbWYA4zS+2RAHscRgTLzWToslumAbJRcCMD2JLSvzY4yPcvMX7MpY2CW615pjrKmh7TDbkG7bVayFob7JvcimTyV0LQ/A2tsLPx7t9V9I8lNrDXjgPl9ks5f0ubQegT13AsobhiMA6eTooYxARdzHOsgwim9oL4isvdtHtBSpJNTlIXu3BQ7gTLNMBd4TdPRqmNkNZBo55+Y5eXZR6gPBicRxhNUhIWuDqDRgrXLVivQToqmUIoLMuSWmfSgIsQa4xzAK8aUdapkD3PW5WxQMV3QSUiaO4PDQHNoGVG0gQL9spaPxrcGhnAsaDT939i+UiBTofRqOcNaMrvX4TCgtM160mSG2TlRovi+OZskDkgEu0oKPe7+YgtbmTe1A6XYauU5Sp02ZqUFCVdrWLcn8L3X4qx3ty3NTJ12ha3RukZYytkvzsYSeRvrk+EIXhNF7XW7FJhlT257Au3jZO/5/sEDgvJOfyxgjc2Nkd/+tPnMcX9B2Fs3PBtc76W+kY81FUQGq91ALcBRawRdzpU5hT1aXlMT3T0Wfe7bwTKvbLYZ6KK7Ruf2EFlA8GnM4CmBk5YxkQ+XDZWBNE/45YbVAlszOKO9fas/h34br0knnZvt5wwAyXHDq5kPjH4gmyPcI+bYR3coWj/7NVh7B3I6u4IGLWu2smHb1+tWe2Fc99JYax5yRPQQl/vF6miSat5OinWNon0+CMKKetkCT/MubqCyPWDE9pXcD8svFxk10FfuB/FZ6/OUTxDmqs+/krFjbs3qxGIdQO94RlyoA5R9Zuass4CPl+NO+ntWgmw1B0sQkN4HPc0AcaeRs4w6A6QyOGXgkkUk533bYI/lgBPBPPfr2ax2UK8hg5ecoX7JmHmktWnhJuzSUitr6MvjcdVYSm25H2hcto3Os+hXjDvciOq1FPQf+O7aPd7AR93wJRTgKE5E11fjHmzLL9Za5KSVr03CAO+tP3OQrgs+SKaRdTsIFqjlQDxPcn5ADtPY54/t1/9A9//BU4uvNQf8jwQIc7lfYY9oA1b8gwqKMLvAfW30V2pcSkBQCRDwFeCj/s2Ao1oI/sFeHZxOQ93nckbuYyR29myl2VIZR3Iw+oQ1YW7p3BkFZ1VbjxYcGvfegNZiazlIauDIa3/09EM0PMePd8GoxcjuCIvf43EGDkXu/j1isDhplVqP/xXwTcVgPY27OJ69PQO3oHVrfmbepqCV8XvO4eZDDaPoz/u7TRfm16ZRk9NrjRvdi/QZX626J2x+zIA2v3jDfi9RM06FEds1Biz2LmrNGxeUdacU9e8NixSNBTgqG4+i/My5mg0Z51b1bVUBJtgjKMCNor/sQ2zAPWIzAke6jzLYlunm7j69efuQ3r//yNpGb9++Tze3b9JyfaN6C3AnkK5OqkCmCL7zrEGnFjGAJCh236T5uqpfKdwMlHAh2jrGQUUWW0a4d87Mi/MT67yMATbAF4so5sWJIpSzNIcjxbjOptatO/z5fAE0yyPtioKWvceVjUuAuGVzZcBRamzWNfXleEbkdnYfDhznRQ5IoDiQLqEhYMHp5yRPKQdMfmSQ0Y+xMYo1i+q6RtFx77IqvnKs0zwtEVmfaSvqDCfJLrVtuMadqk6OAt/w2vkEjrzOR5UhZM8Q5adqbJRtjd9rAD4Ya+GcwFGMQ52Q/MEWaoFAJrX4fJn2rTKIWuBQvGsNkrSAoyHco7Nb83qw926BgKFttX681BM89lIh6kFjZNgM2jLRza0+aPXbtcBRqy5TlE2xWTo27jLbjaYv1aIFfNoN+zLSAdhYjTrmeiyPP34M2ufys6UfvU84aqxoj/VtEf+2FrWZFj3s0f4IFlgGA8EjuGgBGCxSWi2VGYQaSJslaD8AxnxOz0+/pc+//0qqMoAScEzDDvv48JD+8tPH9Neff2b2ETKXcD4ag2yiw36bnnePabd9JnAFSxogxAY1jnAzz7R5eSHI8fnxkRlD0DFcxgBuaEeibTesb0Taumc4uzH0izS3TCEEKSEIENQAACAASURBVCA7abc/pk9fHgUc7XfKZHrasmbS0+5A2jrPfiFYtNikGYGjFQM5kCkxm28s42jBWkqs9wiHj/nA2dlBPjpg5LJFwGSZmtKfnt3mDrEw56xGgMBMTlZlHlnmCJRjdlJxw2iUdgl0dQYqkVpN2eEYoz0yjgAc7ZUlzD8ARwAQD6AeNODIKAw9YwZPiowjZofdbdLd/W3abDZpsRRtqcAhB45wPWQ4gU4Q98Sf6HAkerw+5Jz2EAPO5shmWxOIWLCvAUgUSkBkGh3mqwAcBVvadZPrSto6cCKOy4Ao02gze6ATlbLbfMH2Y8BXOKsOKvNIcO4VNMjcPrpjKNcg8MgvkwU8VAW3SRcEAJYORbSJ4UGku3t5QRYY/gQcAQhCa6CrSGHLdYGsNHE20hoEswH/tDXDuQIV5bBhZQQG8iDDyJw9xgBwwPeUEXJ2OgwGQAdrBWNL4MhqgwF4E4vCMq3wt8RYIhTGs8FmabG8SfM51pWAQVASIotP0JiAKTg9KLYsSE1OdESxKBvw6MeDVg/rz9Jb6rI3LeBIJloBjmpQabgnsjHMNs8fl93xCjVI0bRJbL7V+r3WpzzX7E/do70DbGnyS/fVfYrF4sBRT0/U1x07R86v64CjnvvnY47DGPxL574GOMrWsDuFsr9kOCY9gKL7XHx/0fecbpNPHW17sCy3QkDXiOOvp828K+XlNBWYt3BsbgyltStK88OY4vTAzfoV166p6iQDdFWtIb7jZ2bEuvfT/KrSqw6P6FAP/2zZ7a0eJ8mCtpfKJq4ZOtSYEtaUdUoAi8bOE1no1EBf9bvUj2hxS6vGL6Hgz2nb2qUQgSPiHrJharu/NRdqu9bHb9iqUCqg2ks6cOT7ZvgDcmByuMhZreMchGN138Lep94D+Wf6AX1eZUDG+sfnHzsZGcEAjjzoR9lIzrYC21sZ5PLmyH5wUMlp6+I5sjM4Zy1TKRiTxf9hcylmsxNz8Q2Pj2UItIj9LOCoBEyXdefr0u0d+Xkc2M2BMmcBHK5XLVG8Y5921YT+Tg5u6fda/mX5Svk5prObUsbG3sexpu80OReBo45+6dXZkp9uJ+vC8dzaB3CNf6Kjma88xGz50Ne1H8yfw/VDz42yzg6YiXxlvhW04Bz10vQlzf/yTYGj6VZcd4SrAzheMhrfBI5KZNNs6bR1+i4bPV5HIzhZwVfr0X9jhn0LFKgn3pkhbRuo65526ujgWK6AIy1zTQKPrOKHoFDxu/8Wj4n9Q0ezg24VMFUbbfHzWN+RhsJA/LMpOuLwyv0dMlGiYRPHA04G73sZXqWwchSKUz0bf48bB49foNhzhVdFD/pvPffQNb4GcCShHtuEKVFEvRxGFo+T3zsfuDh2V4qmLEEo6ejFX7jw5AJCNDUoWm7vkXFkwNG7D6Ssu7m9T4vVjag+jK4OdY48xhjfHywDjWMjln21O2zGe4AjF6r1XPM+8FdSjGEuHFQXwY31Mq9KlJj34UXgyAeWzpTy12NfuHO5RL6UKKCBkuDATQNHrTk9BQ5gvu0PSEkfZluMgQ5xfcU21kqNRapZhN3kTgUaRfCopchju+trI9toiWj6YADUbamvWX8+v78MQ0SQl+giiwirQSMD1QUcqdeHAFUE3mWSzhbKOOoBCKKsmBo/tBAR3L3jV1+75dTxY+BG6zAdzkRbyyiL7bvWMLvKQRKiPadk7tiz131OVWm6Y+qarXlXbyzj52uM37odlx2JQ+O4p93f4hi0McrP8b5QtPXsBDsEa3DONYP+gV4qwBEcwHAc7+mkpmOZm1tkAynbZA3waIV6RIt0swL91Cnttr+nL59/Sb/+8t/p8cuXtHt+ZsbLZrlK//bTT+k///3n9F//+dd0u9mwVg6uuQSAxEyHY9run1n3aAfquuNOGU1rXFu0OXjPrOyUmCUDCjRmJHLQUBsHzgDU4VmTju/5eZ+2j8ikkfMZwBFp5ZCRe4Cz+5g+Pz6nJ2QY7UFf95yenkFbh/pH+7Q7APhApoWo0wASzRZrZh2xZhIyJfCHOjzMZkKmDeizZAggS4tUNpIc4dXeR1pcj2q+ABrJ5yCaMm36nRPfwHVmthtVHW8p4EiOCehigQVwqCMrRdllTld3SIfdMR2RoQWbDuPvWUfIOELtqiMo6xQhSyrD455jA3APtIK397fp5uaG4wZHDZx2rJ903JEyz2kF9+xX3Bf2opvIohJUxjk6T1ldAIxgJ+GVWUeWrQIXynG+YMbR0cCGIhd8lQ2DGq6SL2hNto/PgSOHgXI2B4fUs42Kg5PjHwAlwoqZEkkOFqe00UQuXGQ6zeqFkPqIT83+fzlt08sJgN5OwNHpQE2CNgM4QsaxnJXklrP6RomAEnA9jD9CjWgpKq2N8+lIxgDQFEoG0LHHTHUDjYyijhCYRVEekOljGUd4JaUjbNY56B01dqCoW1m2kQA5s20XN2kOQHaxTvMl6octKXHApok/z0iTrWNOV2YnK0PN6SIBi8J2RluctijjfpXQrfeTkH81vSxHIuw3/DMlQUak+pylvTK/1a4x/Xm2321EL/t6kP3U74SKtSZrmyd+bvXRpWft1cO+enLG0WsMpLGG4OLfEjhq2IlTfXipz6Qi5EPpnW3d4E7WTRbp3/A3XLJdL89rKPW+Odc7L1yO+n5SMquAQGWNFid4rEEydWzUD61j6/XZs645fACO7K9uY32f1vry+zT9HwNS3J4WTR8j0Mj2wh00X4rJ7ACvDEBbQlNZsBr1S2X3x71B7POx8cva3jKW3Z/GeYX+94DXsJYgW5BBm/vW3jApv5gP2WYjg4dZca0EliiizJVgOEkEjAI4Q78c7Oq90cUKEBJo5GClZXizbxX4oUAk19mWiUSd56Ec7t/yOkqFGq/202TfpPkI+YA5cGmk3bR2Cf1Vay+uxQAckVLZe3ToG8x+IXsuyQGzgaan6T/cEdcDR/3A+yUZUWSOURyyn/u0Sbds/hcAjnp9Kpk8KAJHF+yz3on8Dw8cZWMiCGJJVXOuoehc+I1ov+9Ya0ckCx2eO+FbCjUuvJZRP3C4fmfAEfpMWyUZgVkRhdQ41CQRNYSmUss5WDt746RrOrkuAUeNGds0TpobKJ0cwaLXAEdjxlguzuuxmiNtuNaY0/N9B8ARNr854wjOEw16Bo74SZEdcLSvVpsBcIRso/s3D2m9uUvzpag+5B6Yqd4DOZcBSonUxFOz5QSQM4BmiEVxZtUegL9oaPh8LEqobKxrg4Q5Y6QudGOnRE5HBefXqh2fY4KUa8eAow57lpeJWQmt5+Eay0VtBaZd++/SOtUzDoGjltM8btB8To8BO24Ya8wsvrwj46i1CRwDg74lcIRsO9HaDeVcdFh4W8eMrWHf2IjlGkfTm5hLG+J6fADyy13dlslxbcS5U1+nNe5fEziqHQbXgEG9x/pGuJeyrtUHdd9HmdArz+Oa69nk9xbibG1ka7kRZSCBjM6Mo95nu1b+eJtr2Xz2mR451CMSqS5rHFmB4AIcHdORwAAcyHuCRKC1gmNadGWHtECNmwUygpbpxv7A9PT8+Ev6/bf/Tv/nv//f9Nuvv6anL1/S6XBId5ub9J9//Y/0f/2P/0z/93/9Z7rdoMYRLrVPt8hWuVmlxRLO51368vlTenz8kp62T3KqL17SHJRoy3m6vbtNm5tNWq/WRnFaNqsAjZAxA0ACFDkAjZ6edunxM+oWIbMGN7Q0IGQwnOTsBkC03VsmzH5H0Oh5h1d9D/CINZOITCMjAn/Qt8g6ElXdC4Ej0M6KWos5UPRrg/a03qBZlBsHp7z32pQCh5S9Hee1JcyyT0T/p98JrDutCb5nRoq5zueiqkNGkgBA4S6gbQRwgO9JS0Zw55j220M67g2MwvjjXGSDHVR/6nhEhhcAJNRF2qbD7ilh+qxv1mlzc0O6OgJHK9QhQh8L0ETdJGTcAuTDH6kCjbqObHuMsIEew/iAyky1pURVZ3WN8GoZsACWmEnNjKNlOs2N5swWTr0e/XPvxo/ynHewf2fZRnLhOP2U7AwFLCjasGQYCUwqn+mOOx4MrHG6mRDMwiwyv6+466XhDWF7wRrcMQvMgSOuy+OBVHYEhkjTZsARIE1k4S1AKQmgF5k/AGsRgMPUbRUqZzbWIe1PBvABOMK4UQ6QZFev2XYU1Rz2LFgbAgmNqg5gEWtRqa6RgL8FqW9zFjJrhAmMnS9v0mIFSkLUD1sQMNoejmmLmmWcM6XkqwLrBHzr/qKpI3AE2/dks7+SybUDpJ4j0A+tPedwztiof6OMo1o/tNo8NpfH7Bl8L3HRZ9hGe9Cn/9h3+L3Xbqhtp0s6jqslZGC8KrJm7AbfEDhCP41l99c2YrfNUPlYptx9vddVn/p89vfTPod+2+RbAEeccWyCU8qNAQv+vfskxmzM2t9xjY+ppy8GwJF1c93mKHfq8Zt6vszo0Q0rTrdajMYesusw7uXzenSrrB3tpbR/dxtmCCjUcm+sD6J9q/XlWcthHoeARM82wvWVcaRs9TL7i56J6yyu67z/qbojSlfVM7IDYiZW9GEZcCSt5dlDAoZy9rhlJivLSDWQZEvI06PMZdWNLvOgAEhupWS6uhicF/rfzFUrQTFOVefjcB1wFGwfz5L3Ps/9YccYkcq1gZ/TM/r7OOIHcFQCp3vkxbcfNdt/dWYc9e7ftQcQHuLvL9lnvc/5DwccOWrvGUe5E0aAIxrhBoAQ7fdMI+5ahxzK8xeh11EJ1JMqGgHDzXQR7/U5uGKkF+odnAn1mBk8a6o6bspbGUeMEtQTMoU10E6dKcgR4CgeFx1xHiXXcpzl/rQgSDobwr/WIqj7dszAiWMVM4zcSBuLIGn1bdMosI0DwQ7jKR/b1F07rpon3wtwtAwZRzVwJBMLwge1kG42twYcvUvv3/9EyjrUN1qubhjhyYjnmUVdZuBIRYQP3PgrdRWmkjZlDhzBGWDGUzDkfIxrw9r727+Pr2XOiY4FkbWKZr1MQSlqlBL9c2lMCRzB8RnqAFw83qP1PFo1GG+DDbEXhujbX5/d8pKDHM8Hp6j/G3NiaJN/nhFFPXSWkeMRiEbbUmUduUO73vTXCqwGa/z3xQwRwt8m4wjeSzGeWE2kBkWdt/sq4Cj7Yae21+eZImOKHX2v+hIlevLS+NUT49J1uSHpnMdx7lyaR2OOpUtrBHPuGgcQa4xdIXhba6P1DNe0gePScPaNGaTXAEe1LKplXJRnXieopzt6Dc+ea9W63Pvuss622nABOFJNRTkKSDuEbAM6iwUcrVeoUwYAQrVuAByBLmu9TGmzgV5ap7sN6pek9PnTf6df/va/0t/+9/8j4OjxkXV03t7fp//6z/9gttF//fU/CDYw2vJ4TJvNmsDRcgXH7Sltt1/S0/NTenp+TIfDPp1wv8Us3d6t0/2bu3R3f5fublEXxahD2Pg5abKQgcT6RNtjenp8Tl8+P6fff/9MAGm/xzMou537egBHLzNmJjFD9yS6LVGoHdJue0jPcF6zFpIdg4wi6lkARpZthPcvAI7mDNLgH3fi8OLLEXEujc7BI5lnxQ5W7cgYnMEHtewU9/l5hrdq28ixIIBIGZ3I+kXmGOpAicrMQSMweopCxLJLABztlAUEQEFAAijrkC30nPb753QAeLTbEkDE593uKc1BXQgwguO4Tmtkky1Vx0YFtgVKoWYWKWmtniEAJIB9xEkg/1+WCoKYIcMMGShwAkXgCPTXsodwHElbQFO2WKUT6+EM5XNLDl+zWfW7KFXcpZ2PWw0coV9Fu0irakBZN8w4Ui0iOIFEPaMMIwf/vOClg4qqcajdAwBR/G70dEcDjkhXp4wjhA4BPELSLYEjq/OzmiMrcEXA9g4g3wa1hqB7VHsVbUIdqv1+m3aHXToQGMTfjpl4AI+wn1NGogqF47PXGWI+G9ePaAcJFi0xdkvLOFoaAFbqLjJiGY6+xU2aLTdpub5N8+WGLrEtAd0DMwEJMLL+JeS9ZaORrlf1LAgcYR7A/YYgKa6/spai7qn1kNtV/traR53vT5Rx1BkrcJUor/VDy84Y0++XHBPXAEeuV2sHdm1Hep9do7Pr5xnrnH9k4OjSmNVj1DM5KCE4961UQMdJ9di1T3E55fG+RUuN+RvieplsxpVUdX32mdUJNrov38eP+T/QRuieKTDIn+VbZBy5OkDugFM8X/JhxT4e83noe/1lRpPJAek/QPV1XZdNn9etV23fgMAGUqPl+thGuxtuNbb/a/mL3B534OhM5jfAI1wHtoir9jEAyZuUM1Ita6rVK8JiTYfbAQMKuBHgSCDQUVT5XruI2JMo7KTRArhkGUeZts7uG7OOMmiU6XEj7bH5GAw8clYi9EnGk91nUwVsY2osMlWdes3nY5mvMeOovBco1soSLDbSj4wjszWvlJ8+Hy/56zwjXmtr2kfisqhPn/zzU9V17999z/evDBz5hGzWONLMUsS+vc+Kz3gxOEmZcWT0AgE44m8viD84j/ZqKc067fiSk+R7AY58fdJJaBEXTlMXjXEZiJZtFOqG8Lyqz9THoDpTKmMR3PyUeXszxROLVJtbItRCsqPDNWwfa5Rm7vFwoCF+9nkhzvPCVduiqstzKOy22grEFFEEjtw8GklJnzZrhkfovn9/4AibXmyEVZfB1DzHRlHLKkSqzTEcMff3b9PNPWocvUvv3n1kttHm9p5OFoRr6zzPOFJis8cee8aRokVVGDInN3uGkRsfFcAi22JYH8jnXB7DeA5/NEPw6Py858BRXLvXAUcpzU9zOtx7/vkai85fv/dgM8w1Jt+d0wlevP4gJMnr/YRXz760SF04Qet1MOZQ941OvVkffDalpALeoRioRT1GmrjWdaJREH/3NiE6eEUapnPQqt5YjjktxqjqGPZuGUeta8XvWs6UrGNy29Szxffal3HU2sjXY4LrtoCjug3xc5w3U/f4WsBR3e7uzZzLWi8a37GoXgscxbnU6r9r2tyaI2NGc6/Dyh+9DnxobfT9u+8l46juu9ZnoRhwGEu3qE6IgRXMWxFwpMwCaI0Daa1Er2U0ZQkZRy8BOFqlu81awNHv/zv9+rf/lX752/+XPn/6lPbbLW2ehzf36X/89d/TX//95/Tzx4+5ptFht03LxZx1clAraeE1j5D5cNyn3W5L5zUYyt69v09v3ujv/s09qa+88DFaCNAItXO2zDTapi+fn9Kn37+kX34Ffd4zv0fJJVDWwWEBB/eRtQUNhLB6KnCSC4QCaHSwrKNT2iMYYwAcgVYL2UYAjlDfyLJ7WeMIWBbTP8xkaukqBzqcK14ewryXJ8NIRfNKARc26zkzSTWORHkmSjoFeyELC4CfZx0B4JATEsBBpiezwA1Sx5HWDP0kurqjAUcH0Ac6cHTcpf1hm/a7ZzqYAOwtkRUNWsEVwAIDjnJNHIEkaCOp6dD/YlAx4IgkawYcLdJ6dZNmHF9kqYj2TPWNTNdZPhCpeecCjl7qgjYdcuyyfm9lHFFqWT5SOJsUgAKO+JxG9eOOHXxWHoz1AWp4kSbHjnc6QaZfiarObXePzsbqnNNWw1hiIuMaB65R1pwCwPpyTIuXk2oYkbZuriyj5Sq9ub1Jb+5uuRZRk2oDsA+ZZ4s5xxr2ydPTl7Tdb9MeYBFAox3qfW1JCylwFdljJ1IfyzAAcKMgQQBHrKUJ4IgZR8o6AohEW9bqf+E00ujBbkGaIajqVva33DB7CdlGX5726XGLeQbgUfUelcUE4Fb2sfHeovJaAlEf6hsdSRmpbLDagXjmUKwmwKX9ZHTW9tbL+6NTsNZbtc6L7R2zwfA9fZnTJlFu7gCUNxtrTHe/Vmdf6pviFrej+kz9vu6miPw2NY5a41X325idONb4QbBuJ1rZ6+hjdiqv6T3eptKeWjfNtl/p+Oxr89cBjqhFK38Cvuux++K5PRPOwSKSc7rcNB+M9tU5T/UswsTrCw2Oi8d7PRs2pM8R3NPmmG3Uuc3uDjzD3gF6yTOOor+o3pd7X9dy2Z+hHkPRL8snxvkUymQM1iazrS3bKciW2IPD5y4+Tot3POvGgYjy2gMGFub2D0CYlzQ7QVcH2jnPNmIwCVqj7KFc48hrI/IcMQEUAksHaEqGT6a2i/4bb4PPPZuTsxw9bOCXOl8zq3pd0GfbR1XnAfa6RgEIh9f0TCqfx19vLvfM9z/rmB8ZR//YGUe988T9UFmrhtIzY3ZUz7X/oTKO/IFyZKqeXF97h2R6tUKz5oASNw0OHBmf/sChCPqQIIRqQVU7mGNk7SVD/7sBjgwswnO1ahy5gvP+tFDRvOmJfRUNepzXw8vNaALPdnKvREMZxA3AWORNS4Fn6jOrbxRBpEtGcu2MG3y29uE71lsLimvMiOhZeMUQ+R6AI2xsDTjKhQah6hVVSUPH3i9Xq/Tw8D7d3r/JwBHek6aONResvoIVCc5UdXSGqVg3Y1asUKHqfxp3feAXjv1cr7PaePD5Ur+apaH6CwSOLDLqAvDXCxzJaLMsjXYo99k0uIaqTsHMsarW5VmFZ2+BP/UmHs8HZ8ylzX1cKxE4iopmAABF4MiirfG7ywjPhBgDeVrfx6g/ZBytF18fOBJ6bkV4zXcan2vKyd/ub42TFHbZBPfIhNb1ss7zLC6jqusdvzgvakOhlonXUtWNAVH199c4dChnOz1L0iWxPHb/GrlkNMnBVaLRpsaunifx3FpWTc2p+l6XNqp1G68Bjnr7eOrZx9rbktFDe0rghDZ+otgrEZdD4EjaAZkqqqlCJ/VJNY/m8xNrHK3Xi3SzXpGubrV8SU9f/pY+//Z/0uff/pa2rG90TOvFIr17uEt//fnn9G8fP6SH+3vWMfry+ff06dNvvC6i31QrZ0PqOtQygs0IZzbACviX/+3nD+ntWwROvElv3rxJKwMnSAfwktJ+B+AIdYr2zDYCaIRso7/97Ve+f3qEIxxOaPjslWF0PKW0gIwD1Rkd0cqcQCQqQBQAR6CqQ9bRnowgADBW6QTKtLRCfged1i+nOQvDwr99OJJ4JJ3gUIeTu5mbFzKOcpaRGdSh3mHRreOBF7K3BBxpo38iFqisI+idHbNJcIyRwqm+DcAYi3CV/lU2CWUXo4GtzhHo6XY7Zhvpb8vaRgAWAB75dWnfLkTBzBp2qKHkUb0IaWGGUwGLCKMYBZwgGgEBsInWa9S9UU2jOSgBrV6O1zdixhHsGowZMo5myDo59y7X6/gqORAji0tEQgaO6jUo+VsiZxV8ovAd1iz1WhTI7mHmnkUQW3YXPzuahnEwE9ULqisq2CKTOcOwbmBfqX4VKW+O+zQ7ATrBn+odrZGtvl6nd2/epHdv36aP7x7S/f1turu5SXdYawA3QaW7A9j6KT1tnwUKWs2vL4+P6fH5KT0+PwtQPWpNMPiIwLPo6lS2W68AeAAckaoOWcuW4ecF1JfIRMLvq3WaLW9TAlAIumXUJju+pOf9IX1+3KWnHTKeDlyTWOcrAFKsg9QCjrD+0BvI4ncbo9CI1vZOreOnZKfLUayZomu/voNrzMaodWethy7ZJq8Bjmo7ZQw8+CM6e0zPFYdL8TNcqxNHj/+GwFHssx67Msqn0b6QIM9zbmrGDfYIFzvNejmLTQeR2uBRy469PCbXUdXV8619bezN3PncdkLXMt9ZUKIdNLSJinO8NZdbdmWRBR2IJrEuDwcdd8a35sLYntv7Rr9DHk3NiutWj3GElADKicfslgE546jUOKqBox67vh5LBzhgO8wZgGI+yrqmeqg/lu1eT/CYgN681pjTurV6VNk6RlPnr/m7am8TqOqcds4zhmTL4cRhjSMHkjwLib4V2gAWFJ4pcQUeeaCK+wDPfDUBLFLQUWi/vw++OP0OF4myoIfzs13jaLgfH65Zn7/n2XNfdz5fN/u/3dE/gKMfwFGtR6PdNjXz/qGBIxfKvpdy4INCMzgisgFj9HTZkYkC5gOakX7g6B8x48jp64xcIT+77MEhbR/BOetD/612AMdz6vTuKMj9vUe8YEMfuVdbDn//rgUcubKujZk/AhxFg6POVKILhECHOxyGirdux9Sii8bWd5FxRNRVRo7qG3kkawSOltycr9eb9O7jT+nuDsDRQ3p49yHd3N2n1fqGjiwWCGY0NEyQOYuBm8mRay6AXuQoEp2Bg/as3+uMowu1peo5lI1f26mC6kbGy/nY1QZ+F1Wd0y7CbCHd0rTh7oI5tjXOFQdbrJK0D8PkdKoN/UuOCfQxqF9cafjFayO5dp7X14y0cg4wE46m01OyJAJHUYbEe9dOgChT/DdkHK0Xm9zm+pgxR0JscyvjKBeOUJMHwFtNm9c0zhvFh91n+Brg6NJYZCUfaE+nHDt1m2sHQm04WO7H5Hyr52xsd2tsuzdz9cagoyXS2NNrz3XG/8/em645cuTIouC+MzNLUs/M+XfvWd7/ne6c7pZUVbly3+5nBsAD4RkknaXKnlZPlTqbmWQwFt8Ah8EMJeM+HltwCzwkB4Xra3x981EmhfL+yvk6ldvBPDv70r3f0ielbRDbrckm1q/ZIptBpSa0DqW3EthGsLcut+XAEYCC43ErLQa69wk46rUB9iAw3ZF+FwyWgxw2r7JZP8tm+UKJNDD1IGN3P5vIX375WR7u5jLsdeTl+Um+fP5Nfv37XwlEwE6AVY2A9mw+k+l0TFYE7g21dHr9tvzHf/wis9lYZrOpzGYzQTJF6v+jEDTabHayXm1kvd7K6+tCnp9e5fPnR3l5WchyYawjSKTtwZxA/R2RroEUDIKjeazuH4CULX6szhHqriBJA7KwB+nJiSyjjhzwejSbizpLlMBDUntLDgZo1Edi0jGwLo7zyOuRqNOjQE5K/Gy0o2q/FTxytIHlRA1AB/gG4Aht7PJoSobCLNYkCQ+uWRyKErOQmAPjCPKEh91Oaxyh1tF+S7AP0nP822ohaa0lLo0F3AAAIABJREFU82lNchnngd+B4EG3CxDNVd/8mY1lRGRFgSOARYP+yBhHDhwh+QwggDO4lCVG4KmrdXGaUoHy+XALcFTLLL4KHCUvNSQuAESyegOKxKkvBB/sAHk57y+w+QDMOnCkrCOCLAguUZZXAUEASwSgyBRQABdBQ/R1G1nIAKQOe+kcVd4Gc6rX6cp4MJCH+Vwe7u7k508PMptOZE4gaUqZQdwb2GMAcgES7fYABveyWq3kbbGQl7dX+fr0qFKQu51sthvZHQCIqZIEkF2ywQxIQi0qSA2yRhX6BhJ2ACZRfwwsqG6XNTvb/TF/IFV3RH0jact2f5TVdi+LtQJHYP5xHgA46vU579XXYRExq3EEqMwZR5BIxCEdAlgu/9jkazWtsU2+arXGeqDWi3jfskqXHXvNv8j92dwPyP0L9SlvYxw1+bLn7uuWZIjS+ZfmckhQLWu9gqP+QcBR3g+5j1YCGuE738I4KvNJInCUoLpaXeWmsVQc6PoGxtH1c+v6qWOuLm92DuDxmNF136i+L879vCY/8Pr9qh2nRKzXzGuQ6mry4XJ/uHld8vWoYNzfcIhBaVV9xu8NHNHxtDrIlrQW2zeuEzGBNfr3/N3BjuRJKXM59UtUPYrsIx3YTG5Jvpn5fukaWXv5PLwJOOI9VtkytTnPhG4oAe2qeoexvhGvrz5bnXGkcsTOk6dyR8rl93lcJexyBWlgHPFe7N7YvbEWU1W7wJq5AlcZdbHYSwlwBNZ7bj/fz1X1byrZxR/AkWb0GQh6y9y9uL6oL67zq6yNS202hxCz/KvF4pIf8VF74RuaqkoCK6xxVHxu2+Ilq/qDceQrdH1wuNxJ0siovFnd3DMLUQEjOjXGPKJTS1kGPV9unPPBlQMaTcenS/+T1DhKdY2u1DiqAtiahq9/6wYpgkdahLcKErsB9WVA28SD9doalFpCFmigp+ZBf29/vO9B/HPtG9+nVF0w/lUQolqYooMVjU1+D7W/bTy4OYn3F8dKk0N4aYLrNf4JGEcEjjRz1ky/SaA4cGRyHgjgD4by8NPPMjbGEYGj0UQ6kKmjvru6pQSOWqj3UEnVuTSdMo4g0WOMGnO6GPBJY8adZzjl+N01abVFfdZrbQR1iPBdntOdE6aXajDqhMgc27o6Xn2p7O8w5q4tzkoKUgNVErpmgEEHTHWfSUDIgFumaMORNMZKgVHNA7JqJCsgROeoXhqBD2Tr5ptvn+fxVY/X8dkE1kQgQjNvLWCT1gxlqzUBSE3Xy1mMfn5kBX8kcKRYaXONI09CyDdm/n5qG/2lqjcQsievjaPc3jQFllJbmy0p7b947XMBKz+Xkv5LRnJ11mvBpXytvNYWtzpxes9l/3x9LrnnsjM2t0NuV/wofz+yc69dJ/bZNRt4m2P9Xsv92r2UfF7bkGZs4vr9a40jBY6UN+Y1BCvgyILbDHofyDJBYBu5/PGHEhuQKbN0hU5rL7Jfymm3kMNmwfEBNgNqqtzPp/JvAI7mM4JMT49f5fff/iZ/++t/Us4O7BWsBf1+j6DQZDKW0WioMlpykMGwJ//jf/xF5vOpzOczubu7k16vR9aMAx8Ai9brDdlGkKojcPT8Kl8cOFoCOELdFjyTytFBAqvdhRQaAt3wS1FzReVOMMJd7pVMBtg7HNfqktVA0OjYkj2YRvuW7PZa4wXMJNjZ7VFkTbavtnMYtVmXWvDCwAkHivgagCNuqlPNZYMgaGdVWtCBCS6JFqTCph3Beh5z2Bt4BLABcmG4J7WJ6rPBVuuOB6DGgaARwKGtnAg+gWm0pU2HVBqAJfTbgfVw9BVMrbRGW8AaySo4aRsyhKYFm+YME2fM3zF/CP7McDgi4wi/E4SgVJ3VtDJ/ydlKYKmwzg0NSiXTbCZfgxHm69DWlUra1eoRaKvq/79fr+knof00AmPMI5eYAejhXByv/ajScggKAVwjs4/AkYJHChoBKLK6qPS1NAAEgJBMI8w/bq3A5oLkDaTs9mQc4RXnwu30Oh2y+B5mc/l0fy+//PxTBRxNZ6xLhfGy2wJsfZbVBsAR+vco6/WKoNHzy4t8efwiawCz6zXZR1vWHyN6L23MxW6PYB/7jFJ0mCs69gH+HAAAGXA06A9kMBhKbziR7nAmJ0jUSZtzB2yj9XYvS1xrh7Gl8obo3sFgQPBICHoa24ngrCZMscYRwmwIbLUBTqFGY1X7KrcJuZ3OP8/3FrpvcJ+lZGW+7ZhLPkj0B5vs+zn7yj02/evye4l+p1+36TX3oUquUBJs991ZmqulzkbJDXwwcOS3EP30vO9uaTcH2zGnykJ9mlBzvZ2rGkc6pt/7VdfG48XmvjHwWZbYE4GjKs4R2zP3ZW9JNr4UT7rVR05tQ+YqAAIFCrQTq2C6mqbmpNj6czUfVxoALpka8Rju0Qv2wXZXarMK/pFbfGONo8YYT8yoSddVv7Y2bi2OVlPyMRAJe4JY4yjK08WnwfVRJ5rz+Ex917hEGVaid2XtgnPQQwnMHtb5NJlZZ4uTdWSMI69xpHWiq0QTygM7v7ddAUc6FsKP2yvzgd7F/CJ4VAUQ1QeMDKTafSNvRX2ger80M440/OInr9c4SnbMJXvtfqvjCwbUn+iQH4yjPz/j6Lpd1a0CoVDGWvXvS/5Z6RD+UzKOouNSa7ykJWqMI18k7H3frMEJRCCAtY4IHKmEHevEhlW6KQB07r1Lhp6Bi1Awt7RzLh+nQXcdDFVw18YGpejwz2sY8XcDeRjM9Y0npI9sAxuNHCQ+3IFqkpyKGfy5U/d+k1Mt5PgeMg8BHGmA34L3DEwo8JPesyB+NBw1UIrncHdB8wSuAUdsH/NMowNG0MFr7JypraN5rPov/258vzTzTc/xXw8c6VNZ8C4FlyqpOva16Oa7PxzJT7/8RcaTmUzAOJo/sL4RZHYgscPaC5Ru0U30fg+XQ6VDFDjSfmJRY//xNkVmsTsqV9hGcW7kTkjNsba6V8g6N4TpnU5uPqdLGEcKmVqB9+iPXJi0OSsh3mdtg5wYMIU1jjKg28d4vmHUcYvM+Wrn3rSp9O/nG5R4j7X7Nak6BD1jjaPvxTj6SOBI10/1wPPni+3YZKSbN+Q2ABT/C47q+YHha09cm+K547VvqXEUbdKlfvbr/tEaR/n9N62zl22arqul66fmQVXSKSXnjsdcCqjEtrt23mvgTn6ussCEJ2xUgZdrwYRbgKMYxLj2fN/6+SUbqaa0LV3YFYYzKjYv6xv5Bs6YEchsBOMEAW5uVBGsdgDpBBbLTk6onwOJrNNW2oeVtA5rOe1WlMlC7aLxsCcPdzP597/8wlcHjj7//qv8+vf/K6hzRDk1BLxbLRmOBjIcDsk4QuAXgfHReEDg6O5uLvf3d3J/fy/9wYA+FNZWgBYAi8CQWCxWsnhbyuvrG4Gjr5Cqe13IcrmpA0cHAEd4ZpVH6/Tw0yMTomvMhhbqs1B2rUu7CqAIIBJAoz3AJABHB0jqnWS7Oyl4tD/K7tiS9eEoCwS9rWZh1Z95INuTprQzLB/DcQKz10GqLlXLUUa2J37AhlcVlSyYwLI7yOxVBpHWOlIQA22tCRyRcWT+AYAjgEUBOOI4ACBBZhPAqL3sABjt97LbgYm0k32Uu+T5VSYX/7U6XkPQ6jeaLJ0mPhjjCH3R7hBUAHBE6ZkAHCVWtoNsWIfoAwE4qnzEc74iAkWl68C5QCGkcuuwubXhAeAqt4vMCGYw1kCkGnBE5pADRyYzyHZFtg+AJIBHkKVTwCvWg9B7MslBzMWOAUeoaQTwCPAJJe/2ctrjGgCU2jXgCMw/svbGE5mMANAOOFcxB19fX2S93TBxDGsBQCK89/z6LF+fnmS13sgSc2y5kDXnLKKimDd96fbBxlNZQe7trPYiXEtIRO4hObcDCxHAIOb3WAbjqfRGcwJH24PIZnckaATGEX7APkJNJQJHcpLBcMh5D7BKGZNa24qgkfnBOj+x1wRwBKndar417SN9XkY/0cfP+1ddMXXN/9YV+vz3rgXqc5vX5Gs0+aE47luAI7/THEiKPse5edL0lKW28l8BOLq0H0A7lPo6kXFUEppnnKEUOCIdxv1lPXvso0u+2tXRfyNwVDY2KuDIQdx8jubtirUs+rZN/lHu4/mz5WO7tM9qbZOYJVYz74KCR3yW82tQTLD2PisZGVd7rH7bBI7KvnPLGqCitJ6SX4//NO0TYrI4P88AjTrrqGLS00p7ffVavSONU2KOoHb0NeBI/bGT7FiTUH2096kI+pE3lwq5VWyjNG7s3vVvBRPluFPbn0CTDDiiv4ZVIByTGEcn1rFkTIR7Xx8PVufImcoNjCOX1OO92DP577GN380NquPdBhzh3vQ851iC+pkqHviupGzs/ZmO+gEc/bmBozIb5SPYk/T/xYCjW4xgk0OL6f3OyWjZRhGLhC3aiS1D4AgZncqg0QLpSIwLxYEDOBCdfDeilwx5/hm3Ft/du38PHPnChY14BI7cCSOI5AwhA454bHDuvB0dOEp/mxREnXFUMZJqgVVHN/01rKgM4iAb0EEfO0YzJVWUhgEGr3uzx8ZRATIUzUvGFb8H4433kWXK2jnOPrFaR7kTFJ1lPza+RgfBGSx6P7ppPDcG/P0S4KE6xw3AkdkydcgB5JhMRsgi9rGKtvIkHRpx8yQQOFA/QutIuJuhrqQHTRQWQRDE5ccQNEFh6MFoLD/98m8yns4pVTed38tgiPpGKM6tAS1K1WHz7FJ1BItUBu/Q0mLgDDTlWbnGClKnwcjCpJEb6yhkQ9Ed8mc6AzLhPAxJURJInZ3Yf/EaPkSZ8XxpZxvmMbN5ELwp9JWrOQInVZ0S9z3rQAycsAspRe84FtV5/DnqwEN6twYcxTl7DqjweeGfnwOM0b86Js9L1eXrjK9L/hrbIK7nAI567f47Oc1zDKWmZ3l3bRLF1DYo28gYQ25LGBAy54LrZvjHoWfvOLtLkSfLcq/YSybwcdGn5NqCDPkwts71B9ZrbEli28X2y9/PL3xuM8415QY/uckON429uFaWONbeFiXHsvJa3jdXvpjWx6yt88BEbjMunTZvi3yDk/s3NVvpK/AZ/wAbSj8++iG3+ExN954HMa61d9M9N33n3H1Fn0h/V9C9i2A868SYQISxUNU2WSYy56mlH3CjqvVUCB6BKXFQptABoMEW9YzWBI7ahzUls7qdNmXsJuM+mUb//pef5eF+JoNem1J1j1+/yOOX32S/Q+2hLesZoX1AJkD7AzTq9/tkLQE4+vd//0Xu7+7k/uFOPj2AcTuSLqWolM25Wq5kuVzJ62Ihr88vrG+En6fHF3l9W8pquZHd5iA7ZxyBKXNQ9hHWEEhg9YcDGY7GMhiOyOjtDYYpIA62EWod4cflYME22jlwBNBoh5pCR9mdWrLYHeVlvadcXa3OUQAebJsfknYMPHpX5yjlXygcAb/ZskKPZK1UUmhYppzjxPWFYxxSYRVwpOCRysXQ1/L6lACEWIPHgSP0L+TPnGlk9XQcONqppBmAI/Qf2tMWycQuMouroKTXtyODCKCQyspwnNP46vtgWHdg11jbSFksauNgP0xThmMXSWh9BRBsYqgbo8lB+ZoAXwrJayX/8v1EWmff1VbUtldZ3ljI2gs+K4ikgANeD9I2tpGDcCpV53XEwBqCRB1XQ0oKwkZUvrLJNGEuImgEmbq2AkcgdbVbkITb8QeIC4Gjfl/m05k83N/Jv/30k8znc9Y4AvNHgaO27Hc7eVu8yHaHelhal2m7AXPvhayjl8VrAo3e3hay2q5lb8AR5k63NyBwhLpG2pfazgCXdps9a5BhniqQpfNrOJ7KYHIvp85A1ruTrDcAjMA0OvAHcniQflTy1UlGoxFZR6iphKSqGnDEKk8qV6fAEdYPldqlXx2CdvneEkdEQDFfNyu7dBk4KrUP59b1c75I9C/iMU3Xa/I1FFx/7zBfuo/cNjfd2y32OveXLs3BtEMK0vclc7bsmJa0DuUs79KEmqZrX/LXStsu1Vbx9S1c6Fz/ldVdrFZmPaX6wk0+2Tm/+GJ73wAc5e109rzG6KzkWW1f3TC3/Ry5VJ23+7VYkn+/aa0o7TtbeUySzIGjmAAb95DV77ndqvasHgdR2+DMjCpZTm29r3nnf+fOMYyo9997Z+YudPY5W9n0lQQcWbzp3N7Dx9xV4Eg7w1Z5A47iHpK2QmXpfJzx6Ttt+phxVUxAWZBwJqQBBjkz3PWJrgFHvlfUaWVfCtnx2r8KHMGP1oQcjQ7p3tXicVmNo1Qn8SJwFGpemfS0S9Xxdiy5h/fgNS0t7MH7VaQsKcjk84DbA0qS6SdV38cYnQNApkAcwOn3ttUjjS5BecOG+OIC9M/3YXz2q3GHG9bP+KRNvku1Xn2bVF1pS1I9CWPjSgLCuzFVeoHvfpylohdK1ZXaKbesXLsc1fVV+YyNPfdotXEymf4/hWHPunzb92y3WxZ7DgQDgzzVisyhqBtqqD7zVrE4cS9o0nT2SgCEwJEWz2U9H+o4VoWxqw1SlQUd3zvXBrkTHYN9Je1W5vSXAUccYDZ5IuPIM7VVyqFek8QHJSU5bCPD9/zY8BqDq+ybfFCmYKrehym/KhBkPw4A0XB78MAMBgL+bPN4rP1OdlL4h2K5e8qlvAd3otOFZ2mqndS00EXgSOXV1Kg0OYF+K3lW0bnFyYMKzWMitWRT/ogBOlVeybtzHDRTVPsSQIRlExuFWIEbD2i4RJ3OB2y48cqNL1VJTtLt9GUwGMloMpW7h59ldndH0GgyveNGXQMmoFurbA72hlvKooFaDTcEm2gtiU1WmAUIPdOYwQzuyqtIlX+mMjkVkOSAj3sM9QCNydoRWLRxYGCQ0qwrwNHP6c4eF9kANuapnGzBGOCls2XFIwtW0VT/Jh2bfymAYV7cOqFSnllavcbbyaaCGcx8VOiMqydj10GIps2anyWtC3k9NG6qUYhas3zdWOcgc74ZbNoc5hmKOAa1CbooTB5qCl26F5cCazo+tYgBRwDIU00pa1BdM0M7N2S7+boaiwVX40Oz6HXKFQwM31ycMQ41g52xV89tpPN+zDed+DwHASNwlNu52N64zTxb/lzggC2QZTZes4GlARI0L7Pgr53wGz4vdcy+4dS1r1wKjvg8+qPXaPo+guyl7dzU3+fuKfou+Zhwm6tyZFjv2zLoDggcIajLGjWUyzJJLYzRjv602gD0t5SqY3AbeuwIz7YQkIbcG8CYtWxXS9lt3+S0eZXOcSvjfldGwz5/puOhPNxNCRpNxkPpto6yWr7J6/OTPH39nUwHyGRp2+w5xjvdjnS6XSYa4e9Bvyf3DzOZTiYMen+6v5PJDDJbyjqC/7FdbWWz2bJGy/Pjs7wtABat5e11KcvlmnWPtpu9bHcWxMbrYS+LxZLP3x/0CUaNJxMZjce0ub3hkGwK2GbY2NUG9V32QuE+StKBddSmNBaZR3hvfxK00tvmKI+Lnewhn5UCG/CJjZFhEqbok0rq1aTiEvPIahzRH0BGpguhOZO4YhDDnhK4sHVUMRoAClbLyGXRTJYONlT9KgOODGw5ohIiZOfwY/WRTpCrOwCIUOCIySAAj8jaAviG/tsyuOKJuViIyRjqwLcHoLaumEW4J/QzgSGXoVPQiOyvLnyhLtud9o3ygZocwbZCzRyOXQB+fTLCNNnGV6WqXbROlAVqbB9SMreDp58k/NRfcvPiEnhqawwmUfk5yyDma2IgaX9g7gDioJhwmlcqLUe2EFhCLECtygVoY81B0v0CU49OkBJEpvJBZfAgV9cS6ffhS55ks17KCbJwlKrrSr/bldFgINPxRH6+fyCANJ2MZdgfSL+HOlJQfthTmm63A5MQG16VrN7strJcLeTr4xdZblYGHi1lBYlJjCHqHmo/AvWlRFwXTB/4PDgH6idhLEG6+MQ5PegP6df2ACBNHkQ6Q9nswTY6cI4BNMLfrJDpm/qWcH72+mCYocU1wYoydZSqI9/KZJsVcFSpOvW/ru3v4rqZ2+Fqza7GkY6hZompc9e6ZnfiuMzXdLeNOcBVNJatxlHNp8n8ydzffOfFfockzDImjHpvScWiwNG41W9oH8vFdm+x102+wyUfrajvNE/ORpu+XhtHZe2sY/laln/TmCm5b12xsC5X/5r2HpfO9b7t3jOOmuIHce7cChxdWyf8fsv9axORh332pMqUdKlrCP9fAzL83RMcz/t76S40AS+BSLBCbqD8d44YAyQq+1hFjXB8/r0Q/ijobM7XuMG99B1LULVcWnv28/u10nbmKn9sa1JpFpzlOLJEdrayBXO5D00LnyUx+jqXXnUtonyrHXsROLJ84RRJ8kfLggW8BSTpQAoavhXiJC2tV5kDR85c1pBprHGkySlm4UJ9RQWPLPpkEolVfE7HmwJHPjrSjo6xwHBsSBD27wF4bwKOqrkTknY8QdTG5X9n4Ciu3eemSFrz/kmAo4Lpnw6JZWfO2Y0/ag9vuZ/rx1o0/AOAI49ZG452sXZgfp952/m4aU1n/29ZZOuWBfl6K9WOKF2Q3apxw2QLri/EyUEJCzX6QAMR2CRboMyBIwsE8HtWQJd6C8x+DTJagb3S5BiUPCputVSqrrwtmoEjD2j64ut/M1AYpOqowGpMIwQ88s2AB319oOSyUzHoGBchH2hNbAC4b5FI4X3n/VoDjkw2LpfUqWLuDgtUPYAMxT0zVevAkTpA9Yygc8BRMmR2Wg+kECwyINKztd9loNh38iBtfk7/+1bgSDVz3VVw2A1na3AfDtCsNSZeJelvwImO7wOeyLK/1bQDTEWARH8IACGYdDxJv4cM6Akl6u4+/SzTuQNHc2MbATjChfA9YXYmCnqj1gIKdLuyPgAllRS0nHILpDDYhOxjRapsSLyfh7Ft89/zeavdYUw2ZiDXzx37wUcRx+AZx/OdocGzIELXhNqULAxnjlE9Z8v6CZvVPHgf513ZJsPcN/VWefW48WsyEn6L8drvNl0mVQe5QgYTAhAd14m4JjQBRPk1/NoOHCWjFQINTY45WALxvpvWJ80YR70LyMzo7/kmuGlTHLus6Xj38W8FjnIg5tzwyW3JtXv2z5uAI9oEW/v5yn1Cfc419T9XnCIJEv12uU277VicG3yVj3AA47j6A1O56Kulc7DoZIUH3QIc3dIWTUHGOAZS0gXHWkuGveE74Ai2gXMTrAUk9xA8OrG2DWrdnCBLd6yAo24bYMBGdtuVbJcL2W4WItuF9GQvs1FfxqMBfwAc3c8mMp+NZDiAXO5O1suFLN6e5fX5UdarFSWxACBh/QXLCHJUeIXdxbOhriNqJYFxgPpHd3Mwb2cyHg8Z+MZNwyYgkL3d7uT15cXAoo0sF5DXWssawNIa4NKOr1sAVjtI3C1ZzwfrF647msDeTghM9YdDaVN+q8ugwXK9k/V2R7sKthGYDZCtY21BAETIwTiIbKUjr+uDfH3byvaoAB2eg9begCPvHwU23FfS2n3JP7BgkieSMJiqnBW17cFPJqhhu3lnvzOmz6AJszMYKGC9I9Y8AgtJGUZ6D5rUon97fSME/LXGEYIblFEzcAPAEZlJxk5SxhHAP40pUJqataPQTkfZbgAcWRII2qCjn7M9DBhS+WpPLFPgqOuJEZY5nGoyaTkg1nnEce6jYd7EdVcBU/VDo399bcrS0/UEksqFMeDIQSP9wNuZtYoI0KGdkHxlQBsBPQvmMNADMEiP5Sul6wAkac8SODJmp/o6qEmlSXgRODqYbB1QJgJHA7TnSTablRz2OJcCR7022H89sowe5ndyD8bRaMS5o7VPwUg5yHa7JiOPbPOWjgn06XqzkqeXJ1lvtb4R5OrW263sMH64pGipbryCbQTgCP2BZj/CH4VkIycHEl06lJADG6jbH8lwfC/SGch2fyJwBKk6gEbbg8otKyAIUKqlNY4AHNn7yr5TqTqXaVZpSLRVV7rdCji61t/5uInrZ92OH80O15M6S/epl/xJv2Z8zX2BWKuvzP9UV9nd6ya71+xTFSA21xo1+7x0/jHvHnu/dNPXL1RsLwnKfgxwVHwP1x8nHeFSdRwT9u4136XsPsqAo9z3Lvf76sDRJZ/53Dh+fy1dkzU+YQmJIUGqKQaQA0fxWrmPXDqfbvOvERNQtlGb47kCm89dv+w+fDQAcCgOJxaOPN+nlrNzi4Aj82eUIV1BV5duqui8HpokE6ZSrajFupK8qNb15BxBDBIXDyCRfyft4cjuRv1KtXX0I87cMFstAkfWLQlEit8zEPGwXVXAkctFhxpHkcWsSkU4ibObK3YRwaVQ40iTVAwwNN+zNm5Noo6Pb8mAHHcROLJ4YP17mjuU1zjSMesxpIpxpIkzP6TqdJjdsG/+EwJHSKCL+pZ5bOum5y9cqf7YYR8LHMF/0fXlfd9finM1tRtP86cDjrBYBtvEopVsDAWA0oPaAhwpWgoSKdPIKdRk1RhwhE0BczIuSF/dEgRLjvaHA0e6UKYB4ABNYBupkakyIK4BR55hq/vrwDZq6aYRARS9XqUXr+NS/1a2kv1uWRaut5oAjSzTPgYfPIDvsm9NjljN8RKRnWnbqwRaM/jghicHjs6dny1rtZYAHEXQ6Bxw5Nfw/s/PXb+3cqm624CjwDhKNXPgqFRSfhE40oLOcAaUcYSNrgNHWHH6/aGMRghi3cndT7/IdIZM67mMJnMGs3TeQKIOjCMHjtBeuulGRjTaUuEbq0WV+smyZyGxYgCSB7C15lWQrctBweyzOHf1e4hEmPwcBp6/5+fxjJd0XmwUm6r3Vmwg9qsODCvQ/cdMRv3bVgg0gUf6aS6lpotePVfr6l2Y5dBHrbKicyOab5Li5zHYEN/HKO4iSMNgZLXO5IDzue83ve/30UYtlD/AOModJXXIDSwicKQSmPq2N6qtXeHvyB7y4/TVJepcwA71IHx9PDe/q94Xdrb+AAAgAElEQVS6xYm5Vaou9mVTUL8G7Jm/ndu/2H55P10dc3ZA2Qb0G4AjYzWU3kfpcbf0Sek5c7vg7drkyJcHRW65enVsDGKXnOGW+/G+zr8TbbrGWlrGOEJdmJxxpEFwZxwBONrvIEOnoBHYR844AnDkjKPNaiG7zVI6+7X02weZDvsyHvdlYsDR3XQs0wnYDW1Kc2yWb7JavMrb26u8veL1RbbbDX2c6XQqk8mUdo+2C5mehwPDwQgag2UE8Ag/47FKVwFk8qAkQJDFYkH2ERhG6zWAog1fUQdpvVrr62ZDiTwG2ZHxiY12p0u20Xg2lfndnJJpLSRzACjaH2Sx3shqs+d97Q0wQtKG/nRoi7F52gE42pzky9tOtmAjIXBurC6VZ4s1tGz+ka1rjCPDeXQvrjKzXB9MzAStoTK0wIMsa9yLb8PKuGxyqqtpMjheE4lsYAeRDDhS2CgBR2AbkXlkwJGOAQWOkGyCPgEQquCRygyCvcYxRtaa+jTw8wEcbTYbTRSAD0vAyJjW9H2s5mmSXCV6yeA/kmlo30gl1XMRnCIIBuAIfa/AUT72yeZi8EP9L/pZxgK/Nv/UbFsyCV7MpOhbFXDkWeQe0KnANUi+WT0i5c6YPCtu3mocyZ4sI4BG1atCHy66g37CLaMd1G5ofxOkk71Jv8L3P0l/AKm4lmx3AHs1iamLWg6QYoTkca8v88lEZpMZWXywl1onDD6jSw7as1EfD24cgJyNvC3fCLZi3qzWa9nsdgSOtBqSSiJrPLBlYJ/W3QRYpP2gaw9YZpS26+JnIIPhnUi7n2ocQQoSyU+7owKkAKIwZxAxo3RlT/1esohy4AjzgiCWAkdgq5WEJ5vsdfP+odrzYZ08F4S+ZHejLU971cDmadoTRVv1rcCRMrfcr60nMF2yidfmSfzutWNLE1843WibfNJdO/MNQbkPBI5uaYvSY78VOLraYhwCzgyogr7Xvlfqk2i6aqWEEMdeU9AsnzPN12kGjqKPl8+fmAR7Nt7wTkbsWivo5yWghq5SKkvm6htYV7lHtn1002vZHbgcauHRNyRbcp06C5HUr6fAdNP+veG+dHKX3XBhG3MuGeMIjPqUoulJMzrZQpyy+jsyApjw4t+x49X0WwzKltAmnC6CQ6lcAQemrbnZE/MeI+PI6yESNPL2MX/L04Vc0VdTJcyncMYRG4BXaTkLyea4Alr12BwPNF/mo4GjKt28ioN5c6hf64CqA05l46N0LSrdBxcPym888Kb97Q/g6Btb+Zav3QYcldpsLEDuv/y3Bo50kbMFMCzAnulu+kAqPecAkGUXRuAoBcwsQ16/Z1J1IUu6CUS6ZTi4Ifn+jCN1ttSZqwNHMFeK8Htipf5+C3CE7D9s8Pi9mJVeA5HqQF0CmczgtX0DHQAsV3SuHRsa1MGYWpApGBq1O9VinvoHARRK1WntHLaOZSk0BULzwJkfE8/v1+HEs41pKXAUjZGfs2kDqNlKTf9q5t/6spxxVKtx5MARx7hu9rlBJ4yjdHT1n1zSRYMkmsWs9zboj2U8mRIwuv/l35kFDfbRaDRjoEr13JF1acDRQWRHCRcDi/CZlVZUZjKuH6Rb0GcEjox1dG4OWlNp3aO6A9LUz1o7C9Ikpu+fyWZ5ECzSnUuc8HQtOqllzkXpumFPRZDPF7smcKfUWUnXZQa5u7IO+lYb93i+a+CRM2TUuVVQEMERysRk0pc56yiuKXHjdg5UamIccbSG6/gz4r1cqi4em9rCaxx1kWVu77ozHuUFEkCnBdzjv3S/LpYWgDwEwm6RqvsejKOm/vP3mhxWfOZBbj5LYBz5+hnbNY7B0sBLvl5fmwNxHb52LO4HjKOP+HeTY33DDZwLSuQBjJvn9g334H37UZuYJuAors0aQNEaR5CqQ2amA0e+HlP2isAREnvweqLE2HG/JXh0PGzeA0fbtWyXkKpbSGe/lX77KNNhT8ajvkwmQ5lPhgLgCLWOeh2Ym40AaAJ4BODo6elRnp6eZLNe0f49fHqQu7t7mU5n9J5Qe2W32cp+u2GQu9vtSK/fk+FgIMPhUIajAWumDIYAphRAAkgBoEcZD8LfwS6CXB1qIS0WK1mBhbRZy3LxJpvdSvaHHcGH0WRMNtP9wwMZSAgsgAUBpsUrvrfeygFth6AK5dQgZYeAvUmmndoEjha7ljytTrLei+x2ysyBjaN8m0s4WxJQmve0FRUuof3nbAFdCZlrCnvviSDGFsKx7qO7DHIKoFiAgPKzlBWGgxCBI96B/edMIgWNFDhSqUKtxaMgyHEP2b8dZdNcsk4DvZbA0EE9IYA+ypIBq8xrHMFHdaaRgjkGDphd0+wMjEGtSQSgiclqeH6ykysJP4APFYsrrkt+XMVmLl8/DTCyBnUAL5GQGoEjdJwGeggYnRQ4Ug9M20zlY1T+saWCh5R8JHAkBwFESdjjeJKOZwnjdyvkzfY0wGJ/3MshAkedlvSHfWn32pRgxODH7XcAotguC3uL0WAo4+GITCQFvYzdAT9+t6XvqL6CvmKs7I5bWYJZuNspeLReq+Tj8SB7A/LocxrI6fWpmDCI/Z1JgTAU2TKJQjDs2z3p9KZyavUFpcbAMtrh5wg/FkuUAUfW/wCbIGNp5cCV6ecydYF5hPcxz5QFnWbBxdU62ux8r1PZ0/8ewJH7bqXmrdRuuu9z7bzOOEqy6AXuRrHv8N8AOCrrPwVhdKx/f+Aol6rL/eToe5X7RBpk1sTW6p4vxhFCPCL3i3O/t/w+bkm2csbRUdqJJcU7sf9V+2l7K312bZ7w86j5duULtzwfE1qLgaPziiHvbikwXUqeryQuwGYgo6tN/9b/TsmFzFmwpE/bN1uOTiJI+J66NnesxlqVdGu28cyNK0ATLE7GqqotY5boc4RUHWVnHTQxuToOC5WuVam6vfrmNGfqJzjLyEKtaU4kdjPv05joTfG8BBxp3VqOjw9gHFkKcmLb1WNyVY2jj1qLbhv3JaPy244ptlHsNo+N33atprWw5r+YyovW2/y+//7VGUdldlUtExPcPDHgezGOZvP/Wdxrzv74vl1cBwKunZuLcrrjKlKXJoJv+Ez6UgMRRtEKdY6SdJ0HCbkw60ZA17DmoPS1+2v6HPd8C3BUdg11XPzZPHit2RkmCeeZ8B5kTYwgLbDum9cmqTps5vz9PPDrTvelYHY8xge5btYCqJXpv+aB/yRr02Bo4rFmIxU48knSIDHYdH5v60sOH4IQDhz5PeWglJ/H2yQfP75g5tf5aOCI99MgVec1jugSUP8dIwmBFg2OYKML4AjzgUGsITKr5zK9u5dPf/kPgkbDyVQGwzEBI27WWdtIZXPwNzM1WUzYQSN8rqNWayRY1odnQh2PpNADPMr7N2d3NTHG3o0JOh8KHCGgpJku9Xkd+9/7KHcQmzbvVX9+nFQdc8GSca1cvTzIXLZe2CJIZ7YCjy7N4fy8TcCOO7klwFFcR/Jz4VrnPkeWb9c0ys/dQ2yTpmdKa5AB6rQKaAowjlw/MzAgm87RFBCPx1UbUoaL6Fi7ZNOlPioNYlgPcu2OjkP+7PFacZMcx7Hf9zXGUX6upn4rH3/Xj7zFsVZ39gbK/fXL144oDULdctq4/ufz+Nvn9S13cPuxt/RJ07G53eXflr7cb/fprTB5wRIJNPVDGUe0XUzyV8YRwAMEu/GDDSzltFrKNMHnrHG0WYpsV9I9HWTUa8loNJDZZCj387HczSYyHQPYQSoWQKAV67C8vb7I49cv8vj1qyyXS4ID9/cPcn9/L3d3D5pIcTiSdXTY2uba/BIwK3q9rvQBIg1RMwXMox7rmgBIAKDeJYsX9Vb0WVFrBTWNXl8XvB5k6h6fvshy+cqAOKb4cDyWGeooffok3X6PrIrXxVKe31Dn5Zm/UwYWckc4fw/XHUuvPyT7pdWCWF9H1qeeLA492exENtsdgSsAWM60UXa5MkW5Yrl8rcnUpr+d3GLBD9SUUZhBk09wHO2y1yk0xlFaI8P7KlWnthmxCErWWaBA+1/r5+B9+HVkEu1Q3wg/AI4QzQ+Mox3k2MxPo7QUQBMDjqgyYIwjgYQgxo7JV5N1pUxrgEOURqQcsFFQaZi09pEnnikAZbJbzsAigwX9XZeqi35f9BlLpbI0HzzUa/TEF6s9pOieBgTVy1KJRwBAqGvEHybkoMYRud86rwgcHSj/CF4a5lEXMnN4bSlwBD8M/hiCjFQJAKuqDXk3BU1wIdwZ+wfXwTmBj3TaMpygbtCAyS+0hSZ5h4QmOIXKQELNI01QQ2CQoN8eYxM/AAI1OURZYFpTCSDVarvkHAEoi/pG2z1qhIFlhmQkBTcJcrKP0b9aowxSg6xXBcCUtfFMotvgrJP05HDqUvoRPzvcKnxbMPqoTOHMNQWc8LeSZyLjCFKSXu8IjCRNxqrkcwuQB1ui87W0/nfly/4ZGUe5bW2ytbkPds1y3XJ8qc/1ZwaOrrVX/LwkcelbGEdl9xCkOG8AjsrO7fset2/6rSa/3cfgpXmXPjP5TLWNlRxW074/2oBLcYZb/Kz47PGcl9vEgCNLIogS6+fuu7yNceR1dQU/X/k9m4rNDcBRcTt+MHDUNuDInzmNL1/fQ26whzQdVLJBWmMm4TMSZzHmNAe4MW0uWhitSWhjPkR661ZIWWjH/YZStVrjiCFnHdvMHnbGMsY7gCOLlCbgCAxuS6Pw+kfuwzfUOIrjjXdnfcH4rtcB/M7AEXcYKVH7feJxlQCs+4+PAbFvi3ffNv/Kj77FVv4Ajsrb9duPtJhcYY2j0uvgdNyX/VcCR5ekuUof5A8fh8y1CHXlmqCY7kECggbKA4K2AXF5OncePfhJYYZMlzwa/W+9948CjsgesdSC1AwGFuU1jsx9SoVtS4Ajao7jP9SHIsjjEnUq76eMIj9zlNPyDbu9umSdBfkISAUZuzy4GQNN0EfXPrTMziQj6OACe0jzILB5pD5+CGJ4MCO80sXJGCvez/krzacFIjTDVKVeol5xU0C2yVnMA2h6zEcxjjypFlbcgnB0PCqwxoEbLe5sEjLMQtYMXYiUUJ6j3ZHxCGyjuczuHggcDcdTGYwmLNqNjfp+f2JdI7KUUEvh1FLGUWIaKSMpAUcGe7LtGIALQYpQj6op6NjUf81tq3J9YBuRvp5k6nTM+NqgWFKQw/Pr69tG5T/zHUrAFGPvRUuI1zhy4MgzpznTbL6p4S86XXVQMkoVeNQEkJwLmOegQfquZU65VJ3eZ71+ziXQKAcx8mORKdxlREr/1dZtA5z8/fja9F56NpWglla3zVf1wuuSc9Wx+r73cmr2KAUaQHqcDSZIV7nrm6nSIIavtHkSQtMm2J89boZ9nfL33rUzAq1n1sazfX/jEPzeh5dXCLj9yufmwe1nClPQbEg897n++yPXufbdWzYOt2zy43Xjmqy2LtbPUsZRr92zWjoqw5FsvdVhMcKHtEyOjsARax1tKbPVbjlwtJU96hytVrLbLuW0WUn7sJNe+yjDYU/rG80ncj8bK3DUR/KM1s9BbaTl26s8Pj4SPAKgg/uYTudyd3dH4GjQH2pdF9j/nUqlaY0eBTkgO8baRP0+pbcQXAcbCTJ3BJNM6hU1VbCe73cHXufl5Y1ydsvlQr58+U1eX59ZxwX+RX80kMl0Jp8+PUi3DybEQV4WC3l+fZNff/8iT88vlNICcATGUbcPxtOUtQh7fdTb6ctBerJtDWQtI1nvTrLebFl7icCRyQ7jvhlQJ7XDmUbKknEgKJlp62DUkAHD4oAfYxCrZJsxfG2x1O2QyXlacABtC7ucQCYCR1V2KxT89T8wiAAaKXCEdke/w54rGEKdOO0L2nhlLh1Qy8aAI02sMtCnRY4NgQnPjEVQXyWuDRgI9T4RBmGbJLaJ+r2mG1tLMgNIRXZLy6TqzFi73eC4YSBEX28FjkxbQH0YBywZr9Q20ACRpuh0WF/cGEeoB+b1i3Lg6IR2XZNx1GmdpNsWzpdu66jAEeodoZ0NiQFwBJBHgaMejZzWXNgJahydADx127Sp4/lMBtORdHod6UESjkBNi6ARWWN79JtCLtyLgB0HRh/qFW237CMFflRSTiXJtX/X+7VstirxqFJ1e9YUo2/J/ZsBoLgeAT+VisPcg4+CZwCLmR6yM+lOkNVryf4A0AgMegCi1qKtnpwIGlXAESXrLJDHWmAcW4TdlHlE1pEBR6ix1an8l2trc9nnFXDkvqx/ryk43XTOaNOjbxXP4+t2/L5/71ul6rwyR4l9LTnG762cxVcuJ6cZuxp4Uefzeu8U29YPZBwVB8+DP33tyT4UOEpR8Diur91R2edcDyAbFjZMl3zmc8BR3Q+yxN3AksqD4fnfnpB47rimuVbyhKX+mcHbVr9O2zk+67l1o3wOVgDatfuGrS7eN3NfgrX62lnZgrVnuvqNonPqWW5lHOXAUX4vLk1XJX8buaMK5tXGLIex7bVd7fPccmRhwYrjmi1fte8Z4+gE4IjStQYaeU1oxk0MOGK8StlHWjPImMlM8mKahNVQtOQUA430kawOY9gLsE0yAI/KtB/AOIIfpHHEChR6P+YdxL4NOCoB3n1+37I2Xx2/33hAsY3iTWuK5q3/zq0nqf1/MI5Ck34QcGSRze8OHM3v/lfx0hk1Wm8dRN/reJU8aFgug4aoL6rRNNH42aYvBeqsTg8/M8aRF/r1+80Na+5AlzzXLcBRyfn0mJCHmEvVua58JlWXqKuQcypgHGGDxQyATKouDzjibty5iAtSPM6PYY0OZhhWAeD4/RwAcKDG+8EBn+iEuTKp6pzbBj0ARRHkqX0vk7xrWtg54UzjGiwdZx+dYxzhHAww1YJkdSCrHlA7N/1COoozDJgh6eUQbaHhWHhfIhGbfG9jZxwxM9H/M6k63ItK8Rl+Y0CRA0fIqoQsx2Qyk9nsTuZ3D5SqG4yn0h+OmOW8h6THHmCaZmieTt0EHCEjWvNYNYTOa1lhbZ2flvkBiZQjijG7/nJdajDvm3xcNLU33tMYigaWFAU67yz7NaKDmBu/3Ek3Vf1yJ7hgguv6ZfINoXaZz5M41wpO12CctLZFHZCqMzfyzUI+v5uk6kqBI58j8RxRMqkun4Si6gg8oUaA/otAS74BxN++VpzbKOpJFDhSxlE9das0kN90nJshlQXFHLxuXm9x4mKNo3Prbj5OfFz7awwY1dZy85nzuRTP531W6ijHPrttrJYdDam68o1t2Tk/8iiut14v4QrD7SPvI86ha9cpDUzE85xbj5M/xWnRJpMQQQHuEy07ijbKZU+wGaWpAyAA0AiSZRv+cJPbQpUdgAZgHG1kv17LfruW43Ytrf1G2qed9BDIHvZlDsbRdCiTUU+GvbZ02xoaBjgB1tHryzOl6paLBcGV4UDlWWfzOxmPJ5Sko4wG2BAEJqxeEAL3bUh1au1MADF4RYAddZLGI9RAmsh8fifD4ZiB7MP+KMvlSl5fFTharRby5fPv8vz8Vd4WLwyII1A9HI/IeuoNhgTWlpuNvK1W8re//yafvzzKmuwhtF1HOv2+jEcqITsYjaTTHchB+rJvjWTTHslqe5LVGvWUAByh7RRQ4f2m2jxqF9S+VokyUe5e/eW2HNtdEznThBDWErSEHB/jBAvMIXez5oECytUZNQTsIn9fISN4cuhXyNQpwHcAYId6OiZTZwWGkp5eTOoBcOQEJ5Xb9SQnlR2mx2TokbcD10WiLramQMqso8kzDj5V36nACQZUEQR24Mj8sbguxXahX2IMpmtzL8n2pQSjEuDIpeogE4fBYT8mVcfWYO0BzKkVGXswg722SL99InCEOdU6ADjaCxw7+FCwaUj66nX7BI4Q+AKza0fgCHQkIVDU6Xdl+jCXyXwu/fFQRv2B9DHGUPMHso27vRwwbjfKLMJ7p8OJsnPr5VK2mw1Zca6H422FV8wBXG8N4Gi9luV6JWuM54PW5SIzyGp3kRGFeWE1O/u9gYJHYABShrtFFiGZhEeRxXJHVh7Bn5PWKDoSOOwr6wwqDCZ5iDHj6hTa/QCLsJo0A0e32st8XLz3x2LSWVkAuOmcue8Rr5MHuKMtx3HfAhy5HHZT8KzpvZt8I9unXp9T1X712rEeQ/gBHBmfxLalKYnKJfGzYuvRD7/Wxrq91ZbW0133mW8LviLhQ2+82Wc/jwY27f/0ec4DR+5n5/Pn3d6xSbLramM1H1ACaiTgCEzSwJKK93tuDl6+Le+vcjCoPAndUk88/+760LgNOAo++LWmL2ljdysgVefAEZNHYqzJLuS8lpTF4jH6M3PKGUcKINlJGtrjXeTIt7dnsG+2MP0wMI7UJ05xDU/2SVJ1iKMgcYfVlggGUacJSSMwlUw0d9BI54mGXpWZp9Nbb6Q2H9I9qswx2+s7M47gY+aMo3dz1Goc3bIW3bqXKh1H18bjH/n8Frv6Azj6Iy1d+t3bgKNi+2fKa/+tgSOCGJYV/a47InDka6o1mjsMVv1cC+a6k2ngEU1ekKrz81/qoNKA1ccAR7jDowZbksNljpHRPZOjlB7G98oFwBEAgyuF7mvB44YgWAxQ8nduWNuiTKY6c8DbMnfUctDHP68BN2bmmoAjDyacA3pqBr1JEs8MnGadKXB0iXHkbZ4HzvLAQfWcHwMcuTQI7kcTZs2dgAG3OkfIEuUoshpHlJthMV/dbLNuAuRE+n2ZTsA2upfp3YPMP/0b2Ub9AYJTPTK9djtknsKVQBBQgSNsxgEcOcmZ4JEDVZXrTWMOR5ayKPjxzPMG8M0dDu/X3OmN7c6+sAxoBPrIPmoAjvwcTQ7/uQCoAzs6tcod5hIzUjGOsCbB8ao2NjloVLoGVdeFa4fs1yoDrwmIagKO4nG17E4D3pHVC6DR50AEnJsYR/G9c8ARnbLAOHq3pjQ42XFOn20vr3HUM7mZ0M6lbdx0nHeVS9WVAEc6R9+Dv01jJbcl+dg4d++5g+ztWEsKCDWOmsACd5BjH5SM52R/Sw8uPA4WBYH889v+whP9Aw87BxwlW90w1z/i9m7d7BQ7quFmI7j/fjy1yDjqWN0Rilx4kXfIcfgGjlQKbEy1HgsBhD3qBmGTu0u1WShlhvcBHO3W0gYwQpbKijJ3w35HZtOhzEYDGQ46rHHUaR+k01aeAMAjgDdvL6+yWi5ls9lJp9OXwWBE0GcyGZM5BN/luN8xB6kD1rX9EDTqwm5WdYN8bo1GI5lMpnJnAFSvh7pOLcrGrZZrrdOy3cjnz7/K0+MXeX55kueXF9aH6XS7BJ+Gk7F0e30Gp7eHg/z++at8fXyStxVYFxo4l06XDCckeQyGYHsM5CgDMo5Wp6Gsd8K6SJBqQ2DeARPcM2TWdF5rcor6OMHXMfmvtOFEUL4NzhYhhhpwFH0tPKfPUAsBJR0xjQ2QrqQbeppRitTJoaW8I/goaO+D/aCeEcAjFoyyGkcea1S5O9y31aR0iYZU209tNRk0zJYFU8RZ9JWsnQa38XFb2l1tF3tDR7fV+SRfhv63bjQIHDEzs57d3uSzFLMjKE2jsn3uZ/hcbJ9lHOEZAcQpYHQ6QVrRpepMzs5qHCFY1O4cOB/6nTbrghE4wvGHnQiAHUgD7jFXINEGyUVIvmldMozRDYBUgFLdlvQGPemB4ffpXmYPdzKZTWVmoCuk6QD2nVBna7uTzWot2/VGNuuNrBao97WQxeurrFdrMuL4z5L9EtAGcKYFyUXI1K1ltTLgSHXtCO5Aapm1FpGg1kLtrw791H5/SOCo31XpSPQfFA3ws9uf5PV1K+sdngQ+AX66cjI/uIVxgDpIBJCMmZdC3FblIdQ28npHzMEuBgnrAcYmv69uS11u588HHEWf201G016seJ6EBMdSe1niO6tLFKpbFjgbxUG5f3HGUbnPUEnVfQRw5IwjHxfNfvv7js33fvX9oaerVvu/fPye22vWz6N3dc7fLhnLTd9t/p4mZTKNk0H8egC/af6VjeXb2Bm4t3LgKOVQOh3nYpOUj7nqNCXrgN9zSX9gJHWyGkdp/xVAJON80YdgImdCfKwERwbGJqm6kjXIbjRJ1V2pccR9KvxpJvCof0TwyP0y+uP+mSb0kPVN/1mlpB04MoJ2Ao1U1o4tSP8uAmk+dmNS0YcBR7hni9Ww9nWWOK5/x7rSPrcv9/qte6kfwJGtFz8YR2FgfQxwlNYY91W/V42ju/v/XYDh6/MhS/FbFuaixbZAdwkLiuUDvjulmcCUq6JAkK+eVbaJbvpMOqNW34hiWdxIxn9NQcjcAbn2fLcCR2WGzPkaTBewRdqeM6txlM6nqZfcCF9lHFHOwTTAzxS7z4EjP/e54K7WN2pLzyXwUnH2Kms8BRMMPNBCzjb8k1ScBhpcV9+rPe2PR4jPKDhhAE8OHKVMWHumZuMRnDnrXByHrEoHjvKgWD4GotOZg0a1wMrZ7Kp3eSOmyV7GOEqa8qHGEfolSdUFxpHFbpjAy6BJAI4ABqBmw2x6J7P7B5nOH2R6/7PK1PVHBJi2LPgNeRidQ9x4n9oEjXaUEDG2kcngMFfFax0ZCwgau+2jso4AIiVKsQWXWETbA03meLIdnXocjmOfusScBaXAOPLaSe6oe581Ofgx0J6DjvpZ1OW+Lkd2bY1I9+IglAHC7kxeAjPK1gu/ggJHzjiKc/bcuhavfW5uw6lFoJVsuwKWYg4kxaxiD74mcEOho3fZgvm9+P3HOe7Plz8nxw0ZR0yTSk77uXbm3AmOZt4mse1YZ8JYnx8hVRcZt033cS7glNvuGmiEdaKBcRTH7bm+vza2yzaf1VlKxzM3aJRA+v7/PsrPoR0h+1H/XRpH3/+pqjPeEpD7lvtwgCxnhqbn1jQSLSJs5XW9IyvGkdV24cDUQDiAIzCLDnst5AvWBBgTYByhBg7YRvvthjJ1AI72kKyTgwz6HZlOlG006II5od/rtE+U9sI8XRvSUt0AACAASURBVK9XslosZbNeE1hptyFvNZAB6xYNpd8DUwE+DGS92tK3ukZgFvUHWhcQPzre9UnhMyNYDdbRdDrjebzWEeTqKM+123FMfP2qjKPn5yd5en5mYBxrKQArAEdgEUGODgHx17elPL++st7Ry+tSVhuwPloEukbjCV87PUjV9WUnQ1meBrLeiqw3O9aHUbk2BYm43pr0FjfBrY76ObDdBh6pr2XJPkwhRd2XruxbsPOWEGLfob10Vl0NOKpAJMUFnXFkr2azWXS8ZVJ1JwT2dwoeUaquAo4YuDD/yaXv1Pc76b0TOMJlQqU5+BnJfquMXVqfzD8NOnZaG8k6k/UHfM460J/2LejzLgtyaYXRam43+YKljCNl4cHvBPCDf1Vb8TkapeoUOEJdowQavQOOjtIi62gv3fZRel3hvOg54whFstHuu40y7PYHAi49yhpqfSMkDG13YOls2V9gGw2GA+mNBzL7dCfzT3dy93Av9wBMR2Ppd/tan/ZwkP12J+sF5ttKFq9v8vz0JK+vr/L69CzLBWoY2fNa+3K9sh9IkQN0dak61Dgi4w1tb7KLrG0E4MjqEsGP7YP5BNZRAo7wiAeCVPv9UZ5fNrLZQe5OgSMkTkmnZz8u5whgSoN86gVqXyvjCL4vXjvpVQFxBZi/5d95f0Svqr7Onws4AsAa/Wtvl6b3ShNqcI7SOZXb3kv98mcGjkp9GMYDwKy88u9WqbpyQIMZfsFuXg9J3XRuJg7U1+RLvldsBvdj4vV8zmncxdfkag8Yj20CY/iNKwmMpT6wn+ta3+nnChi1sxpH+bzL9znX7+XbGEfc01/7p5kZFuIqS64rHfc+Bq4/n7VeUAq4dNsOHEWpunxMeIuxSrnFwRRA8gRfTVBJjmTyQcj3qUCmK1OlqgdvbWg3Hq0RQ9aUu4VMnab5pvpGGkhJoBH8bdwB5IPhf2HeQuaW0uwsF6y2jrJ1qZaizhGtdl1nHKXxa0lD2tfu40Da1yK7WWkJj/HgduBVxjGc4jO8VCWfCB/qMuPIa0nethb9AI6aZ8PlddASArlXur7eX1sm8s+PyC5KAECdYRzjGLee9+OOvx04Klnn3qmvfS/g6P7h/xT3Gja4JTf7LY1b4iA6ep5CRZYJVD1AlRmUOADsj2rDx4XZ2UkB0Vf6Jxz+apNZYVnVMsvf7P+uY136PZg7BLhK/5W0hfKMqv9q9oaF2bN6HXguM3yeqc0FHoED13jnxllBHNwv75k003p9I93E1esXpTYO2ZopgMJ78fO2pNdBgVr9m86+bd7NBauC/ifULYKBqmocUSLGJVSob29FtSFhgQ22AxIBOFLwSTMM/BWOcnQYzjlPcXJcA448uNwUKIgBtPfAkV+laXNpCwpb0DNZ/T0fjO+/R1kR27Qy48P6i5tNk4fzV8VZWszU1Q5XxhEyLJFdOhwMZTa/l7v7TzKZ38t4/kn6QwBHqPvQke3uyB/USfJNNzbQYBwBVGIBby/dbDJ1DPCQ+aROAuCGLuRQ4NQW1jiiA+/BpiZ2UqiHpVJ1EXyymk61DCADnCyw5CBmBCkVwHIH43aHuWgNMFZYlYFkBUJtLUvw8M2xCAvWQvZN9Z+s/kTFVIzzON0rE6AsGOprga2juu7omoqsXs2cqua2z/H4yjXRi43HdYC1ACzYw3XBzoPMbwJHfh8G/DPuZ1nyugvQjHV38O14JTN4skDVA0dW6Ka3a3XAMjvhTvaZhT4HRGLA2BlHIWT5rutxNc44W3drB/iH2bd87U4zPwYzMyDCN0bJObc6cd5UzjhQO9Bi8fM4nyJQW3O2aBO0ny/9i1bzlsBZmf3TK3+UVN1HZYVdAo5if5VuZovWk4aDbgHzbjnWL5UnbuR+I5ktqDtACRlDbm3A5MCRytYdGOg+ETgCI2GjwNEJ4I9JmhlwdNhuRPZbOeHv9ZKyXMNBl4wjAEcIjrdlzx/Eyzq87kG2mzVBoz0AiuNRup0+WT4AYOijwI9riwz7Xel3O5SuG48B1IxkOETdJNhL+BXWCua/gKVBpgPqDiEYTTbuiUFrBWbUp1ksXmSxeJXXtxd5eXmRxWrJ4DzWxOFkJMPxmPWLIEkH27rabOTL87N8/fokL28r2eyOBKUAGsE2K3DUI3C0OY1ktQdTY0+gSoEj9+uYM5ok2nCPzjgCG0P7MgBH9P8cOOooqxg23uoLUcbE/K2W1Zvhmo/6iSoem9hFHBc0qVXwm4r6ZBxBWgTAEeTqlHUEAMkZRykoQD+wqnmZ/EPz5bXmTeXJaTBF9fjdVjmAlPYGSdbIatlYIpp+x1hHto9QTxvvAzjStkz20pnVnsBi8ittMNQuskx1ECV2OIAjPkYVTKHckIFHCLZoRR4AoUcDjgC2oh6XMo4Q9NFj8Nioy3UgaNTtnKQPxlGvLf3OCWJr0kEtKbT5di2H3YbycuPhiPKLWMtxlg1Ao81WNts1kzA6/R6lFfuTocw+zeTu0718+vkn+enhk8ymMxn2h6x1hL4CcLR6WxI0enl6ls+/f5YXAKZfH+XtbUFgSLtMxwVtFSZru0OfEXWNAFjh+kgYQ/1MgFnKDFJ5QUjWgbGH+QfgCHMZwBF8WiSvoUH3u73sLPHp5W1L4IhsI8xTAkf46RuTCb6JA0cq/OS51Gx97B8JHkG8B/W/9Bp0qX37F139azvvmt9iNjptQC1x8E8KHFU+STb3g+rDrQGeW4GjEtvpcYTUVQU+d7G9JOPIan8V3MwtdWFuOVaTB67HJ1JMJSXluqRn2B/wOXSvEJNArz+e7VELZOp07GC9v35WX+mtGHS13qcwznmJ7qZ9fPWeMhPopzlTwWLiMZlRV/Bofqq/+Vsa73akP9QNTHqNuV9vjEqqbp+k6i6BRu6Plvui72bL2Q5CYkpKLrm2i0DySUItL0/AknaIlyueq2hjJqpe+WeYTgdsegMrOWZ00FY1PC1uker4dWAzzK/QKcR6RuqfGDhCJj481SuAWwyYe1653ba3Xq0VrcYRWMZMdKwxjkwyLqtxBIa/A0eI3WD5IOOIDG5T93XgyBLb6XNlqj62SCT3TP3BUFLAJeuiWozVJeR3D2nTYL5CHSyqA0cqVVcBS8HnTP6nAVzcE9cm7tmOLwXe3ebFxMFrw+mjPr9l3P+QqvuoXqitRD7pU+mRJv/H1+LS+ISuKZ7k5KG6MzYvi+eoq+nRRgPfvK73vzJwZD6MLsB5UM03fQZqHFl7z7Ze5pxX7QinShdr3zj6ptNCfzYCLPCezIs6Yx8HHOnCRkop62noplw3hradTQ6IAkcapvHArgJFKfPcACPecwjc+gDOM9Qj4yg6F3HAxwXKGUd9y+KstOWVqhviLSk4z8CFO4kWnKB0hxVCduCIBtWAI7w6SKQBEA9+VBr8zmrwqZtnBiWHyg1uC9vuiskUwSg/1tvADUO8h8vAkTsCTc67t4plxloP6m1ZwKK2rmmQRAPXCgxYzesElHnpad4fDbmeh3I3tgEnewTa8J0e6zKgPsPdw09kHI2m9wSOUN+o1XHg6CBQF4F8jcp8oGg2ggt72RPcs0LDBhhRE99qHlEg73SU7kHZRiXAESUMLRvFHTJfTCMNnk48A187A460+Ldm1ERnHW61Z7rgdwtEEWvC+IE/xZCWsbcrJ1kzJvBTrRMW5fHtiUME2Trhjsn779HVtABV6ukzIMFtZg2OHQq0u5PqmXi2tsFhSmMrnJnri9a24LyN92JrKYI0zMZFVj6OzmujJYmfsL74OmNAEuRsECCivItlgLt8kq6lvlmtQG5mbPFDzTw6IRhrNq+2XtsxFrpkMW8CR5aR4PO3CRBqauN4vNsXtxkOHPl67D0dQ5je6/gOHG6fiTwWTW27lGqG6l04y8bXeb+3eN/1ezMpqLDBbFrTNYXaAFWyBzXA67EqBbg0mUD7pGkTV70XP/0BHGkvnQOOqvFT91Vum9vlR9+0cbhBStHvoBQ4UrdKWUcRKNcZbIxSA44AAJ2OewWOEMwm4wjZgSpbdthvZbfdyGG7kuN6LYfNiowjbGrHo77czUcyGfcJHJGpdFLgiBmU+w2/i/oqYLXAt/GaKFiPYG8AKGGtv5uNCBKNhkOZTCYymY5lNBrKoN+XHoAjf5AWGEAAizSbGzZktz1QBm+92vCVLH58QGABDKStrNYLWS6XrHOEei5YC/oDMJ8GMhiPpdfvSW8wIsP389dH+fX3L/L4/CrL1YbJHv0eJLkGlFnbS08O7bFs21NZJ+AIQIyy3tQH0wA3SRtIOOkAOAIz7sj7Q0KJ1iNyaT4HjiBVB86KMo6UpWRJOgevXVixjBB0JwAXggcOHPnc8CDLEdKEqcaRgkda3woBC8t2NdCEgJUzcqxukqZ2uFBoxQDTjlBGKJ/fwLMKONIRrGub/ugybICR/24MkmoeYfx67UDzZc0vYCiCcnNVUoMnTDXP2MqvY5oPwDMyhjygous0AbBUExIZw1pNkkEc1jbCvICs39ak6ryYtdbeA3DU70Ki7qhSdb2O9AEAoeD1cStHMIkAHBE82slsMqFsMZ4ZwCXrDG02st6uaHu7/b6MwIybjGT6MCXj6Je//EV++flnuZvNOV9YWwgSxru9LN8W8vb6Kk9fnwgcATT6+uULmUcAhOKY4CqBcSkt2QL8hDzyfk9mEpLFqBQBoIYJYTaeoW7Q72v9LoBHXdQ4UtZUD0wijF2CRnvZQqpuAfaUMpdOBKn0e61OnwAS1gECv7DVViPSxwf93QAaYc8JACkNF44X8685nMLvyfK7wa+MP9dFulQ6JtT8OstJQWdvJx9L5zJ987F2KTARz/ke9LckwMBSKQ/YYg2BTGA92J1LV/n5bmHGfgRw9K60yncHjgILU5Fh6yb/vdoVaz6U7zWajrV1ivvU/Fj/+/33nHXaHMuovudpuQRMubZVwJHuDfTcbst5PPdP3oqXn49TpKB9dezcAByxyWxvnSXUpsSBMDncr+U8Iiitr2m/TB9Zs6z02ApSS8BSNRnrYEOUPYzJEgFcSPaHbVHbFVgD1cdIHaCzBmxYX9SSMaWTCTe889wWZ4vEbX5i1Q7Ndq16F75Fxf64cnQAjty3Otsq/jxnZ1E1xHiOTA7u3J2wrQqAI9+zdeAr+ZhLoIf2J71au0/8zvmHfSj3fd5/VaImx6jtCZFntb/I1IJyRH0SRUKHf1I7IgFHFB024MjmrTGaMZcVVFI/hPVGweq3+kVkHLXB5Nd4U7ItSGKh/27zJRvnCTiyoa5zzgBVA40oXJ3JGbP9dDhbcVTtOZ1/FcuoGTiqswOr76UTWkKqz7/L4/MHcNTcPuf8kATc/ZCqi1bnnw44SnbI19KwVrZuAY5cqi5mYviT50G3ckdSz1CUZeyx1GycpiwAbiDihy1BZl/6F9AzXaQtWIr1B9+zTDpkomPRV+cIbExkkylbgbRIUjM1cKYLqhbe5fvhexBY4vdtg37NmPrnRW2ROrNa3HRDYQBXAowMSFJGbC1rH5m2qtFfBYPZWtTv18LJzKqxTXMOCPnASg57FoivjIcGHGkgWeNIC9178FHvqwpgu2nHGELGrTpt6ihWASkNtHgmLOXPABJZhk8O1OTSck0bkuZAqLmFgSET2UtNUjwcF+Ys+OcRvHLjhlfdD5rDVZNUSclI3tMBKHI2WcxWs41lcmTdeFbbzIq2aPOERpwDX+saOBCFzGBq2Q+YvYz6DPPZnUxn9zKZPsjs7iduqLHBhhsKYGiHugLMPEbWJRJBUPcAwYUdP8cT4j0t0qZgp/oFdp9HZLki4FE5DeqwV057krYJzgf9Y3cYnIEUs1R4LQ8skeTNf3pd7yf8rnNHA7vuQOgikUAk3hrRMR9lgU2ugTWff6bka0Ues0BBjQnjK4THpsJGJC1sdfuiS1xY6Jx+Gt6r1uP6sSrbg7UtBM2cJWg1GxSAVuSFQIHPfwuyJZDXDImOYay10P+3DFvMd1tXUIcG3qQDQWQnGbOITpetNaxF0EKgxtcKC9oFwClmX9VAJLtfBdC19kQKscCrtbVb49PadgSOKFvqc7BaVK/tX5uAcnfwCdza83L9zACgPDSgASW3R25jHKirIEm/8y7lkKz/oh2wcaAbWh8z1ZhM7/geP44b35ngzJxQ1kZxpBkQrcNB+yhu4LRRQ4DVHlQ3F5WdumQHz4F2eXv7OTREeK23fM7XJX0u3cctn0UH+dr3aNPA9ohOWABh8+cvzSzCdW8JspVumJueJ0+y8GPUnlV90eQnpvNxLUW2Dn6wDuPHgqCcrLoGe6FdlarD+g1/QH/X9RpZhGDRoFbKStZg6awBHK1EtmsG0LudtgyHfTKOpmPUOOpSmgtAFGAP1E7abZeyXi1ku1kyGDvo9wgKgVUEH3K3WcuSDKCtDIf4bCyzKeziTMbjoYzGCh5NRiNKYXEtBAiDRIoj2LxHMoyWy7UsFyt5eVnK2+sb2RWo6bLb7hi4B2OJtWS6Xj9H6/yQWQmWSg8sig6BI7AsHp9f5PPnR/n69CYvryvZH/BMYIX0KNt1bA3k2J3KcXBHEMnNK7EqYxEpYGRMUXYQWCGW+AkACccdXPatYuqi3hJkw7zIs37HEy68nqCvJRgbkMRjhpYteS6D4nZYEznw8f64lwNqFpGNpQFySo0AQDriBwlFFuTAhQn+GxvY6lFy+XF2cPBNIWPnyQ+aoKD35cz6Knmb6Q+BWYn6jRYwjSin+02MnmhyhQZB7UFbzqx2VlQ9eOSsFTO65nPoCq/VvvZyRMCmhYCf2TXfC5n0nnpxWsOidQSbDu2NWkUWKLTUHYCkyokymTqMigAcqUcH1jckAXd8RQ+DCd7rY96AvaMsLPjbu/1W1ps1k7bQll3IOQ56Mn2Y8Wd2N5eHe5Wrm8/nlF3swG88HFnjCGP/6fFJfvv1V3l5fpHHR0g1vshy8SaHvSeIeZIRxsVJlpsNx6T/cMyZzDgSl9Q/UXYS7ocSgpSt6xM4wntgIKF9CRpB9m67lxWIisggRGIbgSL9ARhLQAogEllFKudMuUasW5SAZiulOrnkflH+Va0TQT76AmZXG37XrtVjrJsTvuTwAmteRuAoBJ/jWt20/47gTNzLNSUAXgKf/LtR3uy2/f57WbRL3z+3L8tt0y02rfTYbwGOrvkA8XMsWQqk+3zPvUO3p4G54qCA+1SwoQzOmjwP10H/nu1tklumv+inur+v/LbwvQg81K6ne/UUG+H4txgBxzzWCgPs01jVxYrj2jZsHkfxgc7vWcOcBQUy2MQ9yqqFdBeXt6ASgsKex0ySJ1ZinqZkMq6hlR2CwdQEKmeLqE1JLCM1MlYPJviZ7tPba21uZp8l8CYea6oTKYHM3HKuH/ysak/fC2jbmuqCPYe65AicsMU5Tpg0UIOztMWaSEuNuWFnBjhtdQHzSa9VrzFzds5UrqB6+nG45r+nNroEvwbgyPatTetLbUdhthZJMf58jTuOoCBHwVoGBatkD09MVc/WmTyqmoE1OLFXfSlI2zADjhw88sZKneOJMWFXyP2c+gr8dhZLyO+fUQGvcWRxkFTnCM4i7RJOorUWNQ6igJCOJd1zcvtP9pHHFRmZ4/EEkOKFGfpRoEdrXOpNeo5FxUby+J+vge7nMVvc2GgVc7WyXb7fU5/Vx2cFOrsvq/uWFDNpV8pE3INkCbtV8+vDROAoH/8RmNVx/zF70Ftsjt9zqV39MzKO8rp2NZubLWqlvkDe796f/n7e17e1c8v2Y0z1T+Mq+ml+vlv6OuIhxDhsvNovOh0z5bXa+S0pnPfhkxe/3wIc5SyLfJLg5O6ElhoQv8lisCQr8sbOq42KerPmkmSpk7PW18RX3ayrC6YrL4Mh3DoF4Ig1LFSuDddOm8sARHkWuXVVop+VdHpxW9ggSHJINkqqYnQMjSeXVAEa28iwrzSTLZeqg5FgMJegm7auDmD+9u4V94t2zgNFDghVRkQ36CjEbGcyBoNnKaneZcpYYpCtopd61kElnVIBR3COEPBXCTRdoHOAJ97ftQBlLQDmNXWCtFpTRrWP+dgWTcBRJVV3pC4sntn9rWrxUWP/3g9zr8IluiovQ59J+0yLKdu2x53bkHrigXUdj6oHr3rtzirpSr83ktFoLLPZXGYEje5kMrmX+fxnBv0QuALGQqkaBHv4N0Jx/veJwBEzQgkcWb9wXilglBwG1PaGE2A1oGP/saCyZ305y8gD2vRZtP3iudiOvK7XSkBhxHPAka8gOt8R5NN709bRPqmcDH1f3yOTIm3gbMOhH9U2E7acVMuBL8MRREpZzqo5fI2R7mtJAl7D5pDjN4FD6Uhld6dkVweGzHhYkEwNl1oZBD4N3UzrXGIcmTHhbcNRBOCjUakEFGONRKCIxslkKXFqMIuQ2Y5FiLKYBiSx+LQzlRiMsXvzGgENoBuDqr6iRL322rF2RDrWNlTsvwaj0rBQp01DcDyaAAC2G8EvDfzFjW3y57NNcLSX0VFNht3aQStUddItV8da0MmAY73Falzb120tr9Cgal3H4dbvHrVKbRC9fXdqFDiq/UuGuL4twV+av5HtXs4Yw2j/cqe99neqeVhiVTXp4CP+3bIZcAZsZVOrzUf+Hv6+5Z5vybi+1Vn2dmsKKN7q6+maqrvg4xHASpUpqJZCt9Yqsar2EZtO2DQFl+B/VcchqL7drmW9XstquVDgaLUQ2W6ke4TUW1sG/a5MIKEF8GgyJPgz6MFeQi5uI5sVQJwnWb69yG63Jtg0BZMINVu6bdnvt7JcK3CEekbTCWoWTWQ6nkh/0CebYjQaEUzCax8Sd2DsQvZtfyJLYrPcyMvrQl6e3+Tr12cGzJ8en1Waa7WW8QjnGPKaw/GQ18GaSqk+LFOdlrS7mp3a6Q+YVf788iafvzzJ16+v8vj8JqsV6iVxxjH549gZymkwl9boJzlCcovsIp3nytrW/X9ifwNScPul+s0KNtmxle+F5BOtE+dgj/er2mpLELGMUA3tm7xlso82qggaBjkXQW3Eg+wZiFJJG2WZHyhTBwCJYwHsJgtkkPVrma30HRjY8GBfBSi5X0FOLOXPFDiCv+vvqX3XZ1fukG+aPAATNlEmxacvDhy5VEsqzpAk5/Q5UQ/S2O9mtyrHgMZUvXYGhOGzoHLnVjN+2ciVhWbugxWcZkCQwJHWfqKEDHkvRwNJNWtYz44A717ah410WwcCqWDLqRcI9pLWFAO4ihoGrAXWQcKH1SjFuGRiF1g/G+0rB6+7bRnfTWU8n1Bi8f7uTu7v7uX+4V4m4wkTx/hdyNxttvLy/Cy//fYbmUaPj4+s8fX28iq7Ldhu2k4KHJ5kuz/KcrvVsUtVG61ppcCRMo7QnwB5yBACWwgMIjKgwTpS2bo27sGBI0jubQ+yPQAyg0+Cz/VYMOrxOxx1AFDKpnfgqKtydUwgRHKhh2Rt18XAoboXHTN9uS/gVjFazOgj5J/jNH6sSz2X2jRP/IzBCN+z5wEKnyc6p+t2+yOAo9JnuHTcLTat9NgPBY4YzbRwcfK5vK3zUZA/+TlPsuF7iWWj61rcy9uCojHgi/6ZnZcxBNiQ6j49/fDdWHZJ45ofeeF7NrDjGG/q7/j5ud/j99S/MKa8r7dJQSECaVYrxZJE1RUxj8T3gP6QikYZMBD3i5YE9m6/mDwoXcJtD6n+VNX2yQ5G4MjNZJj7tXYJigUmo5GACT2zKwdo22M9d3P1Peadn4N1b0rqFtGvdf/tyh2YWVepuu/8zxuhAR1LO5uw9KHOn6+FsXZQvCuPxSlwZK1v7Bjt2yo+pS1goEVIcE8t8x7vSbbGh7EmK2pyi+6CHQBxK2Hvndmb+b3TYiFRBNGbGJvh2LGgjCWmJP/c/HSyns3QKZPZmekmWcnEl53VMXM2t8dtLE5njig9V6BPaX6Yg2pM8jxmpBrJnoBkvkACZzwupC1axd08qanqXLcHHs9hYhLZvHpM0z4/7kU9iSLayjweqvP+B3Dk8TSX+vyIGkcay8jiExeWj1ti7k0YR9O+OB83l1cvTS4E4JUDR02JPaWgX9rK+EhOycV2Nw4aaaCpTrwxuUxP1k7ZyDjH3f3/rnuFF54uZ200OZQfDhzdaDtKij4mX8CAo0sNEoOHeYArdmbdMdWNfOm/4kHcEO90YMgnY5XHYDlNNnCcbYTjmSVgA8gXTg98uk09/2ya6dwMHFW1TjwbWoPOyNyrgtP5ouzX0iC+Sp/gXxMQlIwBAD9m0ZrATQYc+cT2c+XP45M8vprFqGTvzND7ffnmKhokfCfOgRxgin8zS4OxlCr7xseXslecNZxvK3kVAwE10JAvUhVwVI1mlxqoElDsvLwJ2wQzowl91JNBfyTj8URmzBb9JNPpnYzHc5lOPhlwpOARgKI9AgEGIlFNn5TqU5ISAYtP81OqDJNqsTXe0w5ZL+6L23EatTI0nmkjOo1ScMsyYYgThcywEDSi1JzsLMD13mmo2tyBo6p4ff6Zz2G8jzmmfR1DZ3Xn4FJQ9aIzolGRoiXj3Px5Z7jMHztCeiirUVNJj5nhSqCQAgTROfUgY3JS6ZuepNO12mdGVU9znkFMO48tKKgzgMCqMnO0rpHLR1ZrBUJeCcvUtsgMX9OzxzX/HPCgcUFjSHhNqaLWrg5q7j/9vGJ/lO14ol3J16L0DJakgPCerp5Bq5bP4k553JTp74pJRifYmrO2aVL2R/2fbjxS43uuqtdv8E5513b+PSucGifthXZuatN8HNfboxiP+lCnvRTgiQG52M95n8d1pnRY3sI4KvYxGi5+aU28dq/J7hrj6HjwTCvfUDl/BcCRMaRZaBc19BCY0M27gkkYmpqNuD/sZLvdskYRJOoOizeyjlr7LY/t9ToyGg/kbjaRu7upzKZjmU8hXYXrb2W5eJanp8/y+OU3eXt5ku1+JeNBX4b4GcJfAYCiUnWD0UBGI9Qsq6oXUQAAIABJREFUgiwcGA0t6Xa6ZFPMZ3O5m80IHg0HIxkNRnLYn2S13Mjry5s8fn2Wr1+e5PfPX+Trl0d5/PJE5tFqtZLpZCLj0YgA0niC2kkD6Q960u13pAu2ByXqepTfAiNitz8SOPr986N8/vwkv395kcXrSjZb2Ev1s46dkbTHd9KZ/SKnDqRl1ffC5kR9DA04YP1l/RYHjlKmqq40yggz5owDfUjKQPsb54jcXB6nsi4pFknFIthpZRt5nMziKcxEd1lMBurAWHZGCY62TTwYSGCbgYEF1hHs44GBDq3dQ1UA0+g/AFBiMMIyxi3I5z5HAo6S/VEbp2xbBY2c+cEWMhBNoaQqOBMZJMo8gftkazFPZUEL+DChtiSCbKzzENi9CQ7y7AsaOxyzo/9CfQNrNHp9BkoQODKZOvzeZYzXQCSAPwYcOayhxCiwkfYi26V0TgfWOSJwZFnDbZNzxHFk5rUgZ6fAEUG2tnKh8AwAVZVJbsoBnZb0xwMZTIYyGA/lDsDR/b083D+QxQfWDw5GnSPU24Jc3RdK1L0l4OgVwJFJOSJ5DO0FNh2Y7WvUBnNpRKgMcEBp8lO71ycwBWAIY73TRp0vBUO5Kee9K4uISTRHSN4dZbNHshPYRAYc4VxdB58UOKIUHkEo9Iu+58wiDZ3pbkuBJHoB6f87lmydW9dr6+W5zzVsHVgQBSeivHNghVZ7PttLxMzTIKv4AzgKkMr36kD0VwSOCvrvlkPO9dk5n+PSPiW/bmnQqhScu+W54rGl98EcPEu3zu+p6R6vBXxT4BMgPZd3B4501ufB4bxt499NvhQtZ+52X2mkGHOI5/T70a9rEpvWPi4Ebm7onFxu8tJXS/1l4hEAV20v/L2mnwdU0f95S7xretuGQwLdgTnOo4YH9LOZ+HLanHBMGJtaf7cQBtYAqnWorfD70t6qXyRGA9iTYS/sPp3eUpQRt6c5CxzpU1DymcBRxSTyeIreiT67Jq8YUOQJXqEyPGMiXrscSZptVXw5nrbKmLb8Gra7x2hY78pBuZP0LClFE38sFhNqYik4aYm1Bx0f+Tzy8RXn4jngKMYIcuAobo/jcXHtiQl7+dxuWgtuWWtvmH43HXrT2sx9Qnn82m8kPvv7NU+dV72PsjjXTQ/4pwSOfHNkfqMlUDeNu2LbZ2tIBKNr343Aka+FcWF7J8mta9RNwJE7nk2G1R2SfzbgqCSY4sOWdY6ucHN9AuTnveyQ3DbxioM6vvM2RNwnlic+6phJW9Paon0NOKpYQtV0Pbdw4v0IHOXOHT7PgaO6cQtZCNmzxDEXF/4aiOmh+6OabTJcglScB+viuG3qLx/D8dWNOfX7faNmm6oIZKWAhE3EputH0EidBw+OfSRwlNwRc1ssLmLugr6AItKlpI76Z1oHB4EvyNTd3T/I3d0nmc4eZDyayWAwD4wjZGmqhEhiHgXgCIWH0R9GWLYkLs0e550ZZZ0zZG+049R3KlOn9R/gXHhhaAVVUqaWzwNnJTmIlPSEDTgis6ue8dHkZMcaVXqPTd/RpVjHtWV1hezM/LxNRu/imgH2VSHtnz1m1ZebgJJkKGrAkUVlnatT03p2xxNZU8i0tQCjyXOqTJkx3lJ096TZ25boUc15BYb8eL/PfxbgKE2Db3BemvtPe1qfnxG8q/5OySbf+9AZRw4cpbWqBhxFsKrKmXWCkN73+3U9MY7e3XHM3DGQ2qTqwlkanhPH2maV17veFnEs5+txdHhSe5SRxXhvxZvVqz1WPyBfHy593W2RH9P0TPG5b9lklPg68bqlzmd8nqaNka+RJc2WrmmBXLKELanQbWLSQ8+Bo8POWEcGhnqAHmxj1D7ao/7RTo67jewWr3JYvslhi5pFO2Z/AoSZz8by6dOdfHqYy88PcxmOEMTeyfL1WT5//VV+/dt/yufPf5eXly/Sa7dlMIAs3VDGYB6hBgyYS9OxdHu27h+Pst3tuKke9Ppyd3/HADmYR+PxWAa9AesaLRdreX58VuAINV2+PJJt9PL0KqvFUjbrjd5jr6uSd7OJTAgeQQZvKKPJSMaTsYwmE9Y6QgAbLImn5zf57fcv8utvX+Vvf/8iT09vslruWK8QwNGpO5bO5EEGd/8mp+7A2BYK1LvcJGrAKBMDNYg6JjfpCQQWAqF8lsngmH1lDSKt/JjYtZa7oQwlR4m01EWVoM33Ve6VcZOUI+GBN/VD+GOyKLD/ChwpgEjpNl7DwER8BnaOBRXIRPL6FLyesY48+9qk6VQm1eXNFDhyNhzkfTAmFXNXtpSK1wX759oETIyx0BDHJVPaE1jvciyUVwaHCLWjEAxh/MerSSso5Ukd+r4HXpCeo0EbTe7VRiVgZHUhlU0k0kPAhvWNjDVkwBpYel1XGQBAJHvZL18pUdNtn8iyAzjUxU8XCWXKNNJgEZh7atM8u1glfI0N7t6lybZ1AHaC1TcCcDRP4NF0MiVwhLMAEMJ8XSyW8vXroyzeFvL0/ETJutfXF9muISGpdcDws4Pco8ki45XS1PxRFgTAIjDx+v2BdPsD6UAystVjLTB8FxmdlF1ku5rMHAAoJjy15dgeyIkSzDoXCLICQGK9I/uOCf2hj/xHSXUBOEqMbTWy6BMwjmJAsmStvGhHXO7I/dOCE56TqnM/Jvoz0U6d80++p1Rdwe1fPeSWYFjpsf8wxtHVp7vtgEs+Ze5X3eJjxO+W3FFpO5ecKz+m1H9R/8IC5Ob4notlRD+xaW9Y+TpmU8gYcwUNvcNze0y//6a9YYpNuA35QOBIrUwmG/YtHZB9x/fNJacq9ZnZa2hjzQ5oBGtKrpcfEwEa2PV8ZxIZR75VAsM5okyXgaM630F928heM2sO/4IAy58MODLWGuw/ElM0OVGTBH3vz/1Im96OHJh0lYohaEc6A4sxngo46lqtYvV1LDZmSUDVuLEg+15rO/LQEPfLf4/zMv8srgV14EhVD/I1L1/TfgBHzTMwzvF83+hUbG3LsrjATfP8TwsceazNmcH111vtr5MEvjtwNL/7X8W9donq5w/0zwgclQw4NmzGOLrkmFwM+mbURl0lyxHbUuCIkxFG9Z0z5DUlkuiFsVMsDy7I1GndkWqx53PZxteD4t5+55wtNxSVU1Vv8drGhKAEiqPWt1F5W+Nv37w0GYTaWHSDTOBIs1dzkCk/V1P/+Riu3YvdB/X2g1PYdP741PGem5hSSePXZHjeO6nqlijzO7oo/nsJ4yhBonqu1JFZCBfBImRPGmMLY7XTQaY16jjM5f7+k9w9fJL57EGGw6l0OmMVNDm1KU2X5OqMdcT6RiQ9Q8rEQkuxRhQLRaujoM+tIInWOKocAAZ6bYyzDa3ekbaL/s3WMYCF5wvvu7PGOzhB7sWz2Sv5jabNwc3AkXmZlzca1eh4P1+r/k2f3cg4yteMOL7TeDYHGfUFCJAnQCjo+ya5PGMLGrNEzxdAJGapu1yZapuDcUTHKxTHpBwQawO4AdRx+88EHKlee7EZTI5k3o+VUXdAEf367Yyjd+PE+AE9MDYDYJKcr4xxpGuoO/UaxKzOqeOxtta5VF1t+c53sL4Br3LqzuXe2e6A9gWJCqVt3DQ/mtoaZ2TWfYmBb9jQF37t6mG3BF5iQC6euMn+Xb1wdkBu0y59/5Zj8/OUrnP59+IzMvwMtirrmDgg4QkU1Zh1YiSl6qyujbKOopSdJiBQzgpZ9fstgaPd6k126xXrEx0Pe5IGJuOhPDzM5dOnufzlp3sZTwbMsly9vciXr7/K3/76/8nvv/1Vvj7+Jq3jkRJ3kKybz8AGGhDEuZtPVTrveJDNZiPL5ZKB7V6nwwD5p0+f5G4+pywXQJndZi+LxUqen17k+fGFNVyenl7l7XXBekcAjfbbrWw3a47lwbAv47ECRWAeTWdjmc6mMp3PZYY6MeOxAUd7Akd///sX+dvff5f/+9ff5AtYR4uN7A+Qh+xLqzeW7uRB+vNfRLpDBtMjSEQ5vW5Pa7/gM67VzjLFq4Iq7q/p+DXmUQNwpAo0CgiBhaIbeh0JAAk5dixqY4emTb+PFz1EA/Hqc6lEIeXqyEDX+kb0oXAPrHkEb0MRSAeyfJy4j+EyOpr1qjKtmh1rtZdiPQBjTrEektWA8qxer9VH5q1l/uJFk4tMVtBU+Xxx0qxbBVpYtQjAEcaqtbXS65yVq0BSVWQeyTcGHHn70T9Ihag4VgEWAY7rI3sZskFkZe1EUKeIzCFk82pNQQJIqA22eJHWcUeQCAGbXq8tAwKkHQJIeJ/Cwyecwxnd2h+pzonJ4moATlu/jVpc/S5Bzilqgc3n/HHGEeb/YX8g42i5XBFEBevu5eVF3t609hcZRzsHjg70JQkYoa4mfuffkLADroPaX33pDUcyHI6kPxhKpzcQkS5BI61ltKfUnYJHGAXGpkN9T4CsHQBHfSZRwWdhnTIy8VRqF32lcnSWjkfwiLnaxjTyz9xm/oOAo0JD0QQc0YaGpCNfo6Odyu2b244fwFFhw5877IMZR95v5/Ybuc/xB5+m8eu3JLPcev3S+4/AkV+jaX8UYw6VLfJkhurV7QmtlCliuG8bfaP3wdLqCS/5UGDO8tncsS1wcEsZR7gDymZ+w57nWv/ckphV6jPzNtHGlI8v9/Wv3WsEjpqSxf8ocIT7DlAQb6cu6asKLPpQiLlZvCc85D+McUT/RmsjvpOqc0lGc+QS44jDk52j3zVEjdt/AGGJdYSnNuCoXQFHnGvOwLbAk+9VWRPZrucJNwoOxdpDNoQxLrxwZ0gOjPG+OJebYon5moD4Z2Ur39c4alpPm+Le8Vr5PVwbnx/9+U37vx+Mo1p3XOprzvOQ8F3ezvUaR/F70Yaei4OcdTHCuuNrXs1ufivjaDb/n8URs0uTTte/f0CNoxtnVKlzkQNH54OC1Q3UAiG1jP26JuZHA0fe9n4/CgRZf3iNI0pPGTWQmwWtb+TAUcUIqoAjHbz15z3nhF4CDKt20g0Vs1ovAEdx4kVnxMdfDmDiDjW71dXbNUCRM4Li9y450/nEwrkomWc1evJNVRMt1hcQP7YZaLIM0g+TqjsDHNUo0RqwwGYZEmaqBIc6CgMZjyYymyE7+2e5+/RJZrMHGfQn0kLBbQeOjlrPyMEjZR2R8MxcZPztWuxsR2QOO3BkTCJ3wDso4JkCT659qwGSCArp78ZGcmcy0Z4zuTq6J7cDR01Ov48/nREKNmihaP+7Dkg1nePampGcmD8AHMWxnY9lzhW0HdlHQXKngXGkkjzOFtJAC9eEpJNuwJExrlDYHXU4KgqyB+Vcqq7KpkCQEj//lVJ1JqZkWd3FZrAG1Of96WPjVqm6aNbO9R97oNVmjSMvGVQdq9PYr1+t27Y90dS9oG//nuWpBSXzXeo54AiMhUs7W/+eZqGlzcAVgK7J0fL3clvO9ijvtne1Gm50Jc4eXl8Xrp/1lg12ueOZ+xzX76PUN2o606UASe44u39Se43AkZajsSK6DuJakgtj6CZLh5A7ASIFCnSd0Y0qhbNYh+fAoPl+9Sbb1YI/qHsEUOZw3Em/15HpbCT386n8/Gku48lQOq0jaxxBqu63X/8qXz7/Ko9Pv4scdtLrdSlrB9bEdAoG7pBydwik73dbWa5Wyo7YbCnjNZ9O5eETkiwq4Gi72clysSS7CHJ1i7cVgaTNeiub7Vb2u70cdntZLxcMyPe6XdZNGlIST9lHs7u5zO7u5O7uXkaTKeuukHH09Eam0V//9pv853/+Kl8+v8jbcsM4S7czks5gIp3RXDrjBwWOIOXVBVgEGS8FjcDQgPwd6jKpzJfViTEJUV/zsT5o+6vtZSIGa/BYQkaoB6HSdrDbpGNwCAEkdODIC0E7sMTe9gQQDhSlrjIkYSCRMrYDaOTvnwDC7HSLZIwj1ja0z+mB0C3QAAczrgnsWJ2jVBvS1rM0BFty3EMKz+tJGtBEwKiyi+4n7w5gQmnEqKrNpbOHrcX2QAJSBhy5tAwTMbzGnzLCMMbVfzI2lTGvybZCBrTJvDCB7KiydF0EZY47OaFNDlsCSGQjtUV6HYyLtnRRDuh0lO3yheMcAmwAigCUDvtdGQ17rO0FmToHjgC+4gdtDdaXImqqNqAFHSx8BLYTanH1IK/YldF4TBAVANJwNJReV2ucAjjC2F+u1pwXCsIuZLVay2q1kQPANQPYwBYCi44lDcCVMuDIGe3ttko49kdj+q394Uh6/SHBaYBFm92e8229UeYSwCP6MWCboYYRah51RnJCTaR2zwAjZEzrXHAZQiRKqRyddrKCSPp3+t32NozPOuPo3Y7n+vp86YgwrYpTXnLgyNfjJn8jHvsDOKon3f2xngvf/kDgKPcxzu13o00uea7SgL+ftzQJtuTauY9c6r8YoSF9/ax/bU5zZM7ke7jo9zBgbgHtWNsn+oO3gkfOSyGQ8CHAkcrBfwRwdMvYKO5vYhNHSJrwKwUYWtGpa8BRltKW73jSAksEsjq46V4cQMG4UCJF2KDY+ErMo3inBcBRPFuSqrOa44m1rBG20FLhaeJDV7OBv8F6IcmkAo7UX9LMZdtD0n+yfsiAI8rYGeOoAo6w/0esAT7bjuyjlFJhSSaVkowm1eB6SGxJ1zZlHgeHUsK1D2H6QJcZR/6oce7GeFx9XUkBpZR0GdfIc2vHD+Do/bS7vA7+kKqrtxiAI13h8hpHMf5RavPSmP8BHBXZg8aDrjV2Cq9nUnV50OZd4CqgKk3H1gGTD2IcWaA9Di5H/dUgBPaRWTrctkrVqdwKj6Fkh/6N1V2DMWqqmpzOcwFwLBbxs/fOBCbGe+Aodty5oD3vpomOah4F6OjMj7QARDPTpzLk14L4+Fz9FpXEUJ+hkjvLMwryhTJ+3sTWS1qtHw4cWbZUaOSaD4FgRaeDeJsVrVTgaDKZyd3sXj59MuBo+iD9/lhOp57pxrfkcFSQyOsbYWOvoJGCSXh9BxwxAASJGQRE1Flghg4yR41xhFtNm1crkMxMZmMZIRM4pTK7826OXW3Ta8ARHJeKLG4ju0GCzkFCH2vR6YiOh3uQCMB57Zh8fOYOi/99btzV3v8OwJE7POm87qyZPHDUSKbBMik6B3U1YBgDZLqG4f0qS9WcVKwpgXHEtccYSZrFXjGO8FmPAcx/DuCIuV837Egu95/ONQ8m3sqyycdItCsROHLGUdW39RpHaprCLkf1jbJ7q8AjrnWU82hqiD8uVYds9tK2aAo2RPuW2sg2D6Vd9yEb2xuZTCUgU7zPWzJ2cx/kmsd0zS869/1zoJGvfzFolW+00t/fABx5TSNlFmkhZtY6MhRVgSMsbjs5bNayX0MCbimLt1dZLd9kvVlQS73fb8to2Je76ViGI4AlJzns1rJYPMnz4xd5fXmU17dnMjj63TbBotl8Sum4MdhAQ8jbHWS/38lqtVTgaLtlEs50MlJmxXgiY7AfRmPZb/eyfFvJ88srX9erDYPYu+1eGPhGUsr+oJJjrJuHAsEd6fY6rGuEekmT2UxmMwWPhuMp2RW7/UmenxdkHP3175/lr2AcfX2T5WpHKdl+bySd/kSkP5FjfyotSNV1HTgCcN+Rbhe1mgYyGAwIHGFdppQYmaJW94h2QCXcXG6XDGwCBOYVRdZv9NFC2iyC/7Emtkrfae0ZL0Luq5YDR3qMspPVrlfMHdW/Vwk7B44UJDLWkbOS+LdRn9C+hkvRjgEcs+cj8GHSdOprKLjBpdPYRQDuAe50mPxUsTWwtu4JHMGJceCoWk41u9ZYUyZVt0fQw66ttXcMLDJtc4BTOJf7oN4GHONoSwNyKKFj0VGVqFOmEYCjE4AjsIUAt7QAGgll6MA4QoWe3WpJwAmfASga9DsygjzjsM+/OyjOQ8bRQf5/9t60y5EjWRYL7EBt3eTc+/Skjzrajv7/X9J7s5Dsrg2FHTpm5h7hGcgEEt1dvCSnitNTKCCRS6zubm7mm82KYCnaGjXF2FYohM1934AUqsvs05HlgIYEKKdTsNfnYgJNp9l22G0FoK3XG4JFYB9hHuH3dqvapv6PdUpoL8LeHAs42uHfnrU0RwE4grzybH6TxgCODse02R3TerfnvHtbb1V3kxnsAL3GaTiepMF4mo5jAUdHAEc2/p35xaQx1jnz0JnYRug/JFGVGkccFU6qY+dhvKHuVNfuemmdbvs8Akd5zlw4ke89tf0SbQ7/7AM4Uqv8WaXqvP/a+vpSXOPcMLrWhrrGfrlmHlxj63QBR7V/RBs41PZye8Z/N+MSxW/1Gkftx5V4Q912bYFVMTYtwctjMD0M3P6MI8nBv4dU3bVjo1d//w7AUZsmRBvjyFlPjgWdBY5MwrDxjAE4anhn3Bh0thiXORGbCR6U0h6i/2ZGRxdwlIfhaWJgvvI3AkeM33jZBdpEJmnL2k0YbPinRJMTFhaTiEs5ArSAjnGJOg4AgTihllGuNZWBo2ado65k7uijxD2u7IERONK129YJf6/+rA1obnuv19h/x4OuWT+V+NU/fu23/QEcXZPMabVhkaTmtTHND3A/45v8dS9PYUl9zZifsR0bigFV7nBXjaO/OuMoTvCueZiBI0+4DtJvjcBdpN9UJ2szxkpHXzfxemfpmGxFHZzhwm2MIwJE/jy2PykAWSilBUQyhlFgLLXVwojXi81Qv18HmBRb8IlhGYqB1tcGGMXztwWsuDjptF4LOUvK9QWOzhnXGTiirIiFYkNgpM24PH3upnSevuPa8AathMCLPrft/IdI1akVQ+5Lw0BhlutoTCkZMcKHaTKZpbvbh/Tp4af088//mT799FO6vfuUJpN52h/GQaZOUnUOEpFxROcekiJWpyDI1JFxZMWu2T+lwEUaHYenjCO0C6TVahk6oyczeOFtF2ohZSOedY0QsNmpkPdJOxuoFt5vk6qr+7kJHJXWrQPD54zpet4W4wW6N99W46g2ZOLfDiOw/kQGkfXC5Yh0T6W4JsdGBpWaRZR1rBhI2OtY44iMoyh92V7j6M8IHHlftgFH9aaelQB75gN3rUG1geo1jmrgSF3RVmyyhD4KI6kwUhv7Y6tUndaD8vOtNY5wg/1k++L+dx6ku06q7hqmzzU2ex8wqG0fi2tKNLbjsQAQrjEY+x57leMQbqhrD473j/WzDTBq2FIEIiRVp/IzYlX43qiEFTO8TfYLNVYcKFDiQdFW59qGBA86klvWNWKto9Uyvbw8Ezx6fX1Kq9VrOkCaa5hMkgvrE0CCTdptlmm1eiHYtN2sWN8FDCWyflBnaA5wZZhGQ0mC4R42m3V6g1TdfpdGw0FaMECO48DYAOgzT/vtgUFrsIwov7Xbq/yM1ewD0xd74h3ZGHDQbKXGmgpZMQTf53MGwwEagUmBei4gwzw9v6VffnlK//r1a/rnv76kp8cVWRUAjiajeRpOFmk/mqfNcJaS1TgaQ4YLoNEQ4BRYIbM0B3A0nZK1MZ/OmUgygvwX2EdWA4hJqZSLM1lA7PDUinTt/pbEnkZ+h9k03GvR/7b32maU/yZJyWTEyFyyGocm9ZbrBZlUilhIkHIrQYZyjNkOQXIF/e3rs4AgVX1w4MjoSewfAgwI/nt9IwN6wDkSe95tZgBHAobQJrS5jSmn3jS2HMAsSvgKGNFmadJ0fi8EYazekgH5CmiKZYR/AE4FHAF03EEHUHUC8N5unY5Hk6jjPAETCXMSDGlIGBpwNDik/eaNzKPxcCjgaDZOC4CVswnHOkBVsI4gdbdev6XtdkPAdL9DvTGT5WPtI5ettTFCsA7gkRhJGMMAJFk7CGEm1CraonaRAadsaz0fAUaChJK+U//LJoY8MoAdfG9rwBESxQZgz02maba4SYsF6oABOJpRBhMgE45dbXZptd5Qsg7v4YfSjQBKJzMyjg7DaTpizQWr13QyxSbS7gU7l0OJLH0x4oIguP1t4xxjAzWoAByhS39wxnwmB5/xS7v2nfh+m+3xARyphf7swFHDp2gEmt3ub/6+ZPdcCw58q51x6T4I+pvE4qVjub/KtDBf5/TZfQ64LdcV7G36j5D3atY46vIv2+y7VlvKgCOupx/AkXY/+P/vwDiyyFEjvY7+UFynoxQ2+7of44gMYNGtG2PO0J7G2sJTmj/eFzjyBL9iZ5f9l/57g65mgSvdSTVd/G8AimBt0zA19rbV8cq1Ff2ZWFxRRSGY9FsUAZiE7rUQOUexNysjmMoBWQEp2opWhsDqUNJ2MltPCUVWQ8HsQPkIJhOZ5XoLcFSzidoA25yQUiUPe+J8Sbps9l8X6B7XjzjX2+JB166hl9a3b/n8qnX5AzhqNPF7SdUp5isQwvun7fdV/Y24OH3rEidvxAi+Varu7v5/j/Hki/cUN9Z6AsTN/NrJ0dcIuHiD33gAHYMOxlGXBnS81H8NcGSbXJCZkvQTFmwFXSAR5CCSxKmKhJ0AJmieVwW4GoXWmwyitmB3DKjWgSsfL1rMzXCDMIYDIy3A0bmx0xn4xwQx1qoKKndL1XH7rNhi0aiMz9gFHPnm1WZgxgClv64dMX1Pcio5u8I2RJ37e4EjpxmXURqTToqBYnIdw4mYVbidwShNARzdQRrnp/TzT/+ZHj6jHsRDGk9maXdA/6G+kWocAcNB1ifl6ggWmVSdvceFi3IrXtDY6xIU4AhBGkIUnn3swSIE1xw4ylknJmtDhrIZMx5cyEUUzTAJwBE0+SNjrN7gvU9rqYL2MSdjSYFd3Ufb+fyc9bJ0FjRCF1zJOIrni+O7sS559gE1/t1CNuAnSNAVoEBSczRCPTO6UauoAE6IjkCqySUWPNPQM7SLFKbApz8KcMS+tXFx7dbRCITnZANb4/L6chks6QsaOUznUnXuHPD71ZpdYGJzXtiFxQj222us13/QGkc+nk/G+DdI1V1rl/QZE9cCR3iOzn0s7Ie4tgL3Ebjrc0eXj7nKcahOdw48wmcOHLWBRw2mYq4JFojvAAAgAElEQVRx5E6k5orvjRk4srqLaAbu60fUb3GZV63Dvt+TiQQHmEH1bdpvwCSCPNxzenr6kl5fn9N6/crP4PgCp2GaAxgaB8hjbdKBLI0968EQOJrPCAZBxmtCgqmAJ4JY+x2D6ZTYGIGxMdU6aEFjBMrBJtpuwKbANQBCAJRBPSHVsWFQ/LBP97c3aYoLmOSaue9afzkOICM3ZZAcu+V2e0wvy016fFymr0/L9PXra3pd4joIviP0jSD4NO0Gk7ROE9Zvwf0AEIJRCLAAf08gizc14Gg2TTezBYElfjYGyDQmwwbtzHsy0GPPGkdeOdCD+7UDX6Iinpyg/jXgyBlH0fYx5XwBBdrrtW87CCT5FH8vBxdYg0dsI0oWWtaq7/keEBkOAKKUbECBQPrhvYWkFAQdfatkRSOLLAxhp3BPtGRh5HqQBQeUyQB8YksGqgXgiKKMrBMl4Eg1FpRQpSLZ5TruSBJ6cuBoB+DDZNx2u3TEP1zbxvxug1pZkNjbpwEANdQ+wjMjm3ck5pESyo7puF2zjhHqc01Rk2g6olTdHHWOwHiDihsxkgNBUjCNABphnoiFb6wjA7soiM36Xwb+WDID60nRVtJ43+8OacP6RWCTqUaRwN8SUIIDzfHm0sQEkjB2Z2m7N+AIzCSCzCMCQJCom89vWeMItipsVLQbZO4oWYd5SMBKwBaAIwBOAo7m6QDGkQFH2letbqoNC9mywI2wcBjrKMvX5bCYe1qSCHxH4Ih7yeXlvtcR0Rb4AI7UZH9m4Mh9zy7fINpVtd/eNWCutXXek3HU1y5iQiQyGjuAs/rZI1sh+m9Nm017jUvVub0d26e28Rp7TNxvKtY6dlQk4b0bcIQ97R1qHPVaZMJBfcYct3QCR0L+atjj2mvmPjD1mDjH47laGUdXAUdWe8ftAx97bjCEdbtR+yg8ZCvjKAZxmKPpiSul5mynVF1bC+bsA8RRInDkUnWeMqEMIIFhZntbjUkCR7xv490a40hzH2MZlRAEIDko5za75oviQJKnk5Sw6lWaPWfvO5jEeeV2Gms7npeqi/FJn89dwJHo5WVHdZ+5Xju64odt8cC297513P6o713l/30AR41mfy/gqNj6pwnaXfHCS+NB4VTFXT3m9wEcXWq1np/7MrE3xlHdSSXoWYrI19nL/yXAkVzMBjrZGziiHmk7cMTF0lhH3oRtxqe/FxfG2A5N0EiOr/ZFAA96VQeh4t/1NaMRF40wnxAwDpF9SJ15kzqLrCMPLrUZkOc2BpwPjrrnj9QbQRxmHjjze/VjTx0xA7es6PFpIPE7gSMJZjZ+PIRhCjHKmkRXIyg1mijTk7IsY8rc3Btw9NNPf0t3D5/S4uaeEnZ7iJzAIWdgx6TqIEPs0nQW8Mk1jhBEMFk6FpCuGEcqbA7leguFGyU5BwzA9vLMEPsdM39ioMfpzLk9LbTFYKP/d4Z1FPsvjrfT/pGmLzJpI3DUdlzXMnR2zbCi3D2XsEZwuQ3Q4Hksg41j0UCkPMcCyygyjlAkuhxT13WQvJ2nb4MRIOCoFMdUHQn/nknapER5pD+CVB3H1ZVSdefWxPKZqw/0C+v0BY86GUdejJ034BlgXAXtllzSK6siaC2Ota3enXHkK2j3qG6bE23rNdvLZID6OpN/FMZR3Dfr/S/uGzgO60vfAEnfteKk36/4Yh04qv9W8oEYR7EvM5CcC7EzS4d7Dn1Asw3UHmWceIAfzieZoyZXpmfAFiZZDO3tkI8DYLQxuS6wLyQnB8Do6fFLenp+TMtX1CR643FwbCHtBSDpeNxQng47GoLqCJyr5ss0zWaQcBupRsxwz3owuCdnueDv8UjScmQ+7XasewRQCa/pGB8gBzZJsylYSTdpNp0ZAwPTdJ/mM8jICaAhK8NsGLBTwJgAUESWxT6lzQZBcP1bvqFOzDYtl7u03hzThhJgx3TYDdL2MEzb4yhtCRxhLZc0G/YCrCWSxMM9iW2E54TE3hBMpDGAhGkaTyeJLCXS1CFpKWd/D/kyAAmWGNIcyx7wL4qyZJsYSOK+v5Yrl2nQWon/Z0IKFNnyXi1ASPPD5OhCRq/miEvUSRZO8nAONiEegMAGxibSW5wV66CNJdqSVqUMWLwktmM/HkyyVIuTWeNgVd4DHTgi07nYQOIfCWijDaxfLiyt9OMcWFLdRwbQ0M6s+7PnmMJY328F5BA84jjepO36Tc9J+RgEa6zGEYI4/NtYRLiL3Y5jeToecfzNJpA4HJGNNxkDOAXrCONE4CbsKNY4AnjEv9VOZd/XvPR2R5vkhDF+AHljMa4A4IB1pJqaAEzVBmwPWxOwLmAMHI0ND+BoOJqzTpFL1YlxBBB0kqZkzoltBBlG1uJES/C6A4JVkMGDRCQAO3wH8o2D6SyliQFHZNhJTts9FsJTnvjM3CrVohIs5P1o9Y5CeBNPwxp/78Q4cnDriiX87KFd+1H8kq/rrG1lP9Enunwv18veXD7nNbIw/Y/9swJH2IO7/HJf++LvvjZGvd9f6pe+5710nvpzxjl6JtRE4Kh+9ja7uw00rf26vDkQTChKFly6AouhnhfngsjyRfTfewJHVLP4Rp/n2n7qOr534JrA0T4dt+8IHHk2fl7JC0DVYBg5+8hcuja/w2scUbolGA/5eQNwpG0De1OBjootYJ5bfZEIHDWA0AuMo9wR1QkDcIS6nUgycWCIY7VR56iwqAT2SFdGdpXiIXw8JpqIEQjGEUoIjqf4BPZIUUDSPCmgkcCjIlXHBCqvg23gkX8ng1jIdLbkIjxiZBvVa1X0uxw4OpWrM98jxz8L4FyvFW3AZ9v8Pjfnf9R8uvY8vecfFzT03fV7dtc6mH28VoWUa5+k43jGMvonXPbdS3C1dwWO6JWZqkuIo/m+1RYTP9dihHmp8vQBHP2gkVVOUwNHsZPQUW3AUdui1L2wXDfxrhnEI6tL4gtBBI70WtOHn1u9ItyN5DoUdCErKegpglJqe1rZbnJGfQHPvJ28Lepgkb9fFulu4KhewH2xrRe4VkPMguAROFIgqciURADJH6pPkJIT74BgjaTq3DD0c7TdT5Q6qx2x5t8IJpCj05KB/l7AkbEhvYNBi4QszXjKLFA42MimnE7m6f7+E6XqPv/0H+nu/iEtFndphCzONFImJ5xxB4nIOrKaRgj4eI0jso5KXzhwhOLKkCXJhsNBQKYSoUIdKaMi5/ERgKNMx/YM4ZAp7O3MfGgWpFZ2dOy/eg77323FUU+PVdaNAruSVKmdhnqs1AtXvQk0xuN7AEe5IKWF4CzrmkPBcoF0T0WqrgaOfM5H5gDBo5xlpOBiWTf/usDRuc3cpZCaApHdW1ebA9t2/uuAowjUFOAoru2/H3DE2dBr7477X9ee+gEc9WrKzoOuchzCWdqcgbgHOnDUZUPVjCMEhnMCoSU76Hym80+2kdhyrAVEJonGEYBqOahgKyghYbfdMrgOeS4CQodt2qzWabl8Ye2ip6fH9PLymNbrJaXsoL/uzCTsxaj3QuCIMnXjNJtN0hz/WPsHrIxhul0AVEHQ2a4/SjwW8nSoSwQpr+16nVZvb2m5fOXfLncGGbjF4ibd3txTHg713/hz2PN8YCGhjVggeDBkkB21kN5W6/S22qTl2yat1oe0XG7S22qXtvtB2mwg+5USYvDbHf4GO2SfNqtdWm0PBI72g1k6Wg0d9D3cCMkVlzo0kBIjcLRYpJE9D/5GMB6fQdoOdWu0Px/SLu3T22adID8r3K/0pcaJB9HkfCrJohRudkCh1DhyMGXIWtiULmsE4gTylzHoUoVRtiiCR03gyMTGBA5Sfg3jCiABbtTqLBmr2W0Qz7DwTFlt8nXms9ZZMYh0XlD+lYCF4tCFLYVjBBvJvlMOrn4s7JIS5Ng4gZTYY2qABB8pTQfABcARGTtbgkeZcbSD5OKK4xog0XAoAEmAkYCkXJMATLu9QNDZZCzgaDokiATZOoCkYh1Bxk7j3Vl2XueIdhlOySKVxlAOQIkrDeTxwPJMsqc3BHAAeMFeGOWaQWQaUbpOsnWQleNrmm9jAkc7gE+UqtvR7mSCChhyEwBHYhshGQphqCPOTfBoaLJ1ezKW0AsAjgAwATgaoH7naJoOZAKCOWVyiexbSX5Q5hfBLQJHYP4Zy4g+SGEceZ+q7QE2u4X1fet2GSuOL1YZft95+tpf4bisWLAfwNF3NnLuRNHY+ia+XHPVNuDI9+S2331jDrUfdOmevtXOuHTe9wKO/PniPPA50JwHFlSvgKO278Vn6Qoi5+99AEfNrn9n4Ij93eKZtDGOXB7c3ZgfBRzRqvEEGU5OMwnD62Ak2EsdVGII3wccEfCCrK3SlTLLuwBHaiUxjmSHCzgyqTqzZpg3asARGfWQx50M0mSmxB7LK80trqRhJeuUetfWI2Y/Mj5mJQ1cnhr9NmBmURM4ijHHet76WhRBo28Bjs4F79vmd9ecv7TGvefnV63LH8BRoys+gKOUBt9S46h9I20O8zY09txE6Gu4vMdk8nDWEQHglmJQDVDFAJQuYzo7DCGTW7Jj16Of8RreniXwYsHZinGUwSAP3kbgyAq0upRdZByVTUjObgHL2h2H+vnr58Z9xEVci7UFEyxzz8dRBHjieWJfdwFI2eCqpOq6QCO/pz6LPwMsgZ3i1OFzxiE+a6uR0755KEBm4ZEMdKldHKWyjFi2Z2wRrzXSHFvNeWfgUzZKiqBaznE5InN6xALBlKwfjgkizWc3ZBw9PHymXN3N7X2azm8EMA3GaXdQbSNoyGPfZ542pWygKa9MYQQIeIyxwDgGaChApx9BPdeyN1p3lpkrwFGsN8A2LNGmHIeGMaPMFH2u3wxj5doZe9Q4qmqs1GO4Njq8tWtnSd/TP80TXSse37VOta2LbaABtbP7xdl5qXr9bF1/DTji3XrmUzY+lUet75V/kuKzCt1VJoTmpBmslmHkUnU1cOSOnuplSKqOhanZfqqnUY7xwuwj1mLKt2SGdBvg1jSii0nv60b8DtcmtoEBmj2z77qMrfY+daNeYGV9zLm/zz0fgogjcPMseJmPbWEcaZyeMo50Pxqh8ZnABFVgt/75/hpHCoWWAX1uHrTOh5C4kNvT5Ar6Bl669qxr5mrbsdcEU9rWnLZ1g44RM+L71zg65wycu+65Pdf36K7nrt/Hddokck7GtNcGyUs69reT/O4yTofaV53JoDXPgSM5pQKtlJAAcAAJA5DUEoizTC+vT5SsA3D09vaaNm8AddZpt12l3XpFHXZwCEbYxYbHNB4hYD4y8AhybqhZNEmfH27SfDZO09mEYBKk6XAcGUmTUdruNmmzWqXl62t6evrK4DYlgUeQAZulxXyRFvMbso8o3cVaRwrgg7UE1hHZmCMFpiFx9/T0mr4+vaTffntOzy+Q39uk9RYb9gT8TQbUj2mcdvshgaT1epfWAJk2+7TeDygveyCLQj+YiUweQuIQmFIuTTedpLvbAhwBTJhazSbcFwPmJvOCsMF6v6VMrSd9Olikvb1kX+P9yRhrvssUl9o1zjzPQBN6ATK4ZhZEibpSG7KsbZonXnbZB5TXkPQgBO5a2bQcG5RyM8CImbK+irg0rlhHzi6ikFyWH1UAxe9XgJnAIRxCQNGYYwRajCkn+0P2tXJcnEOljU0hZEm5MY5DMAv3y6Gp+j+UWTO2Edh1ZCChpleRqjvsNnxWgWMY0/ZaVXoEILHHxJfhGAezDuMZYxCys8NEGUcwjwAe8d8UYImYfbge5fKMUZQLutMekAXha34eBwCDjG0Exg+ZP9RGHqXxaGouksAa2pQAjMC02+15LcjNHY/QvZlybGRQidK7AJgBuBqDCOw2sIlGE5OVg7QcanNKidDhZ7KhAQAB1JzeIDU6HSwZzxBrzhf/HsE7AEewYwDuZuAoSsYVppJL1XGu/WipJR+yeVx27WT93/d94pL/3uWP9bvSddnLl+4lXrPvsW6fXrpfB67dD/yhKA+ln/rLb11jv5xjV7fZV33jL9fcQ21fXmrrc5/X9kO2AVvk52r/PNY4qv2A+jxuy7X5+LUPT9saCX6tiZ8lkTDad5fsMGccuR/F7/YwcP25Tu8xtqolWrA0nerT/cifbxkbF6+vzN3ETBIaLk2nuOual9YBbbE616k2S4jWhfl5DXAEaT2XU26MXfe7iwNmUGGxyy4CR7wnqyXsv1mn0fw0r9mo7JNqANWdXuwe1npAMonZ4ZKL8yKVNnbMpyzAkdWHsPfJriVDWQlQYOWDcTSawNdUMliuC5mTgmTouTwdniLbeaZOw7b0Y3wcIAkH9R0tbqS3S5mK+HccZ+6jdM11JN1of5Cl6z9t62Y9ftvifOfnZPcM+Jb5dGncX5xvbQcE4Oia80e/+LQNiiRglAO8dH+9r38l46j3eU0+Pq7p9etL/dYe+4H/a7HeHoyj2E713hj3Ll/nXGXI1YC0rwTw2XAPzEJXeeAxLXgIzjl4+PR/9A5PujFSb6ptE/RcEKNtcPQ1XC4NrG/5PDcAPKZAf24E1arAVX2dtmBf2cyxoPUHjuRcF6149bGCuh5IcsPXh5p/7guz1ziKjCOvdeR1jbzGkddg9H7EwonrZGe8updzgbJ4H3ER12Ktf2S2eEHsDB40h2Hb5IqgmY9BTggzAVhMl7rozRpHcaOIBnVtbLUtdH5XuLauZBt8Bx0d52gDjnLbNjL4kLko06WAKEXCRNt+ySRp2kxmEPCGTsdWDuhX1HlvGwV69DRgGI2g807JkCkzNm9u7ggc8d/D5zRfQP4DRbMn6TCcJMSsFARQpiWc7QMzmRGkSiVLFI66XatkeijwoH6RgcWwDrLFGYgIRrfp5+a+MUkjAkQufWhRq3xMZCyxngCyVSVVd8lYbh0D8X7yxI+B8Mvn9Tncd30CQABTsO9Pr43PhowpxnAsl3UrZiwVMR6AO258RskZn+eSoRsyE53z06NGBmbhM2TVM4veCq0ry90KZXux8VyI3QxOAkmqxaFmENjV5vjVbZvHdcWSjAkAOCfrc3D96OdE9ctytDnlRdNd7CYEd+q9sW2t63KU4byMjsNT4Ih96/XoSt0XBM9txWIczH/agCOwy9Cfpz/fBxxJt7rMl9oAP2eQn+tv9rNpn/edJ32Pu8Z+Obcf1te75ti47/e5b6+H1Ga41u+JvSMHqYyJUzZx3LfiPbStN3jvktHcWD7zvuXjq80U9XHj4IQBAtRUlbnGdcJr4JABoXouGPsAhbbrTdpsVmm1Wqa35Wt6fXmkdN3L02Navb2SfbRbv3Ev9qA5Ba7gBI/BxgBgBMBnmu5u5+lvf/uU7m8X6WYxS7PFlA6mQB+wagAcrdNmDeDoJT0+PZLVofUPLI6xbCurHSe/XOvQHAynKVg/qKm0SBPIZ6VhWq836dffHtM///Vb+h//85f05etzel1CMmyYxhOwK27SeLJIo9Gc71HCbr1Pq7dNWm92ab1DfRfBBB7MEOdF6wQD7ib7N56M0/3dbRoRLJBU3XRuUn0Al8CwNTolaoJiVxUUYUAIE7EFHipRqAAsAMrEDnN2j3/m48b/lgSY5HBdfsTk3jxBhLu5M45ctihbZ8Xht72DBWdpnehuwUST7aHxJTtLteLIhDa7lEEOA40U8DCIyeTy9IyluDPqhYJ1Bvk/5ltAJgLgGuwPrFcsFm2gCAMhFCYyzi9F5LLtz2RajGXUxYJdudul7XpLppEA0oPqTRlYKvAIkotizdHyYm2j8twCjiRVhKbBeCVbjpKM6FvcgQBUB44AKvHfHGAmpAqVbQybSslBaoPyY+Ad1n1hX2brwV40IGi7TxsAQmCaD8Hsm5vErdUOMtYRjkcdJB5L5hFiiGbnI2nJpOwsPcPY0mOyjMCkx/wAAEtm2Qjjb4zq3QYmWXujtZBoN1mkIxKoKK8rFrVvmpajIMnJ7I/5ruY2SllLfVSxrWnDlvoOfdbyS8fw/Ha53g78pZOGz/vZOmZZVP7h5cv0B46u2YcvX7cc0ff5XC4U45w//U3yy7fzB5HaxY2+V/zlmv6r7Xa3f9rsoGhnlCRXdY7bWCX+gDWoaefEc9a2dj//3RhHpEH2k6o7B+b5YPEdQXLyNrN/2JjTGCaDtafPc3kQlyP6PN8151Nner1fJVB4/+b2quIwvcebqdTwfC3A+/cyjsh6Z1KELRvZ4bKAbQM4KutKxnoc0Kr7niZECPjGxE9z8CKr2zJEQ7N3A0fY0zWWZVfptwNHtqMZQEQbwJKzJMOsYwUcwb9X/UzYz8PRMQ1GlsRigEzTf1A2B9lLtICwv8s/YbIM7Zpiq+VlGMdAppeGUokZ1fPfH75OUK/BDP2tf5CKrIGjPmO37Zy9faLqAtf6in33tLhG9nkmRaK0Z5+LM9X+X1ssrczfWEuqDbo9vbPec5sXuU6qrl876PmhnBDXn7bX/pxt8eZ6v9HfkuYWJHxZqi7ulTHmHvuW8VWLhWud09rTaEcnuNhnSOxXMpf9fABH3UOjD3Dkk6Zr4rQFYPw9ZSb+1wBHKoKrzQJOLe5JUij4W9mB8c6cuKuMgWKIlQnf1PCtWzUO4mK4ybCKwBEdMQswxIXez9cWTL0IHMGhVP6PXe+yVF090epFII8N05x3FkvdHvF7kf4aQZB6U9EG1dTsd2kP91AYlLegxvcAR/k5LdOG/cETaoMfT6cEAFDDCMAR5HTu7z8bePQ5zSBfg0DWCIyjkcChDBxhUZK0Drb+LfTo4eRDkiTL1eh6zBpnUEaMI6cg4/52240VSTwFjrgAG5OIbZ0DSJYOWtVA8rYWOGCZsVqXz/7Um91pn+WeDtko/YAjX0P6bFLvARy5UYpgq7Pnyjxz9lCGonmbLlWnsdd0vmio/EDgqGYcYVxaEkZDdPpcsPvceuRrH4/5nYGj2Pe1AdS21tXPmPefDuBIoJEbdn9s4OjatqiP97//6sBRbWBeWje+Bzi6NCZr5+f3B440aV2Sjj6ujfnCyrI6iviQ0Woxjnb4t90QzAHT6OX5MT0/P6anr1/S29sLwaPNemmgEeTiIN+LgDb02YcCjm7mZGTc3S3Sf/9v/5Hu7ubp9mZBQEngVeJ34Lvvdqu0Xq/SerUk+wirJmww7rmofbTZpvUKTCeAF57dOEy38xnPeXt7m+7vHtJsfsP9eblcpX/867f097//kv6///HP9NuX5/S2gmMNhhMApts0mS4o4bVHTSMyjgAcrdN6i4C7QCOyf1HHEJJ+B2Vqsl/5rCqyPJ4M090tmMXDNHHgaCYJuynqIM3GmR16HA3TbpghCsrjSxrW9mcOWLF6xN1x6S9lDnOv5V5epF51LKTqJIObWUhWIxH7fq4JYLUBeGZP+Dop+u3BgFw1iqCIGM8lu1Y2lsaUA0fIwOWekQEjvLZH4o05OGY1lQ4InDhwBHBCB0ued2sJCjK4KTEHW4gSZnDKYT+pBpDbyQSlkNGO80IaEGyjDYAj1TjKrG2cB/2KAAsnhuSPVc+psIy06wsUckk9SBCinyFHB1YRa/IE4AgsI9X5GqX5fMZAEJMRCByJTQXZOfZJaA+57WYveMKYgYmq04V/yG6UjTFG4hJsXdThIhBsrCNINQI0Qt0u2JO7Q1qtVTdJ8nOFqYXJR3k5JD+QNQQm/ZTnw3mHo6lAJL5WogzanJWvYLuCbURgqVmc2O+F4xXPEIAjG+FmnxRPqow6r631ARyV/esDOPKlsQh3XtrdBaC/188HcCTbWXEKtXMduI2+vPY1MY4+gCONyncZnwSOWOxQFwlBkK7+6RNgju7snw44EqrYVIsIEsCqz2dObuW3nwZA3KcX670ARopLqU6TMaWtlhFZSWY7eakBP64wjpB4jn/M00jDMZJYvK56zsfI80zxHAFHsL/FasY/xJHMVmWST1AlgL2x3Uiuzn7qWGKcs23KRu3xucMHcBQ2GtntH8CRxx1+BHB0Gt/5duAoxkfiPOCa7MCRA+XXAEcGJvn5M54B+/fT5/+zd8JSVyZG2ybbZ/GORtB7GS59DK3cAEBTiginlt4gOXcJNGpHEl127HcEjiDhYvr1kXFEMMiBI35uUi+hkeTKQxvd65w0kfx6YEbkMw5gN8JOwaNExlENHEWwpW0ixKCvn9uNlcw4QgaihfP9fPXvaGwUYK+wu04yBnxDclZTYOo0DUm3a4rh2TYvmsZOD+DIs1ENlY6BfhoB7J5zjCMH/0y6LWRHUQoFW8IYsjtzOtrQhp9OF5lxdHf7kG7vHljnYDgBcDRJuwTgSLIjYB55nggLPVKqTpmlUarOn5tF2ggeFeDIM3aZWUIZmSI5xzYOMnQKOBUDEp9D1o3vc0B4PQEz/E2OjEBVj8ytGjjqGu+emWK9fhGQ6rMOxWMgCPSjGUcN4MjSt0qylQIpIgy57hnWERVrl5yQ36EXvlRmrgIzqm8geRcdpzWkP+OoCRwBuAZwpCzwyBaL62wbwJLvMmySEdDm+vENUnX9MnrKdqp2099tgfmu4Hu9jubn9XwU1IQ4I1VXqN8xE/xyjaPhwGuQ1KPV1xeBihoNTYZa+/iWhJgyrjk5O9uia83vaot8vXdiHLXdT9ccrkGVc3P9mmPjOO6zflwan/Hacb89B8TGfbzPPfQ+prFvnVuYy3zC8+EZsE8gMYFrvzFmuNaYiBrNZTjBlhWJgDq+AwAJknXPT18pIff45be0fH0iwLPbrqnHrsA59pOdwKAhZDWNeTMbU8btf/tf/1u6v7vh69vbBcEWmo4AmkYIoOB6AKu2OifBAd33y/Nzevz6mL58+S29vS7pGOPeUR8JgA3YPg8PD+nh7lOazMAgOqanp2X6n//4F4Gj//mPX9Pj4ytrGqXBlEyj2QzAEcCeOaW8tltJ1b29bdNmi31WdQuxX8P2YluAmWIa9VgL8Zxkmo8HrL00IHtKoNlkNiHbaj6fpilYVqzlNAXa5JIAACAASURBVEmD8TgdJiPJ1AIcIBigTFGX9BLTB/VifD/DayzpDgppRcmBdtpwDhzJtsD+TjOA+m2SCuN+wCxV/fAcTvyw85nlw2PtLijFgno/znRWXSK4xaoHSuDI7l+BFNnSLuNKEbKQpKJ5JK1/7NlIxhqRmSUgDu+jTfZgODFDVzQDr0GifRM6LgZiHGA/qaYPJJaYhgjwCH2G2kYAjkyqDsE0yRz68QKOhKE50wgBm8g4kn1PuGSYVLuKMoW6d4JNxz3l7VDjiEyjmQNHYLdRSCYNWNdKdZ3EPHJGkOw62S9mg1GaGsfJZuRYYfcp0QhjE/WIYGvgN5hCeA31ALCZyFIiAHrgeH5+XhEgYmY1peZUIwnMOdZKSqiXhM8wKQ0oIliEc+O3/TOgCWMTbPktaorZe7JdfGSZvRCBoyzrGwZgSKyJTrX26veTquvtwPdenGWv9PXJr9/T/uuBo77P50zKD8bRFYMnHNoVM+lztrbYS/TZo30Uj619OJVHaSa91Xal/10DR3j/JCbgzAQFMRpSdX58W2ygD7DywTiqRga3K9sDc80bHdPlq/dZt9wXpn3bk3EU65F1yci7nyOpuvdhHMFW0dZkdfN4/6UucfbfzXzILeoU1UYTB+DIomdZqq4TOJJ954yjnICUGUeSqmNCF5OvEGOyBKVsS5WbIC+CMRwxh5RkZXYkEmKYqFJY3dladODIFGvqMVHPXVdZ8Cu3AY+eOO+x0ShV12fNalsrrt8fT8d3n2tf8v/iOa67p8I46nMfbe1bt4tLNuvYfgkRV2EK78g4wrg+99PmZ3dhAzGeq22lzOU6ZlXvpfJ/i8pHWyzeY+OcC0FaLJ/L1CPcdMXxmXFk6kF1vA23eRVw1I/qpya9qpPfkSrdZ6BH4KitcduCfr4oXR4QbI2M2Pa5n95SdWSjFPpgDrzS6FfgNjKOoJ/vC+LIKKP8u3FTRhnNgNkpqNJmFHmfx9/eRkWGTZv9fmeBgCxpEgset7dQb+DIAgxuAMbf0ShsW0TbN5JiOML2rJ+97e92Q7NlM2BQSQun31vJdioBWoYtcj0Z3+gtiNsJHHm9EgeONMpdZ1/Yi84BeZrpbMFAPYsLzxYJgNHd3UO6vXkgiARGEusgDcdpa8ARGUew6UxH1xlHzCTtAI6cfsxizlbzSEaI1T6itFapcUSDwjOjjXHE9o3ycQYc6QHDdw1MUl2lnde5vjgFo4Hf1d8RODJM7+J5r9msGYRqrTdz8TLdB1hgTInNMpHK+mVyOTbOXJ6OwJAZ1l53y+ei1huTqrPX3wocEWDi+qTr6dyFcURj1jayeq3pCnzXG17ciIm5XlnjqJ9h1gzjOIhT32O9TtZGQeNerUfZLszA89x9WyNcFi9I1RWDt2RoXZSquwgc4UZ8t/BAve9v9bBzkMkksczZLgoN5d77tkXrHvMBHOWGL8kepS+6Ajd9gKP43XNBj2vWtXxnORMy7mfn1za3ixA4p1SXSZUWwFn7JI1lrPfGPHIHF7VgVqtVenn+mp4eBRy9vj6l7WaVuB8Zk4JJDfstsy3JnCCIIlbG7c08/ff/5T/T/d0i3d+DGXTLwPp4gmMAMlmWJWuagE0kRxg773a7Tl++fE2//fpL+uc//kkQifWPhsM0Gws4uru7Tff399x/EeCG1Nxvvz2lv//jF0rV/fILZPbWrFk0HAI4uhFwNLtJ4/GCdiaAo81ml1arbdpu8VxYT8cGHEn6A8ARns9lOgF8wclnMWME4qlND0BLtZwo1beYpZtb1Geap8l0mkazaRpMkUgiaVoAZdtcf0eMlKJg5jLLRZbNVOIMOLJxkBlHJknmQZIMHAXGkcmGyRSw/cyGEPe2/NqBI0tx4bov+8PHrmxlQVhui+QaBQS/zKfxwtEZPHJpl0OajgHCiKmv4JVqOm4hVbffEmAhYJUliNDOqssD8MRjZJBmI9gE4AgAKdhFm63qG20NOEKWLQOixoLxzNzjQSCgg0OZXaQAp/YFl/hDSR9Ixgrk0tcQvGFqEKUXUctL8omjtJjPKMOn2qiSjtVcU60i1jzi3JRFiL2KttceoGKpeakdAfs89nc4KsYIcgCJknIjsokwxyVvt0vbPSQYd+nx8YXfwZgGK5lSi/wtCToCRwQrxWBCbSPW7mTdI/2T3aJEF+ZUD1KyylDpSCa1yXZm28fsyoZU3TnAO6xlnuRxmfDe27jLMYbAe+/95R4HXuu/9zhlOOSPARx17Y0N35AuRSlef0mx4Kp2+DeQqruqPcLBbTGXrv6qYzAnPhuB66a9Ge+rPm/t/3UCR1hlWAfvQ6qOrvd7MOLypmh+TEuJgNr+7LN2fStw5HGHNuCo7AZgCitxyX9KoFaATygyK2vAzZ/w2lVBGmOVFp7qTDb9oVDjKCjUuI1cSvXUe1awklyiztJ4xDjC3VlFwMw40p4vu9rrIJkMoqno0J4CqxfJV6NjGk2QIFJYtzmmYMw9jwFRhYdP5naNX0N/q6/NhukAjuo1x8cHbO0usLGxZnTUOOqzlv0VgSMliUqerZ5rbb5fiRd1J+T/WYEjtEEEji7ZEE62ac7VttiHJ9KdStXFWFBsWx+PddzaryVfOKwtFXCUI1VBRhP2PJj9WlxsrWrECQW0Dz7/9H/1TljyLLk24KC++T6Ld5yIfbIE+kzcbznGG+BIofdS5DQ+Q22c1NdpO7ZsGoXq1+f+rgGOSv8GFgCkVsx5JUBkEkYo9uzBpXEuLN0OHJX7VOt0B9CbTxTbwcdEARxN61wJBJY9bFqmwYlvayMPJvuk8Pvhuc0VZ5KxBxjMkCFQxaLaBVBoe576vfy8IbNFjnJ3pkvboto1VzITIQNHpc6Rnr9k+btUnRghfYAjy8BsgQStN43FoWugrtFsjhoJY0rezOfIpr5Pd3efCBrN57dpNJ6wyiG047dpmLYEjVTjiGEIZGoyT9UShFqk6rxuAPvMgSMDjSgrZIaIGwdeI4HBEzcYQ40DJf9KQ95fe+2jfDwkyQyU8v67NAfjYh8X5+bGKQOG/cEuubyMti3wXfcyRs2fH+qlKpu6/NM651m1ZWwp4M95zN+B9u5sE2ct5ppFnu1rWb42RK9hHOH6kXGkdUQ1jrT5mXxEtYnVgEy9DvvnMajufUbwjODij69xxHEZxkWbI1z2h6YxH/ea+Hy53sYFxpGDmvH6HKshQyACOOV641AkPt9dCHc5GFQzjoJ10hjQCp6WGkeaJ/VeWvdhPEVXW+TvsDjxx4/vi23zoW2ctdlrfo76XL2crW/pgivBI4A3WOoh8yXwyNgitGsMdDbjGMDP4ai6dmBHsNbMDnJ16/SC+kbPT+n5y5e0fHumjB2kwFCLZr+VtB1AnsO2sHI8CQdydf/x808EkO7ubtLDp/t0swAbB8H1cVosJqx9hL8nU9CPAKuolh+k8r4+Ajj6Nf3yz3+lp6fHtNlsuAbBXrtbgOkL+bsb7rkADl6Xq/TLv76kf/zr1/Tbb8/p8fEtbTZI/5D0FhhH09ltmk5V5wiyZzvUNEINmQ2AIwABAo48aYO68UfVuqHcH7JCbelGkADtQIff5MtQ4+j2ZkZ21d3DXbpZ3KTZfJYmkC6bzyBckjaQ4Fuv03qzSdsNakqhjyQ1IhkzgGoTytx5lISJCMV7sRHkUnVDBvsAAsQxHe04ndcD+pf3XwUljkymQuCDDCAE/jyJymTpcuFnA3mi+p2YI+4QizmvOjaHtFjMCRwCfCPLCmMKUm67bdruNwSQAF7iPY5X7J9g+xA4wp0NCLAQhMH4BjMfgBz6cbVKhw1Yc/iHPjK5NlGxsgQwro0EsQwOsVUFGqmuhSfdCM0YjJ1lDGaoknfEONoRBKNE3VQ1kMA6A/vOi1+DlUbnFKygg+7LQV0l+wA0wrzy3+J+OVCEmkMISFCazsCjkbGCgFzClsccgDzdhmAngKNtevz6onaDxPIYCU34LUYREpvUI2BwGXMJrCO8zvWNpC05OEraTqGxo4Aj85Xyfu0bpRfd5loiMPhS0CCvu1fWq+yzlH4AR31aqfuYvn2Xw5ROt/+RxsZfHDhqCyr26bWLNp/vFC1MkbbzK/4dZCSbmu/8ShwPUaou+n91UJhrqtULagsYN/3FfsDKB+Oo6sEewFHdzn1iid8CHGEvxoafl4DK5IjAEUGjAKTl8eXB2OKAXQ0cjU02rGGvNxQgSpwI+6fGZrS1Yhv7vPCVLkfT9D3pDmc/zpNPXKqOn/E51Rjcea00oPz5I0i/TKxiYpJ97jzz7Fs4G9vqAfJkZPgaS9tArOKLSIqaUnWBcVTP/zgvYZtcAoWz72zSzX3iOvGabevAt66D18SLcA/9Elv7rMD1MUikOQWO6pjqdX7jn7PGkbdzvWe04QNonzje2uIc5Xvwd3waaU56zMpt0Tq27uteW4y52K/GTCSrXv3q18y4h3e3ESNgC+efCmyivY9zfABHZWkA26iLcVRPirbpVwctc38wYtc/y+p7gSPKZYyslpHVOMK9OXCEjEgCS+4wh4fhIAyecix6Gwdo22JYB0d9YEemGv1c21OdiRR/dy1rcu41odxZxetT4MhKJrujZ0WOY4Z1vSCfW+wzUGR6kf5M9aSN7+eJ2ZIdU46zjfZ3Bo6sAc2O0EoCqToARuPxhADSYnHH2ka3t2Ab3ab57IZZmsfBOB0Gw4SqDWIbiXHkeSRwwilbY4wjINdIms3tzSCSydgwY9woz1aUcW+FGSldZw46F14HjoIMHcEiA/E0XEsAyQte87q2GHKM9XD6LgVJm/2noFNfxtE1GVljMHB6Mo76GibMdIYhxxpHFjgy6jhrAmST2A1PrBEmWxeCvM40UlYRAjLK9JV0zLdJ1Tlw5PNc7QrJGUnViSXV3PjqNdnnXXQc6k23YcCzePn7AUcCScqK1r0/tANHbc+HsT46IuhVMur5TI0aRy4Jx9FqN9ADOGKQtk1SNb5na3DDUeGdtizdBTiiXF1I0/uW4MBJ+5mMZY9p3bWt/KXer/fftr/jA/u6URu99d9t++UlW6BXw14NHE36A0cEBnYM0rsDCkAEoAbqHC2XL2n5hFpBL2m3WTORAfJy2/UqbdfrtNmsWHiXOusAWTjFEJQfpvubBesdgYEDMAVA0c3NLC1upunubpYewES6v0k3t3OBM0iKAOtku06vLy/p2eTqnl8e0/L1jfcEQOHu5oZsntlsnsajKWW5Xl7fyDL65dcv6cvXl/T8tBJwNADYMKU8HaRlUetoPJ5Tuov78s7kvXYAAYZpgqC6SW2pTotr1wtMAJiCveFI4GjDPQIMqilkylB76W7B+k73D3fpFjbBYk7Zuslixj0ejJDNZp3Wa4BGAN4g1Wf1bwgi+DIEoKGk1+YwjHI/7AeyenCkJDWmRAbJxZXEHU+0cfCo03IMHyhwMUYyCWwKS1bS3iOWPhKtvPaRBy2UmFICKyW1rASRsLYRWBmblJusE7az15QCI4fAyhFgotUUZHBF+yb5UMawIeMItYwgz7Zap/Xrkmye3KYGmnJTNCk41ghAnSpow1gQx1qsZOlinzAamDOGJAULOwsZuTuOV9zNBLKFkKqbjAiCYsxPxih4jfpXkOMD+CXgibaesY4IFvrcQS0kgkeSqGNCFGTlwCoaYwwL8ME/1SYSiMS6QwTEVNeIdY5Mqu719Y3Xhd0q4AhML5wD9Ykmdo0hbdURAh5gLgOoM4aRM55s+1DtzUFKe9hFnAfyjSQFpLHKcJrZrnjN/O6egWtse5iDP/LnAzj6/taMgZyus7lU3Qm+/f2X54In/mW/n2v8h35nLEf1CbZfe86+fkl93jrA1haUc9vYv1tfK56jD3AUz9MWiGuPGUCSU8HyD+CoHzB27RjKNFyCNvLzuR5Xv/29thhU6zUNR2EsqWUdz6t18LMcOOLY68hTyfst77dIcDX8zu9mHBVfvYxzMRX0t36jjcha1gbWsdIUxpEf6HJtAo6CnZhBHQd0rFZikG4kLkbmuge+US+oMI48+VH3aQwixm4MIHKpaHWoWPGWHKw5GFhHAJV2G6tnWjqknove/y5Vd3muHkz+Njdc72H7VwSOKANs8es+z+d7yflY2p8fOIp7UNce9S2MI8p7W2JSjHl3rW1d+6zWtgAUtWDH7tVwgNfAUcU4ynFtHPrTz/93xxJ4OlcuUf3iA/RewO0y72G49J3t3gDwU51xdCmY0mXstAcHpb3d9+dbgSOXeoIT7CCRM44Y5DUWEhZvafJbzSP347N3rwx89Wf7Rl1v3G2BQF848FvATd4LiK5GwKhms7W17yXgiOxgkxXwaztg1ASvTg29NmNEQWXbTnHeMLn8+LZNqmG0nqVWq8YRJU0siOHt5O5EFqW6SqrOjYdIX/akk5Lx7wYTHG6wjibjaZovbtPN7V16uP+JUnU3C0jxLOjMw0wGMATgaEvteQeOaC2IcSR1lSBVJ1lCthMLcxtwBKkYBm9ERabOrf0TQ8hYRmQnNf82yzGzjCJwdCJVZ+OYY7CHh9buIASKbomAiT3BoE+/JfQaR+paqbo+5wbDRoXQXaousD8CECDwQI3l65aJ9WTJRIBFKn7pmf5GZ+4NHE2ZJawp5fWVBA6XNdRrzmF4OWoU5fX8Htt/+8Ye2UZ5nzGpOpmG78M48uyl2sCoHeO41rUZIN4e3MeJ/RXgqBzvQCCOioBVYT5dYhwhuaGAh/GuCvuxjIu4tnRNLAuiWtHTnJVmjlrXHnuuPU7AEEqF/PifPvOp7T773EmfgFXcj/qc049p24fbbZLmWU/aNWTUx3087ntt78exfvG+rwSOwDAQ40hyWB5IazAVySnBWo+Q/T7tLEsFwXsyinZbgkLr1Vtavb6m9WaVtqu3tFm/kWXkwBFeA0wicwJ8BJpChzQ8HtMEiTeDlCbjEZkYqP0zX+D3JN3eztKnh9v06dNtun+4pbwXQAVK5+1RcwjAyjqtlm/pdfmSXp5f0uvrMq1Wy3QHptFslqaTaQLzAvbM22qbvj6+pl9/+5q+fHlKX7+8puVqm/Z7sCUQLJ8xeD4azchAAsuCTA3iALK7xoNxmk+mbsiY843n2hnrRjV6yLsYMPWDdgnBgvkk3YBdZbJ8BI5uF2k2n6cpWFUzXBPXk1TZFnJ1lFQDQ0SsMDKHD8e0XKKNAU7IrGT3u03Iv405DDviMEqHgyTMODZzzU10Q2FnU6U2s5AbM7J1+BF4Z1fafYE9khn6YudngADgowpkWK02bYsxaViybWLuTsmC0SLNMA4YObaFcTRyDGJM7gi0gVGUWVNkbePisKEk9cs23O0JHL29LPVdvmc1AXByY21JXk/7OUBC62wCQP6ajR0YR4QJkbVrICKl+Y47MpMgRQfC3HQy4nNNJpAtxG8BRvg9nsJuBCCDq6iGkYDWA5l7kNZD+7lssRKwBRyx3tBkKuBoKOBIok84F/ofY9ckEI21RNsSrKPtNjO2sCaADY/5QvDJJOi8xpHqR5kkHm1UAZeQwdM1JEPGpKXxMB3ZfwKF4proQSusI3wKO6YMsoYLrqb2D8H4CwoCF9fFHge8N3B01TpeMTYu335/X/jaOMLla5cj+uzDH8DRNS3aPPZaG8qPb7ML6746nZtNHyyeA/Pdaxx1BZXPvd/2GUF68WG1vwcWU1fAtA/w98E4qsYbpblLHeNoF9e+un+zTywx4ihtFVbagSMkIZVcvDa/412BI9tThpZ40/AjO/x3qba4CdB+x87+0ZpfqqJkqboMHnnSiQM9ZhcZC5t+pyjYspHYiLAlj8zngE0R91VPJOTcMWYTXsPG9piKEoSLqgwTj11CD7GjfRM4ij5JPQ9j8vi5cQRbuGB7/WI7eatvWQeuXQfjua757rWMoz77n+5FjKM65lu3tdsMf3XgqI7f5PhMFdfg6IcTF366cYUm4yies/bf2/z5ui9zX7kwtjGFSkTbcXiL77Pz5IPF9dCBp8Z++gEcFZcKr1jDpkLZogHdNdEuGTqSgVKQtM/P9wJHzjhiYNcc2wwSmUQdax9dAI68ddoWjHqhbJtMNXjDv8n2RVanFcy1AJCDSPW1vP1x/svAkZxNitdlsMpBq/KebxqXjL0y+fS0DjzEe2wzKuPCGTeo0+taED8zbQrA1gYcuYSY7oYD1aIvdTajAUc1K8C+4hm81KrkgiIt+MkYNQxu0+3dffr86W8ZOJpO5wpIgWl0LMAR5epAhTY9eWwwEThCn+4InNXAEQIy2PRFc2bQw3R0LUc3g4oMCoWC2z6mHKvB3zXjKLOPrIh2zlLuYmtXk7KmM+ePs4Fj7xCI6c84usYIUHHp/iHxXuc24EjxphjZKOCN5psDR8qK1mjT4PF5qPoCqi1AYAaZxwn1BPoyjtqBo+YmrKibCogreyKuB5fW5rbNN2+6vwNwpD6BEXoZ4PIxdi6Abz2QhlWNI7aDEcPUJlxprK3K3xeBI8p51GMuLxplzTFAsYBM5x0SSTmZAxD6MPZf/bqtb0/axoC0/rOkz+5ru15wAPp8q78R3pRFuXTuXvO6Okkcb/W+2Xafl8Znm4MQ99d6z+7dFifAUXyQ014FWM38A7AxUHyYO49AhQwOw7bAfjoEeCQJLYEE2nMOZH2ADbNJmzeBReu3ZXp7fU4bAEerVdpu1jwG1GixMywwRPYrshx3/AdmBuYUgujT6SBNJ8M0W0zSp/ub9PAAGbs7gkjjMVZz1J4R645tt9ult9VbegZw9PKSlsvXNEd9wQkSOMSkQMAb++vybZe+fHlMv/36lH759Wt6el6lNVhHAJCHCr5L8gvBdwuOIwCvooxpPBynBYL0ZSMTXH7cstYPah7tDxu+ToM9wQ/IlE1no3RzK1bVw8OdwKP7OwJJM7BrpqjthGJI5nAYcCCGCWTLJFWHAD32eDzDarU2drDYNWyLwEpmoAN2xH6YDkcwIFHvBs8pVhDtsFwbE31qyUgn87VlVQhKrV43kfbDYMh6Pjg/105nRcNGMS1/yW1qCXSmPuX8WBsJjrXYaLxF08gHMwd7JNpSsqgH1i7CmHxbAbxc55pQBJB4HmfbHAnCgWG0Xm3SGxhHBJPE4CGrmpmgclo0HwUcjQ04clk9W9Gs98UP12p84L1wvqhgkkBDBESHicDRhPW9wFgDy0ivBRyN03jqUnsAZty+VlAJ8noOHMm2B0iFW3DG0TgNxxq7iioZKHwQ0wjsIgd2wKCj6eVVmvDoHBNKWlHyylT1i4B4GrOILOohgE30nGTpOJsPBThCHS4CR5jnE1LODOwztpEPo6xg4MCRxkH56QMcxb300sp//vPfAzjqe4f1vnz5e38M4OjyfZY4cQ4f/khj49+AcfQt9kubLVzbKHVwsr5OtP1r4KjNZ297j1Z0SPz0v/232KsfwJH3Vx9grM+caxzDPRtggjNQin1+LlbU5zpZjaTl4C7gSGom7bmiDfsK8mk/mHHkSvOezczruW/JaIGzZItKiNeRLI9YLWBW59ofSsARR3iRqguso8xWJpPfaiVaPUVfLXUFB39gIx/ScCzFC0+4kL2uu3IGtwNCAp+UEOjnkg9pCkMZPEL8aGt1GZsxv9pnOTePG/NaFDfdV/Cj+4yneJ64dnzrGljf86V7eC/giIz8gSkWVInw0Q9Um6mWab12nq6vf17GUdv+1Ex4LqpYDla2xcfjeTDSlVgVmYM6T806wlF+vfp3bHfa3UzK14/cwQKEwu61mR50aQJwJJmHRvwK94Pb/GAcBTEfyBXkdEJr7DZ0r20Cn0cBVei97893A0dwVhnUBXCkxZoD0ILcGGxQ1PBBR5mSTP81ByjvLza4zsqutbMAfJBGUEi69k3gyLOHazm5eoJeBI52cACteHIAjtqCXDU40Aki5ZsITkRFk44GTJzobedsbiJiHLk0W2FFaQHR/4uNUX68Y2ywujPeGFz4zKAHftcWi7gQ2GsuKJaBOZ3M0+3dXbp/+ETgCHJ1iwXqJwA4GqT9Ecr3g7ROqdQ4MgY5HXNmiw4Y7FKmsaTquEDhnwd8CATtJEHHjG4LXEjYRYud9Z9L1XEMhVpVjYxORZ54LrzfGEcuM3KOrR3aLm7Wjb6qQSNPPXIDqIdDeY0BcQ1w1Pe8zqzBmGOWcdwUTDRDG1yspVVeOxXeDRQxjqzQ9HcBR6pjUQe8JVWnINEI+kKcEM3j9FZ748dz1hs7p5dNq/dgHGl9KcGk8/tDmN0tIFNuFzcretQ4ykZ5rsN6WaoO2e6nwBHNlDBDvk2qTpUkHMw67cO2fmwzthrvfQBHrSZFH+ConjNddg7e97XYbYTaKfO91Neh9wKOfBzSXrBELt9v3TYg2wbMGYDjQ2NUWHICQQLKxoHtsUm7jQCk1dsyLV9Qb2id1qtl2q0R0N+mAbXTlVnMZzbQ6LBCraQVvwsWE9bT0fBAwGU0Pqoe0B3Alpv0+eEuzcDMmQwpZTadQu5rxBkFObflckkmDq47OICXIMdrPJ6lyXRGMAiybc9Py/Trr4/pH//4Lf32FUAT7hGruKS5kNiB/OfsbpPhrnUVwMbEpE9dko3JA2gL1qZBXad12h+2lCrDc5BJtZik27sZmVMPD/fp/v423d2j/tKMn48nAEUEuGQ0woAdly0Dq0a2wD59+SrgiG0Jn38PWw02gLHP+Rqr8TDttpC8RSBfwFFxigU40bYgsOPBvXoqtEiDeeYBC2G6TEoBgggckUBsUrlIfNmhTTQGGJoxxu4Y90Q7GzWKcH9ioAFwIQDDUj7Ytww4ggwaABXW6tmRZbYE08zk/QAo4QqQXIO9B3Nju4H8347yf6sVxhrqdBlwRBvUJUQkVyepOtyTM468TSTOZlZ+bqjj4JC2lHS0+kcGbo4gXTgEcwmgI8Yj/km6EAAbwTDUOpo4aIOEEQWcZOtBqm6XDgAODTRSQhd2ANUXEjNIoBHGLsXxCBil9BmtrQAAIABJREFUtEWdJ3yX5ZsEf5F5z/5BG+F62VkzEEn1kgAuc0KSCQ6gGXMC8wNjVMlPLoOnYaCxRPcazUaHiRaQ1Xnkqqf/yJyzIuD0q+KY6wKO5O+IcfTXBI5oIZiMeD8f988DHEW+njlk/R6xz1EfwNHZVqoByTYfobZF3I50GwTj8hJw9C2gkdv2kBRH0kBn/CAG6kLNm64H/2AcVS0jdfUi6Ril73PMynY2JoH0rD1nSaRa+09/2oAj7GeWwdC5FGTGEYGjEqTNNjG3gOyUlZrqHoPjANb9uMKN350nyNpGaqHKEg/KdYodDCKDWQkXwcNsPux7AkfcNZGMdEiDkWwiqR7JxlVfFeAo+8uoW2v5p2ouiRSjPUuMTGo1g2MBjmKc0V/XLKPGjt2mBpT91GaN4j7LuftH2eqq6qr3PUf9/b7fuwY46u2jkV1ttloA0uuYavT9/t2Bo9i2rqTVBRzpfYNHaUKWeK+vZfG3j4WiLiZ7OPa9j33W9IItHhPow5rJvTPER93SzeshlR7K2uH3ge8Mfv7b/1NWtwsjFBlwXYHVGh3tvYDbNa8zPPWI1/+gEU6/5wsrgKOc1S4L5GQjaptwDeSfi1wV4GQgtgKO2m+FYwgFhKWpbXoeFuAlWo8FF24UsyO1MXhb+2CiY5eBI9Uz0uKrPYtZevyt80QX29y/BlUzxswjSNLW/nW/a4FRtiV+q/nlJErGQvIdUX+0DoT7OX8EcBSDXL2MvWCMWO4xHzu2QzyPB7LqY9r+phudgaPSTsXecI31olmrNncrozjPtWEgvkoFOrlR5YaLRZeR2bndH1gr4fb+gcDRTz/9R7q//0ypuslkxj6DMv/umNIaUnVW44jZxEbadxkQvBflSRQoQocrkMcAnDGOELzC4obsbSXPGgOJ48OzxFVcnEaAjaUCHIHGruCmdHJVlFoGnrLPfbXg2M4gA5c/a7by2sdrXic4XoOuDl/75IXuTZGqG+DaRoXy15kZhYATs20ZhjQGjwXSFZq0ntW58X3bTlrvU/cnULCMv/Zn0rF2DRZDP9g6V9Yq6fmX2kYZuIyydWSmKQMC6xDWKQJHJleXM6B544UFgOPEUHJZu1Eao1A6MoQDo0nzPNyD1bXgtZDZTgk2jXl1o/92lpSD3OqzpqOp8yq+4awoZb34mn92P+G6XIO4bd/we7DApGVO5cywlv0hniXuHY19xQEy1jiyhC4/lxvXxqJSZrxGjzLghbBQhsku5vYKVxijMXcBR836DD2Bowxoe6jOA2vu2HX3ZYlCn4KJPpYzMBZrPf1Aq0B7r2ZlvUrkNrTrsXmvCJxhHPWyXtzx8D674vmisYnrZVsm93/lYGf7wLMWw0Bxh833vVA/sAaVNPQaEVWdqElwDM+vQK7vau3tUrxqUum5DxTbrDgqCgTvsJfA3Boj2cH2AlsBS72jXdpuVgQGAAKBdQS5OoBIkLHbbFYEjnA8jW/Uf8G+td2mw3qT3pavaY16SNu1MYngGAPNOqT5bJxuFlPK1lHqjbWQ5mQf3bA+0oyAA4CE7QasEv1bLQFGgcmU0mg0TdPZgnsyahe9Ljfp69eX9I+//5p+/e0xPT0DdMDeCWYOnlsQl0arM3Swvo4kCbvd8ZqUGDPpMa59RwOO9ut0wL/DlrWhZrMxazbdP9zwvgUcQabuxoAwrP2DxLIyHF66Lm6eTOMdZOtcuk5g3eptQ4aNM408uURELknWStZukDZb1LXBvMI+oTp6ZJzZGCSDxWXwGoPGx177GBSuIRTD7Wusi7CZHVRTkovVJtptGsARjzUwBe1I4Aj29nDAvoXdTTY1eoMYicAOZ/dQym+3Ta/LZXpdvhE4BPsI7YK+m5hMIR5pswZwhLpckDgE2InaVWJxyYZQ/3Jvz8McfTJx6YTuFcPqGmGuSJpFLCP4BfgNgGg8tPcM6xFopD2U7Kqx/QssYy2bRZKY6wMlpEstTAI6Vs8ItYeQuLQ7gGWGPpctSuDI4TrYGQCa2NaQR5zl8I6yJlUPkf88kYXMo2HaQa7R7S7avWIf8X5yPpMxjrBmGHjotRi0NNleYOOCV7SEvKZt2LDOy7ZOA0PAUX+rLny9wwLsI7181qb5YR8aeNzrfN4WvQ7uHwjud7qrj3Krpdd+ffXZ//o1jvomtXU1ndsSdVzBE8HqAKbbH42YgSWqylfyMjmwz+U3qtZKMyBT/HvNf/nkxdfS52KZOlhQ/HY7vpFsKDWUkkx26nv6p7xOZn6Eyf8N46v5FfMxrVbNqdXVFpSK751/nRNET6y5PufwOz09lsk0npliEzLL2ho7haxbsyrlZ4cnpzyrvRFeo41pd7S0a1SfZ31W7JKWuOpfaLEwcu3ZHIPIrphf394ICYK8fjFxG6+jr8HbJKsboFSdrN1M8Kwa4MwgCk+RFWjUyO4DxTpH7Ywjr19r6i/S/LF5hbgOklT39D9pMxpLmLEEC07Lci3lCbS/OsY2EAgXEorVvvjnwJEC5OgjsoiZaOwlDvQZJHUVM3Ufve23t3iz1nsZIufHcr0GNOPi1+0idUz90vS/FjjqCx4pLqT4dQTqC4hniXUWK/USBOewAjmE3h5t0O3p016FKTAJtiV57FIj9vy82IBaa8TKEtASYyrwe3xMZIZ6jgHJIvQkqEJQDLhDkE2mhLI2uMK0h09HhQqBR1wizP+SpDuS93M6QpAJxxy1uKnNVgFJQOmdbOAT0MFbX0YGBTjyTm4G23xj1YCJuvI1gFD/fVUndwUbOjuxBKF0SFt4p+v99mO5zFmUDXtMDr5ZZ2mgaFDYcpPvLk9AHlvoXdnoSSrMWkApK1oVdgUEihk4z+533Pg0wLjwQUrBCrPGYJUDFlo8So0jZEY6cETH2AYiHtWlOU6mFxZ6Bl5tIGVjy9fck+3MbtYHvFP1tEhnHfdcJBnOtWWNVsBRvRhFpkAbKOXjlpyVfWplHMVzeqvWmQhxQfQFUvu0GVtDsGnKwl+DTtnsqWpD+PunBrSdl33uASrT689ARQmCFNaRB4fQReF1NtYsO4MwgOjL6kU7lwURtThoI4UUyHa/T7P5Tbq9/5QeHj6nzz/9Ld3ePaT5/EayOZSpO6btcZC2AwBHVkeBfQrpj6Ifz4zgzBiyTcWyNQEYSaZO4BGCZwSRKJ0TmEcZOPJgUgCOLPtT3WGgTi6caAakSdg5AGum0BkQphjyxcDPvRfwZls/3GDlmiHDcoA24NyBoYM5rte8xSHo9uovGKw+3wUSDfk5P+WGZ+e4uLbpWDVDbdDgHL4BhFWFRlwBS/jUGUVQWMNEeXivzOC1dY+gjgXCCAYx2KaAngqMK4tI3xPIUkAmZQNzc0NGvQFO3AoNIOK5GQByGnuRxkOQTu3iBnIEHiQ3VBt3DkRFEEmYqR9rG2qw6d2IV/8Z5mLNq7W9mV3P5gvhOb32dVMOYARyoiNMlzNfW/uKTi+r2Wc3sqUdrsF7fvf83EAfJf0PNM5sLcj7GG/SgSNdkCBSDn75nlavJ445tTOOsB/p+e17ZQrZtuxGume8m7Qj29HAU5d69JAan8PBWJcLUv/KyLIxYO3szIHSVuWOfEnMe7Y7DC2rQG0VaF6eTiu+Z51efFDtq5esEN894rEcL97nLZaMy27W40yjrAy8+trOMqaRaYkCtBHC9XgfFWDU+B6PFRBPJ8yCJYqjKhmAgZtGZknA5uOMbAGOVJ6lHThqzqliL9FOc3lSW2sgx8tV0OrdQHwLoBEk1Jyqb5yF7BDvCWxsWPMI0nTrteocrd7e0spes14L7ROBK2BRgBIx2O/SerUiuATWETKOwXNKCaAIABpJfE2nwzQZi2kEFhIAmNvb27RYzNN8NjW7zBrpcExffvua3pYrFjSGo4a9d7G4TzeL+7TZHtPzy1v65ZfH9OW3R4JHL68rqydocm+cS7YGs9/U2WSpbHdkxMxmkzSb4h/WY4whPB+k+VZpv1sROAIANpuP083NLN1Tdu823d8B9LqhTB3ZRgANCBwZS8fmLZx2tO0GAMlmY4CHEoM0TCzLFLJhLmGWmTRy+uFAqV4lutTk2CyBQbJixHVMAi/HAfI+1twLShCPcX+AEgbOefYwARMGMww80i7NwAQlC1HbyuraeMIVAoZoz8kEbLIxpdzmiznbBCwuB4/c/gCjaLvbpNV6nTabjUCjNwCUaKMtnxvzE6APwb7jMa03ADcFHG3XOGcNlvleKfCIAx5sJQZHzNbIu0i2UM2qYPEI3it+YywA/HLfAeOXDDqCSdo7InDEvqesm1Z/2dPGLmOAR2tH2RskFUd2HBN6YDOCaQSbHSx1MMwOZBth/FOezmTtVE9RMnTD8SRNFzceluIYySs+7RPVk+UY4BizNSZneZd28bw8jgvKW9pabIl6vp1pmTUnyBfdnLShIN7ZH+4Nui7tPl+D7Xtx7W6zJ8yKPP1evMELt/B9H8eN/dTacXuvnx9+amOcu7e+wa3ve77L3+Y+eMF7iF5x/bpuwTgb+3bjtYHErqeqfdGuWM33tv333G+0kzknQqA9/n0OOPLYAedbSaMu65+DDVyvCA0UGVW+1mzU+042wWufA0j8LK/dLnKgScxVd1GLnyqHoW0eldnvCYi5D4ONGEERO31rV7ctSw5yoY6Mxl19H+43atUz50znp6Hqi5bb4rbXIOHTkzFoGIfavxe+1wR1mt/LKydQcjBXZDTKt/a1lP1TfGHEPehj2z3rta+75nvzgQzgsDW92NOKWZR1XWwXgRXeLpLQi3/nrcED7KFXSizQahkGvyd3Q/Aj/av2uJLq8/PSMPKkzxJ89mcsXut1q4z8LmsnA3G0kauWkXwixQ9cpg7vFzWJABx5LIfHo2ZiZBy5reXJOh5sN88ZTCJjInkdJM+McTtDoBbiRki0MoY4gSOXpS51MOWrWCKpd5/XL+9QUlLHek1I8/k18MIcQHt5rEbzKA8PJkB7QnNYMy4aC2XQXLt+XgMcxTU0j5K2hD9Fc2RbBuCIs8frkFdynp7I58fH3/k1h1nk814yogpBonWxq9+8Ejjy+dkn0cHcKqXomQ+da3fBHs6Bo4GS9jiOCujjr7m6mh1J+8JFaiqfnQnLjI0plg+7VglrSJSCjLSSsmn7wgulTDjqzKIWrlS4BB7ZGo55wvntMt8eQ1RcULZzWTuaa6nG9eA//vP/PUaKXwQg4kDxY+rB0BVA79W5Vx8UB5cPunZD1pbZ1rCePivf4xZDe9adG2u3TKX0haNkuGvhUqSPXzWInOEtA6AUsMH/CtUvHxsyz/1uyEYw1NxOGoAoIZoloGivW6i5pdgvMiE12ChPRykNDS5uyDkw6kHYEkNmoWQu/qDnKgjhfV0MzZLlUFBVG+R+FQ8yZdqmsoLd4Iuso/jaF80IHF1iHHlmI7KM4/njmI0LRM0+iuCRP2vRgSwBw6uHbecXfDx7oNk3mjLOSwaDBeHN+S5juHI7aFBIVoVrjNUQ4JrEYDg1VOiESw8ehYjBJDqk2eIu3T18Tg8Pn9LD55/T4uZWcjksSg5nHqNikLbDkQJWBHesrpQIRRwnnBH2CE7VpDZwzipWMI4MIQZZ1F87SOVQui7q5Zt8jcsNWdaWAkySWyvGuRn4FkTUHl2Aq0Y3dNntlzo3fi8bF6aJGxhH2cAw54NgjReqpCFbDGRmSAldsLpGwe2M2VLZdT3notpq0vU98d1zdlbYIfLLkrkO6aVJLkzOgEwAhLgOWNFy3DnBIPvbASWCS8yGEHjOOUxw24Ne2ggdkCI4btfgXuT/bL12YEq1g0KWlUkyMviGNHhb3wQ0yQHSdyPIZOPM2jUG1XmsA1oW4CZI0RLcd6hPLW8sFXkt/K9OQhDrDAE504vlUi7zu+wP3h0CqzJYZIC/O3WFeWV7kztM0bv0IcHfxb3g83lwz1lHYfzbI0RNPzMiySfLGVwEqHOQ0J4aD+OOpIX5fM2Kbetbr/pH96cxYDfNehbFOdK7vh8jCAxGgOaD535m8C08Hx0wk7L0dj43i9wQbPgJvawJsyyif9Hxva771P5sYAgDqBpL9r/8WmCJvV/59AWsDA5mSHxREonJP7kBi3lJ+8XYedYf3JdBexf+mJlYDhzlIWP9oOzQUy847lRufNMltQ+6QykCjiC5hpbBc8OR9rxGFE/2pA7qoKNdwOQdIijtBY1LwXu3ZcH+wD6UgSMCSKu0AgNp/ZaZQGAVIegPkGlw2KcJ5q3JreL7zFjhdeDESgbvsMdetktTAEjjYZpNR2QeAXi5WczJTgGgBBBH2WKj9M+//5Ken1/JtsHNz+e36fbmIX16+JkMjfV6n56elunp8SX9/R+/pK9fnsjQYM0bmq+QRgMLRWAf2S2siaM2mE0mZEABPJrPJmRKAezaH9YEjQAeQfpjNgUIAqbUNN3f3bDG0QLydLOJ/sFpgdweZOqQcU0ASk4JQBmAIWhH/CZDxoT2J2PUtZtQ5gy/WbcOtsdur3o+cHbISEJuwTiNIGEGBtkOtYEAKqAmD8AOMMnMlvGaTriBRuIBRlPJYGWSCiTQtvv09rZSTMAGLhlElG9WraNsMw8S+5w1f1xmxRk5Q9X5mc1maTZFvacJQTSMU4Ax2/1WsnTGvNps1ulthX9LSs89Q6Zutda6aQkYdLgxtlg7cp/WGJ/bfdqsNmmzBM/bFH8tEHo4CByBfca9dyxm+AZtaCyXAx1+t/i1SqqrPIMX94DAjlhXAIMAigEYhJw1lQucicRsYYGFzBzm+qo9FAAqHFWOOdh5ZAhhXKsWYq4/BLDIamNC0hgMdtqfrDtUZJNlg4hFhHNorRqlwWSSxotb7cN5wSgri2KJvoLC1JCsXTMsoc/9x0207FxfsgEb34y1GE6/6HJDJRmn98n/AAd6G/lv3zl9cS9JTvLN6s/r71W+yh/gCfvegliDZdRcel3bFv+VLVEHINsCklHx5Rxoc20ws2/7th0Xgasa3Ir30SZH5cefnMMTz2jIUK9VUummVKF6iO4j+SJjQTbeZGEnEVDichrsMIvG+TmwqLn9lsvK2uC4Zjbk589T0gB7U7Dw2jueiKY7tR+3r8KeN6Q8qa+V3aNZILzP9zYLrYzs84yqSzMiXqN5PdU5tqiqASZKhdW1/XVu50rBwzwy8yDL97ArMPnBAuKyrwUQwV7QJmN96woWedPIxRUtaSgksKBSoEmzqoXlw+X+drWgAIh2zZO4b+VusP2t4btfnGg9RptJlXs7KsYZgaNSt0mhSPOGYfv6HGCHlARgT7qhrUBJU1c6kryvkk/12vNXM1BFBRmP5ZXXmq9+DX/ffHOvmQ2b2AENm4Ow2Wn3RcZRBv9KfLM0pT1f7rmO/c98VgeM9X1nN5bk+wxEVdbIxa7reUBXAkCfr8fv1uu/AGGzG0tAssE+6nON5jHXM46uuYZi7tdJ4rLXwvO1/u3sHLMzafXkJF+LyfswCUQSxjUcd3Q/PMffLYE4DzeL3VosbEKAyJQNDCCawI9ChiLBJIuDYQKBbWTAEZMjWW9WNrZ8ND0jgaMs820JDpwcsPGleGbDmLWCXaaZsXWAsH9+4Oia4dR+rDsOGGzIinPAkIt+BGYCxcw36ggcRWOlORH7A0dk6JgWbpzAonWG7HzPIm4KbUuOyYKLrEECR8+obQ4c4bnID7GdqAQlzZQg00gSFtn59k3UnTLLblWLlk1JmeGlkLEDTgXdLDqlHsCJUnX+ugapHND0PsnAjgMNuFPLUv1TAkc+T0+KcRbnTcF3Bc9KmzedYAVEkKdbwgXKqBSww8LBpgPvhYSRwQtAaLa4TfefPqd7gEeffk7zm5s0maKAMeREAC7B0QfjaMSsX8rUsVSRsY5CAgHhKxYBt42dqJJlgzDohn+qHyDDH9nGwThwpppntXt2A40AlyuSJdxwZrLx59lA0fjruVY0owzNL2Xb2Vd5fGz1gmxj8AXXLNU8RRRoVcd48DuHOGIQP14x2uo9bz9PyZPnKJt13hgiwGBDrQs4wthxJhHBnwAc4ZqTYalHwewIGIWQGWKQ0IpZe0Y8gcuy4TmbybNmPGOYTAEGjdVmxW+ylrN286bx62YgIhvnnuneNKCzoXAi++belgfeEeSMnMPSGc0uil6hxgjv1NdrLWD8coN5EqTOZJOEhIR8b1qz5eTbmPMW8SQHz8xsAY5KGzmTx29FoFokjOdVhY9jOwSnm16fA47EknGfy+dJSfQ4DQhoD3EQrJatbYJ43i+ygrwGiZ0hz7U8vzIwpgypvja7U84bc/i75191grgOhPv0Z1GWe85jy4CN1hcvGG9uXmXw5jEUElRKoAD2prMCfc+3vw2AiPYL5giM0Lyc2LW9k5md6Y8GSYgewJF6LyXIA/eSXArTNs/ZsNbr8d3lhUyYrHLuKbYgctSzfkyRUxNYsSXIARBSgMcqbbYAUxD8B6ABAAQg0zYd9zuCR2AfoU1wDBmzYG7AgT4AqNmkI48VmET20WSU5vNxWswmaTGbCoiZTtIUcmdjrIXj9PT0mt6Wm7TdwNg/ss7RbAaWz10aDKaU3cLnb8t1+vLlKT2/LDOo4pJdWmfVFqwzRBDhaNIGQ14PTBnUq0FdJrCLBgNULtyCU8y/UdsGMnV3t/P04NJ0lGVTzZ4pWB+scQPGCCTFzLnfHwvTCCDcRsAHpUOOx7Sg9B5AFgBmszSaGMgFAAH9sC91cbgfMNdEbGiAR2CjgInCHFewcrgOynmKPEyZqh4AKtmoGAhoE7Rfc4sVo4Z1BQGW0Ga2JIA9LKMKOAL7Zjgk22g+Rd0qPNM4TeYTgpUAGdfbjdhEm63VKFpRkk4so216eX1Nq/WGgCFkWwE8TdEmYyTp4D53ZCeRtUXgCMwnS9TJSVyy5YZk78JOGzNNAbJ2YoB7pqjytgu7z4F3jNtVBo4oYW1MIkrRQbmAoJrtwWAljcW04rhFjSPzL8TMM+AI4B4BXtW8xI03QCEmHGFuas+RJJ1qEYnbZX06kBSfJ50AjCINajLVd8isOl1T484cWQddy7f7f16cOAZfzy/55eJdYbkCHPUI3F2zv7z7sZVf0Xo9t3z6StX92dogjKQrpGj7dM3v2RLfChzJDG3KBf+ewJFfv74PmT9FNq4PcEQbxZ6ladtE+SVPNMih82J/ZXfSr2sBYWacm41rdeZon1iCY4Mx7sBNdBF6DJboD7jv4Dax1nRLjnScy87pq1NWNWgAR83KN123UdQfLt9oBssuH3rVEQKOrKjlOd/8qrMq6QE1qpRP6Kwysxss4aiWnCt+keodyRY13ybb6kOr7SxLXr6c29nm21UMurN7k33IM0R/rPbxrnz+5uHYSxVbyqM/S/77M34HcGQqF0wEhT2RpYHtb8YS4gSJsSBTqTEQKQJHx4HilFwPrIyBB7n1nknG03aCfW6NmOOZHhjrAo7ONerp/tfwQzxp3vw4+ex5Vn5Xb7V9+UcBR/V6+wEcxQmo+ZttRN9TFNTjT4xveMzeVoK8FniSbHxfQK0vGa62I/9Q9cT1DzYtfA+wjhBDazJrzZcyvxYJdyjNhvxGn9v0fxvrXbNGH87HuWPj1mvO5z0X0/QDOLK1mJ1ueuFhAHRl30RgI060NuOEzk+ocdSG7vo5okEUj4vMmzw4mawfZYTc0JMU0QlwhMw/CzByi7Dn9IoLecCb9EpmHGVDTYNPARh8OdZE8ex1SVTp88JU8ufyoI3/3cY4iuy22J5/XcZR2bTULmVb0GsPNJsEBz+O/d4cA8gm4gbNPdJp+B6ggyyaBRwQaEDBYMvmnN/cETQScPRTms4XaTxBQAKsJIBGkKpLaZOGlBjhPgwNeWZplb62EaIAHYIYVitCINEu0ImbwJHGW2GjtY2Vehx5S8V5kwOLNm5tpPYMGqvW1OWfAhwx/NHDE3RA2M/dtrbETefyPVx7hIxjOSIFOsr2qC0IEThy0EcGsG1SFevIF5LJCFnskkpyACgCR2QZuZydScnweTNLyesQWS0hXM+AI5di46oSjO5TEOI0IF4bQvXmfq4/4rFxXHW3/ClwVF+/7vf6fmoDsByvnuI6CGZRGHNde0q8z669zN8vI7pSB7ZsI679ZjHBIOJ/ZLCWPYGJ7DmjC9nzzr+28H3lMPVpi9g+sS2Y3kCH0hh/oUHaxkg9/87Nnu8xwq+ZlefGcjxPadOyNnUFhC71c5u9wh3F2YMtwaLIzuUodCkP36zC76Y+/Glr+LAlcDTUvtRrxW0pNtu27qu+jK6yP7rGtOwRGcWuAw2ABjrQ+AdwAoH+NUEjvOb7B3wG4Aj7FoCNbdqTSQNQZJN2AEcMUGKWKve3Dfc5gEyH3YZSX5MxwKNxmk6Gacbf4zRGvSGTFsa6CMBoi9o++I2EiwPAebBzZmk4hFzsWAH3XUqr1SatVri2mDhkHZkejwx+ZVKj32ALQAc7Z3ty7cD7O9a7G40PaTpKaTwGMHBMs/EgLVCj6WaW7m4WaTKx7FCOkUGaTQCWTNJ4Okqb3drYNXu2xZrSawC/UJdnS5k8yIeAzbGYzdMM/xbzdLtAraS5mEcDyJQpcQSJJqpzpH97AkaQeTMHiIMXGXiTlEZgwyqzEGEwl3LDuVBHKEtrW40CjAmwjlZv60YGsFeHQpvhNROtDGaBkUNYCoCS1cgj+2gwoEMHtpGAo0kazybpMDik9WZN1trqDey1dVq+rdNq9ZZWAI5Qz2izTcsVWGy7NBpO0nSOWliLdHNzm2bzmeSDdzsyo/Cd9dsqbd8glah+hi3GtXg0MdAI8nZj2nFoAzDWJCDjgJpeN4AjWloYr2IcKYPYgjgOFvG3fAlkF+O5ARxBqhDgJ5hrHMcAcywpCPNC0seHtD3gnxxZPOtmi7HgtY6whylRD4DXcDixukeQpJMsnSc2UaLOjt2DIQ+AyRi6l9Za90MuHVfAohIAuPSdPp8X4KjP0X/0RYRXAAAgAElEQVSkY2Q19/2pkz36fu/PcNzvZQu8V1v0AY667LD6/d8TOGqzabOtGmyB6BNGW9HtGfcjYywhngffaZOudzun+zcYR7nCUQESaGCEGjHBXnLbp1asqt3HAhJYoCYmyAUbmkx6kyHyUEG0paJNH6HgHKO/MOiuGfvX2NfXjHUG/8k4+pE/apkJExmDDF1OOHGgyoAHAz4EMhkLJ7ORdG/eD9ibwYg2r8SS4koP9/HVOp80A0c9Ag5XNZet95Rs5NOYNJ8n21mKh9mYVzGOUDaF0VX4rg4alZqSqi1pyiA2MWibOCCEOtgxqZh3KHv3MCzHZek0q6dd4k4GrBoLiWuEx3hcsSGykK5qNx3s+18de2qulzFOdHk894s3lJu9Zq76t+r4ia+fjTgU2Zj/Hoyjc13v6yt9SPNZz+1RrW0ZkjHqWF/sb4+hRcAIyhQN4MjUJSJwhDHvyg1UcQBwBFUKlc7NymH1nlnjDlGGMPr+eQ/9AI4CcERdVpfAaAYoo0ESB1cd+GkzTq4FjuKkrs93EhSCZ1f9yAHUYhYZR17riAsddcstqz2EbXh+6nNiYQtofg4MyfwQOKRru3OmexXjqDhsRX7NDTgfiA4QOXgU//aBG5//3x04Im38hKYczUFjGbEQoLJE4amXCiMSsSuMo7GydocIYs0SgSNjHAE8mszmZItgTlB33oCjNTJimbWNJGsFfYQNqa89uIyxsd9sLwJHoiM7/bgU2vMxUC9icdFr26jdiPNpofBJzoM/axb4GL1sO4RMo4zGnP/WHwM4KqIp3PzM/swAJRgAgdGGbGaB0za3LcMh1zMyJg2e3IEj38i8qPnACve1AUdcP5glH0Ejl8vSeFfgKpHqeynQjs+p91qBCG2OcVzT+wTbL48JGdxaFP11AUy6rlHvJ13GHNlLzkxziYyWrNC2++zzfO5knqwoNkgkQakBAxkpLzbqUnV8bHv8yDjSHFUNj3Nt3nXf7X0pBFRz6q8LHMVnvxQAiutL23ivHYu2uRSNUD++7bq5r0+AoyIFcWlZJHDkjKMefrDLnvo4iWBa2QckW+dsakjVGYHbkmZUPwb/9jCos1QqDGwwJgAaweAG+IPvAjwC6whBb4BF27RdrdMOx4GlZEwlMJDAOjoetpKp22Pf26XjdiMwYpjE9AFAAykwY3ZkbWwuGKN02A8IkkBSTcwjaiEQOBqNIPU2428E4MHCAVAgUEXyr9ori5QHXiOwj0C/KRPyflCsGDJ1w9EhTQAWTUZpOk1pNh2k+XTMGkeQs1tQSq+swbh3gCWz2ZSMk7f1kkAJ/r2hPhRrP0m2TPeE+ljKcAPLaD6HTN9Nur9/YL0nSL1BZg2f0/5jLa2UDmAqoTYTGEe7PSXqIGdGoRkAJuMppdmQmECJaTChd3vJ5G0Aqr0RoBGwLHsIDFgM180adZxKfR7mbFswCOCf7AWBSJltRAmH0A4m7TbNINokDcbDtDvs02q9TEvUMFou2SYAjsA2EqAEZtuW94pxif2VbXJ7xzZB2+A93DfO8bZcptXyjVJ1dAQpPYj1bphGk2kasR0mdOwl+XZMm40VviW4Yk9jDKRc/4iJI6D+bGjnKxCkZDIHkDw4JF9BbcL+n0/TzXxGyUWAR8h+pIAkZTIwXw5pvdulNfoDv515hSQiOLD0E8CSmkjODgknkNnDnkIwUIAYE0pMTllXH4ITx/qatFFi5kTH5tw3+EIozm2ZHmtRP1vAdqaewHjfc/4+x/05gaM6GPOj2uq9zvuj7u/ceS7ZDV32Z5fN/F4Agd9HH9ul9gHrwFeMG3CvB3O0hXFEK90YyL5W+PWjfeHHRTuDCRpW4zZen2o0znTQF2X3nmEcnSw5scaOL8wxm93XPltbIkBUMybb7Po/G3CUi9ldmDB913sLozaBI5eqogz+B3AkttWPAI4kLc0dvCdwFGOPrEBowJG8agfz9kzUyQwkV2sy4DaDwWbvw7Z0lYSc4OjRdO97G1/9x5G+8F7A0TX3cW3yRlec4eT9f0PgqHW/V9Yy40tcY1viGW1tGmMe/rrtON9XfZ9ykAiAkYNGkjU3xpG9judylQlJZMsH220h0S1Bz7iPtcVRfbzFWLwf5/fFGMEHcNQEjti4Qf6tK9jSZuTUhkkxgK5jHMXB5edoC+jws3CvDNo7o8gkjSJwJPtDg8el6niKsBl7wAWI/4HapUErlKPOgSMVYi736mymJnDkUnU4LgIAPhh9gHp2qP/dZgj+2wNHBOSysGBmIjV60KTqxDhSMUOXA/FwSKlxpCxVBGFmKMSN4MWnnwge3dw/sL4RNOIJISI4ReDomFasiWTAEaTqWLsIGb++64qXRoN9i2CagkLKSjXGEcCmY2EcefHFTLsPxnw07CPo2Ac0goEg1kq/aMD1wFEECs5btX8W4MhV+/Fk6H/JPqFHwVRzNlEpws7PkIGNegbIDjYQiBsf9Vm12XUBR22MI7FqVC2F/WdloArlv4AQ9SbsxRnbAIcuYylu7pfW/PO9/P3AUX0vZa/Ruc8xjroCHG1tUe9hV0nVQYrQZAcz4yhLlDlrMhQHdcGwC8aWGzaxjWMgofF8OW3z3wc48nZpA02igddmn7QZsPG4up27xlIOsJjT1VhZiREW6Y5zq+61wFG0H2I7nAR4+KACKyNwpOc33WuTQXN7g7KHlKWTNN3+gNpZAG7AhBGriNJ0BI7AGtmk7XqTNuuVwKYtACOwhMAMMfDosGXiBgW4wNiwNSyzOIB5BPlN5mQejN27PaT1GvWC9mm/PZKFMZ2g1tAdWTtgHwnrGBCsyLrWVleH+6xpxE8mo3QDdg9ZRQKvhkOBRyMDjiaswzRQLaYb1T/CffI7cFTIrkFNn2mazySzB8xmuVqm1+VrWi5f0tPTE4GSNSTW0B4mH6LsVdQTQG2lebq/v0+fPoHV/JBuFmA0TbJDo9qFx7Tjc6Pt0S+S7oP8Gdkp42kaTWZpPEFiC+TZHDTaUgrudblMLy/Paf2mfkFgAfsSmTFIgkGfcJ8yho0HIxCc2As4EmCEf5B7VlugxpYn5LAPh2KRQW8csn274z6td5u0fHtNr88v6eVlyfshoEYGFlg3qnvEXc1YNWAb3d7ekeV9f3+XJpMp+3b5tiJw9IZ6SM+vab2G7B2ATX1/MgVjS8ARZN9QMwg1r9ZAVijl5tJvWIcx7pEpWcB/CMql49ZAfU8vko8gRYIgcEeBdoCQQ0ktLhbp9mae5gQQsU+LeS6W3iGt9zuBRmAa4dk3YB0JLIMNC4CI/Yi2478ZASOCgrA5kLBCWWXJ3SF+xTKZBhxRUvz8RpzH1KXD8nmoVf/BOFJ7fQBHbTbIpbH0R/z8WuDonC1cn+s9nrePjR4ZQjEAVuIRxT9w4Mht52jftwXP4vXb7Cw9s0vV2avIWGhhHLlJEplE0TY6sZNQR8Ial2t2iN3w/oI/SzPMEwAruTrdafnxc/65gCMBcX1/+gXbBaeNYQc4u+YDOFI9cx/fPwg4Qk2hISWsLTkFTGZKbnm9I8UPKEJCNjzuAUoBRa0iAkeacQYYBam6wjgqwK1L1XGem20pZrkmBseKsY/qeFLf8ebrCk8Z5ILqdcnl5XXey+P52rW2jltcuv/av+v0s1kL7t+HcdS2/8gkEluuDTjq/E4E+6sk37jP1n3lij0OGkXwCNenVJ0xjvzavs95vVgm8IFxBBULSEWZDGWMccYxFmPyfoxLnfv94b543Q/gqABHcMK1SZdtPE7GSwaNHxt/a3D0B45qYzUDPUFGJhpHZAMYXdm/y7zMCjiiM5iLeHlhO2OoeOG/nMUCR9/ooapwXmi4KE6YpWwKWOTZ5yqm6FJ2ChxymWwU4ipgVM0yqsGl/Ewmf+XPXs5r8mZ/6hpH/aTqFEL3sRl5AZVcIWqDm0Y/Nu2D06adTccsTjjl0OQfpPEUGa/3aXGHgM5P6e7hc7q9f2CgB7s52EXIdAVotDkc0xoSMgCF0KeoDU5gqIVxZMCRQCNRn2upukJBVnavB5m0iCmIxPO7vm2un1Io5K4rq+8UUxl/0/31AnKXdlLb+JWl3Ocn5nldPj7WyNFUi+CH/i5rzHXnvnx1P6Jk45eyrbo2W8vuS1cXy0jAkLOC/LcCb3JitA6MEfSx12Q70jgcpXOMI3eCIuNIwJMV/o6Mo6rGUTR04sbmwFFcO+KaGd+vz9H1d32u7va+HjjKgfiL+05LjaOO79TrZJ/nZKDXHiyuLm40wqnw9aeNcZTXptYaR8V9vdTGNXOm83gDjuBs1EZYmxF8TabstUZ4//nXPLLLWK/f7wOSnwOmzxm2bfOkz3g3HmJ+IIwZ3qfJisQgSXzqHBC5UqqOK3uLYxbftx0kS204cISvcUxT2gyOkO9bbouILSGJum0AjiBV54ASGBO7tF9vyWZh/Zk1atY4cISaRwYc4fdhlwZHVXvhPzA3yH7BPHYWR2Fsg22EvZpJGDswR8DWgATcnoDJxICj+fyGDn6uycJ2EchFNgsk9Iw1hcxZ1FiC9BxqLN3czNNiMePfkzFYUCZRNwI4AoAFAA+cDdR42pBFhXo2AAnu7m7Tw/1dWsznBI7wDE/PX9Lz82N6en5Kv/32hYANgBLcR1xzMf4AiCzmi3T/8JA+f/6cPn/6lG7AOgLVCbaJJYtwv4fcGhlhwCtMuIRSqQAVAJYAdJgRYIBzBEYP+uP5dZmeX17S4+PXtHxZps16zWxVFJBlth6yBQGIjQH4oE0BkmHlMpY9+uuIRBOBRajnRHYYGEbclyxzFpmHJlcH4ATAEaT5VptVenl9Tk9fn9Lj0zNrGUFyToARAD6XmnMptiGBQDCOYHt9+vw53SxuuXeCdYb7B3D08vWR0ndgIYHBg3GC9gSABrAF7USZw92BUnUcaZAhNhgsHVVDiA+Qg0OqLUlpR2NYlXmqMSorQONW7TggE20+n1mdLmRDqsi8ZzsCOKLNmCRXR3k9PrfOhjpO3n8jYxzhGQSkgWkkqbrM+7LaTqiryZmUmVTnV11h2JcDNPksoWj5t67n9fc+pOp+VEtePk8dCLv8jf5HvOe5+9/Ftx15DXB0zjb2z/oF5q+/1/52cKxLVBQqGjZGYBdhDUAATDGQqJKib9QB3po90NZ+zlixAjlmb2gf5nMQZ3eGg66TGUd2o21JNQ2ZXzuOIT/3FwOIlC1qew+H+3rD5zrTBX8m4IiB/WD3nRtZ/YPtBThS3EH1h+kBGeNINqPHLgojN0vVWUIMknPV3l4I60OqzuujI+MDsnADSCYb48jrq+bEHVNHqoEjjwW5LJ2PaHmpxqofNlWR2P+QpMs1sYuMoGSQ9TfGv8/9NuDoKrvhHRlH19zHtT5rn3i2GgmLjxLuzgNj16z5pd52HxDtmjNzrUXFUk8S7PHlmq3VGvc3lQL4DF2MI167JUm9buu2tme80vYtj585SORAUWQeubKOn0uJW/IBVbNXygasDyt3rFWqzvs07oN+riz3bc/l9/UBHPkGC3/KpDByMcGQHd01yeoAj3d8c+D1B46i8XTu3D5AgYC6052/G4Ejk57AuWqpupx9ErLBFcgVNVQgjoLoJSgfgSMr4GUFbPXMscZRWZyLdJHTTpuSZJFp5ItlNAJqo+8DOOoAjixAlhllllDhsIwiH6pxlAYCjlDL6O4eLKP79PDpZ9Y4urm7p/PObF7SHfcMAmwIHhXG0WErYEcydQYU8h4sEEQJn1KoWuNKmb1gHJWMbwRsHDg6BRbjolYb+nHhi5ubv49MYQZ9emwgHrzqcaitHH3yXnW26xhHVwQ8+t1scSW8mGvjCTSeuPbB/mXWD6uCyGuh06Wgq0CeIi/nNc0YBMIxVkvkPHCkwn5ab1yartRG0vuVVJ2gNT5tV8DdN7bYJH2C8358q8FQXe98c387cBTvwZ+xue94V6BtTmsc1e1S32dsh9rAwWdXMY4g/uggITPxzSEPBrknC2Qnu6Ud6321dvy6+64QLv/qwJH340XQxCVRLgKQZV9umyddxm/9fgSOGtmzoUZcreUvo97WQ6yJqHHUkiV7bo51rffZTmEijRzLPQEV2Rq0IZjYorHKWjoW6KGhTEk6gEaQfAMbFrJg+AcDfEP2LJzP4w6JFFtK1YFxROAI3wOotJOEHQEkSNYdAByJuY0AgwNIYnOIK0w2LJgwIChx/gwTzC6XrNtjw2Wto2maTW/SdDonaIR7LvUkHTxCkAxOwyZtd2uynwAGzWfDdHMzTZ8+3aWHBySI3KbFfJKmU8jmAcSCCBjk+FDn6SWt3l7TZvWWdtsNWUj4zudPD+lvf/sp3Sxu0hQsocE+PX79NT0+fUlPT4/p119+TY+Pj2T8APDgk4BpagVdxVK5Sfc8F0CST/x7OkP9JpMMglQd7AlImlndRIVvBBigHQAsABTBbyQtbLe79Ao5t82WQM3T83P68vVLen1+pWTdnm2AIrPjNEJNniky9iS3B6k8sKkUexMrmrYygSIwsCYE3gASQerOxH6NkQMQBO034u/tfsfaRk8vT+nLb1/T169f0/PzC5lDcOA4DimzhmeFbJ4YQNPJPC1ubtOnzz+lz5/BOnpI09ksDSA/t98ROHr68iUtX1/Ty/NrekN9pD1qU4H1JZYOCuCCbQTwaLMDcCSgyP/ZSDO5CssezZnWyuz1XOOyXpf3xSjac6yCeYa6TrMZwDclkNBuYp2wHRlwrP0BthDrRyipSFqJaCuxjCg3SJAIfWrJTOhX9rNsTyYE21i3WZTSSCyzspK0rxbX2XJKh/7RAMEHcNTbOP3uA68NnH33Bf8kJ7gEHNVA0CV7+Zpg5vc00bn7OOcPxu9h/4nAUW3f1+fxPSvaXO32hoHq2dYq8QwBRyZ/GkCPNlCoYX85Ubql0fK6RP89WFsZNNJ7XnuDf7RJZHoCzcXVUzdxzZx6t3ERWCGXxtM3AUde48jjXJVUnYNWuS64SW97P7u4e4yR5WRd26dqP6f2xS49V/7c7MNLe1/v8+UDzRp9B8YRNvDB/lrgqNSulcVUEoWlJmCso8A4ynPZamLxbwOK8Br2OWUkfZ4ZwJvnagBG+o8jNeB7SdVdM6eumauNdadFBcTnvj2d1Gb+DYCjtph7bosGcFSY6V37VNscPHes9x/9D/gUI/ksAI38nwNH/rnfm9u68FcdNKI6gTGOIFLAWWMsu7b90/vXz+XgkZM5PAZPwOqDcVQxjrj5tjOO4mSKnRw32Ph+GSTXAUce5KgHWZ0tw46k/EbJmtFgtSxBOO1WyJeD0TImxcKwBdS5BqEgNhZmMkNML7+wQGSN8BnJTrAMTMqASG7Eg8tlY3PH0e9RwJEPUh+U9e8aHPBBGycKXvN7yvVQ4V3W39EmU0CJgpR7m0an8pwRiix8tWiQNLx+V+74RgEdonEak2v02sajyQQ6T0wnbTrQ/lfkILFtMuvIdeMt8DKEZv0tZVIgT/fp88/p7uET2UfgEkMqBpm0CM54sWPEsbito3ZBG+MoWKxHy/KQkdUhVWf1tNiBbnCb9IkKZYNxVBhI7HdHIr1v2v62DCAHjvp1m8ZNrx/2zRXAkesFW3e6LEr+7fOKF///2Xuz7UayJFvMMI8EGTmUaq0r6Ul6kP7/U676Rbf76qrVNWRkBCcQM0Ctvc3sHPMDB+CIJLMiu8hYXEQADh/OaGbb9jYEC5ufu9H9VkayC277NzXnWIEj537ZaHJwB0FXq0dEoMALu9t9oy4BJYCMdXgkVccAYldHrcn0cD4W9Y2cccRjglSdZ+ydM8J9001PddEoyi13yWFuZph9G3Dk8790KKrPegwcnWqLcjycOy6tiTaaj1aUCzWOtA5VAGaTcZLr28U6RJfuOQYyTvfJPwdwFPvxFGByauz4Xlm2t++bdeeOx9atKfFz579yvPg8s/nqS805sB4zBTWOYq21c+tYCZxx9U37hX6T/zeqE+wMBLEVODIJrsCI1kQHq62DhIZXsIv0l0wMsK4JHkEvGiyeHbMZ25AFg4wa9kXIAeyspg8zvFaypVTbWvZbsF2wQWJfw55CNCTZZ8peMbm6VpvnPByyAw9Ndtw7mEigySCDrsNaR6iBo/eNeeeyBsjkxDnx3ABLNgCxtmtpvW6l1z3IeDKQHz7N5McfbuXHH+9kOh3KaNglcESJvf1WNuuFPDx8ltUS4NFCdps15dju7mbyww+f5OeffiLYg9o2EBF7evoqz08P8vT8KF++fJH7+weZz+cEbLB3U9rAnKDZbCbTmwnl2GazO4JRo/FQpeoiA4zUkjaBE2eeOnC0P6CO0Ct/t7D3wIDebuUF4Mx2Ly8vLwRrFLR55jMA9Ou2utLpdqQ36PKafTBmRkOCYGQddVSeDTeiMnQq0afAkRZy7kLaLgAsidVP+QrVIUQdoweAaF++yNcvYGPNZblYs0YTwRNmQrYpK4caW3gu1K0CiwxMLNhfM0gFA1DrKqC2Wizk8f6rzJ/BZAKLCayjbWbotDqs/wTgCIVw4SweEnAEAKbD8aOMYpUd0ddW58jsJM0ZcXkYt21SyhHnCp4ZYBF/wbRC21ituZSl+LqXdg+sIgBC8DXcbtD3KFPH2onGMAJIZCwiBbqM4+RJT8ZgZfiIznuvkdVFm72pLZdM6SbpRc2trQ/gqHlb/dYjo5z7bz1X3d74luf8Pc/VBDgqbYhoO5Q2wbVB1Wuftc5eKe3iS8BRjMP4uoT78DES4wB1sQa/53M2lycsmeVB3zX5pa5+kTNmedgl8MiZEJU2s1rUSQkn1DzSkwaVnFDzKJ0jLmkBOGrSL818Hj1TY7+5yYWrE7CxKxzjOucvExhHBhypO2+SZsjc0Q1E37MkHzVzNZbh9XISY8KOY3VEJqGnTaVxzd2LTfMHBY6Q2cIkKQqJeIIoAuSmhMR9PdfwZYQpJbgqwyj/KFuFcnUEjqoJYOwvsI5cKclsgAQcWQRdu9LYgYUf4fHIi/1hB7wncBT9nnP3c22NI1/j49+47vu1tG69xm1KH+zb94Lvh3EUY8v+/DHWntbAE4yj2GZ1e2Vux2rSc9nWvjeVMnVI0sKvg0he+yjucQRGLXELwJH/KuMIvoahAj4nav56//oaGmPo0T74qHFkPeqx+SS3VejJnjJk4qYaOzG+1sFxPXAUB1vdudOgg8Pqz2GDQQM5nmEL2TIFe9TJ0+CCCVOZ9EZejvisFcaRZc5wcU53ZeCRZmoiWNztQrpE6x5pFqwemxBOylT4Yo6gTDVDpw44wvfdGImTG699IP9zAkfZINFWPpaqy9ngHgpwRgEyQZVx1G735NBuy3A0kbtPPypw9OkHso+QAYsgAwIeCFJQamUP6ZFXso5ijSMF6DSrlKBnCjRLsYEb2whBOjKOAE5iLAD8QxSIkSANXiTgzyXusnGQFzi+UgPN9WptnCbRLWrrKmja9KfpRt0oehEuWidVx2lijoHOvZCP/67AEYCp2CIlcBTyj51xxCxvneMO7qhcndY1Yz0jA45882O2ObKLrdC1AsswElH/yEEkZS9Fp85rHDE4TfDbIdJqVnDpUOo6l2uv+TpZ97ccD3XnKr93KbCegER3MEo2Zw3rpjS+yn0l7wW6AJc1jk6BK+eerxZMCF9I4FFyVHSOeXi1bYwj9pn/Q78m0EjXKF2/E+xeYYqlPSwkavjcju1eHqfzxCa97XV1x5ffu8axvcZhbrqu1B13qu/iHuffuwQc1cmwnBpLdcGkc89RB04l4MgDG8aecQgxdFHl1L7sYJsAJgKspAlEXgZ4yvZI+4Il0jDTmMARpCt0adXaNgpIOHDkzCKARAB6VFs9F90lAAXGkbGN2mCC7A78f5K2A9OCQNJS1iuXr1vLASAUz4n6R3puSptYEF6Hvq6he8izAShCsgT/qnRd6+D3ilov+DVbjAaZOuGoXdTrd6VHcB4nhSza1sCrlbRbaxkMuzK7Gcvd7VQ+/XArN5MR5esgUbffA2RayWYF4OVedhtlG+H+ARJApu52diM/fPok0ynk6sDUAYCGGj5zeZmD5eMsmydZvCy0Fo8xd7Amf8J3b6YymYzJqplCpm6oQJjaEAC80E6waFB7QKVOFVRAbSJl1SzXW/4uVhtZW92g1RaMrwNl4RaLF9ZbAmizWi0o2dAF6NbrSH/Yl+lsLMPRSEbjkUynYHD1CW4xHodaTKhnBB3+NuTgAKxpcAP1fWyXtECWAmNMyOqACNMlwPjwGEE0sK92fAYkTXQgsUfgD3UjYfXAPulJtz+Q4Wgs0+lMptMbvh70BrTXwd56fnyQ56dHub9/lKenF7KYnMWDM+xf24LmBiAFECmzjUyizmockbVFvXokieSkKF3bAeKGQpW6gqfkGD476145ywpAJgA1VolINj1qJwE4ArsLrCMmFWDfJwCnYBGl6NivLpvclsMrfjHmfceINomys/DL+VHsGXVrVwoENl6gm6xCjU/GAz+Ao+va67cc/V7AUbRJfsv9/aO+ew1wdMreLYGW936WS7Z4BAjqgrwxXuBBNbeFygBraVfEZ4s2RjVoagkgXIeylFpqa2Ma8TvObAgsn1NM7FqXj+ZuZhrFmke+YrFkgZoSR7aUK+jw8w/gyLpXfRL1FRUIUjzBQCHEJdheVak6Ty5JDBg/XheJBBZ9AEdqQ7P9EOvZ7enD08a6UONI52cz4Ejabqe78g2Av/oaR1GqTjGpPDdLX+J7AY6al024jh3oa9y52HY+5p8HODoVx/fYHMYuABwy6q2Bynh/3ENjzOHSnuYsIo9hOVAE/8QZR3jtsbV4Hd/jXKYOwJHWQzXgaO8Rf1N2MCnH5DMH4NTHfhmjj/vfB+MoMEmYGOpZ9ydkdcpAT93/y4F0LXCExaLZebVYlw/gbCCqfj6NJ89qNT12BY4Q/lNJDvz4GdIiwgxCD+o7cORoc65fhLOogRaBo3qpOpWFMSb1CysAACAASURBVAq365MG8OjUYP0Ajswa5AyPXID4OoAiNhhYxDknVKjkB0+hciH4bbW68trpyHA8kU+ffpYxJGzuflTG0XjCbFgg1tDUZ3FjBuIUOIKGPW0q1GWgtmaQITapOg6ukPmBLzCbm8ARWESQqlPgCIYC5Oug0ePyQSXyHZ2FqhFvARBnh8XskVc1VlxK66TDozE4/TkXPzA/IZ6naY5qGbiu20hyPCRmZLyVm+YBfAsORSfDxpY6GR4esz5VJNqKVWuQUwNAucYZgSNkE5MlpCAQKa0IHBlwpN9R4AhSNf7aWUzu7HH95LmrjCPqchcMIt884/uxxlF9G+ceK0HCc5t7MzDBBs9vBI5KB17/H4AjMtKO26OufZoaid8sVWf7wDU1jk4ZrOVIP90fUWtD7/ySEfxHBI7q1rlo7Plr7uMGvpb9XdoS+Dyyccs2L+dEDDzFOUC4OIDe/Ay5aR7EKEmNxYUwmh04aqIj6oU6LwFoZDCxBp/WLXIwxm0VB44sVG5tsbM6euDSan0XXWq0vh6k6ChTt4dee8eAHd3PYCtRpm4LY31Jtg3+bjdrq9Nnex6AI+x3tufR9aBkHf51ZL+FkQ9ZWJwPQApugGkP3LzBPgKrBp8rcJsz2MD+GKJ20QDZaViHkcQB0Gwlh/1SXg8LMotY52g0lJvZWCbjvvR7AEygi72U7RpgEY5fcx/22kyUbBv0ZTwaye3NDUEfgD/jUU/6PYBoa0rbPT09s7YQQJv585wSfmg7BexaBI5uADqNhzKZTnk+OETojz0BPgeOAHt0pNsCM0UZM7BFkLiyWu3k+WXJWkZP8xdZrDeygQycyZlt1lvWAnqeP8vLizKfMG7IOu51ZDAayN2nWxmOUVcIQA3YU4MEHDGYRHa+gUcESTTxBHJ07DOTqsFf9AE+a+OYTpvsJ8j1gXn1+PgkyyVqRYl0ITfRH5JZ1O0N2K/oX63hpLKsnV5PBv2hDIYjyhGCcYQxi3G1mD/L45PWkcJ5n+cvxrBHL+FcaEO0kZ2T0iJoNwOO+H+Vrsv7uzm/FRCmanf4GOX6YnVSdW9XsJJ/mRSSEzoASKGtW13YmXo9GwSJQeb3wRpMtteTVebSdPYd2qvGqoO9gIx+MOBtwT9rGDVOAHKzz2pVvJW1patHfTD3La/xPufStafpz7dkOzc9d9Pjyv2v6fcuHVcCL5eO/94+/y3AUWmH/p5tcc52j4HdU8CR2yruNx7HZTIj/lQSivdlfG49Vn/1HqvAERaxxHT0uIedyN2C6L2n8XLGXuJ1zDdTkRFNqPO6tPCXjtzWAkRKgc5oOl8YrM18Hj3JNfb1VXMEPnzDL3gA9fLhVeBIYxAZOIKNpm9kiTSVFbagikunBeAo7zcfjKNY4whxndcdbFa1A/VXWdwwD/z/9G9R+5O0JLfD2QlVxlFgIr0WNY44Bm3+cc6GAHlmHHlmis0Ik6+L9gJs0Wvsh/diHL03cOTzJM7zo3WX/v0/B+PI2yEmMae2McYRAJ1Y48j3yLq1MsavL7U1a7CaDx9l6pxxBF/JgaMY6/B1K9Y3AmikknVI+IdqhakM2BoX98xyb6uzF8r4/AdwFIEj01SnHHdwpk5NqvL9aJhUP2vOOHJadXnuOJArAzUwjtLGZ2IPOAecYJfERaagZoib62jx0yPgiEaAyrS4kRQ3RRNX0aCGZfFSaz3VOKqyAvLeauBR0pTNWQIl48ifxa9bGn3xcwQnaAYwQ/dYqq6cCDhXDJydmjh832Z7yplvihJctlwqCEU0XC9L1XEEBPPv2KxyHoDKDKqBSdERZm1q4ThqzPe6MhwDMPpBJiaVMrm5Zd0jyNShvpECR1vq6lOujm1cBY6YYRMai0Fkso+ynBABIwCSyEAx4MhrUaCIuGdnk5uGPjWjO772vioDql6YsvxLW4TzuajBokotahv66wgchdfp83hsdAQaZL+qDarj1Odv3Egq77XQU2YwNRlvXpPz4pgzZ4d6CIWbUQGOdEVgAJZMwQAcOajjmfsOHiE7nLUiMnCkLCMFjhKIhGxjA45KxpEGdg2McuAIToNlf5dSdafW5RI4qnNA81pZbbTy2HKzLzfssskT0zK1bwboS8PCz3UKvIrrvL4+DRwdH3s8cMo9rfwO5SDtgfKKYlpiOmoTm9AZR3hXZepMwtTnVKWebXW81RlYp/bbs8+V0jOr0pKn+rvOsT3Vn9c4zBenXXFAec26MYf3joMVtl4FgDyeutwj6/ZMv1Y0BOvuvxyT0QD2c0TGkYMYDKTbWsu+C8tM2svtggSOUOOoIeMoFuqM87eydxoDlcEigkfYV2Bn5H0gA0dg8qhT6vtQ4ue6c9qyWkkEoA6sPaRolyejWj3IvdZHQs0jZxyBfeJ7HgGm3ZYsIEr1GqspZwADgNFagmQubZUlpcBRl3shPsM+vINMGfc1naXws8GMGY36Mh72ZThEhpqCRyJgDS1kv5uzjhHq9QBYGgE0Qn0jZpdAng/1kBQwGvTb0kPtHvyaPBvOhXMC7AEjZjIeyWQ0kJvpULB3Q5pvuVxQpg6/kInD/9EmaGPcCqTqANYAOIIU23A40Oy9VzBlXCZQGUe9ds+AI9SzUclcsIvmLyt5eJzLw/NcHp+eCRzBLlEgAiyeA9tosVjIy0KBI2ThEeTstGQwHMjtJyTGALwakwGF2kt9q9VDe9ZsZqrPQYbOQEQdN1YLCBKHZCe1yPKi09dpy3a3lef5nOAO7m+1XFN2D2AQWESj0ZSsox7YRO2eMo8IeqnMstYO1ASMru2VGDeQ3HsGcGSA1OPTnEVv8X0CUK8AjBSMAnikNY7A5tH2IyXKwCTOHWNxKTPJcpKS3G+YtI774NsM9GCfN4ZbF3W3tM6RA0dctwBl4b1uhzU0GVe1IKe2nv1SPtmlahUc9JIgfJ+GmyY6+ZytAEdXLLx5ZwuLT/q+Pq8HD6847cVD/1mAo1N72sUGesMDmjCOTtlc527jmgDiGz7Om53qW4Ejt73i37jvXnOD39KGdXZc7L/oC5a2XRkvwed1dlYJGJX+Zeln5uc3X4p2r8ldOYBE3/iYzUB/2BqtlnF0Ejgq6mkYiMS11kEkS9ZJz1PjN7oVXgtanbBRr7GD/4jAEWuEW78pa9ZZRgYYOUhoNoz75V6PWYMrWi5BT4NXWu85x2hyZ5zyTZrOJb2dpjCanvWSz2pHaaJAWeMID0XDxCJIBrAlO4gPrSBPCgCxPY4ZR153OwNHVSCJ5/RHQwwkJW8VQC1NA7XbD7DPjRVNm5/1qdSYSsFx85eqwFEAj4q6L2iPc4l1ZV/FOXIUl4q+WqgtHVU4zvV9E+DoVMyi6ZiK36+NEfwBgSNKQpdKTCfidHjmaDt4f/p76TMDjhBfSutuSN47t7+cir14H+FzZxypgoTZ1kgmQx3WUOeIsTS7ro83xw3g6zhoBOCoZBxV48wlKeRY+t33O59bPqc+gKMAHPliX9Y48sW3zjguJ10M1uTPrgeO4jXjwC7PD/mHcnNQu8Kk6gwkwjFw/PSe3HXT7IlMustLDaVVAmyi6182OTS73DNeVYaD57bj4mKq17TMHLziLVfrEEXgKKKhdYBZOZg5qLlxKarKbTzUOIpBMjduYkbBOcP6DwscIUuTBgwCHAgcKE+YwBqM3XZXBqMJ2Uaj8VRG05nc3N7KzexOhqMp2SPUxwRYRNbRVlYAkFDvwdlLSUYH7a3GEhemEMftgt3EvlB5OmZuAzgiiISgklL+wYBDtvPrHkW6g+yJs9ScnaadX61xVHxmhyRwhDVYHD1NyE3ATvLQ1Ll0DKvkiWEfJgeAxZyboDueqVSznfvmw4/MIUl2ZwHw1FkDhT7vJYMBXVICR15sWq+mQRst4h1YR8bGVKk6Ld6nGRLOYGNOkQHKBiRQxqdrx6o8Hb9DFpJtgIlh5JlIubYFc/FdJshlFow1GdfCco0uN/+4dsf5HkGm2G6XjO06I0GvqWcB2BmNwzqH4dQ1TjkXbwUclUaM/x8MjTg9+Ch8w6z5IFUHOUpnGLlUnR7pe4Ix1GxMl1Pk3LN79tbxHqJty+/azXng/9KYr/s8nj+dNxx4aQx8yzXxnVNjrhx/p4CjS9ets0nK5/P98dK5/PN64MhSSIJUHbolVbsKEi2VAI05U3QtARx54PrCzZTZW9F49raiw8dBq4kMXE0TmIkXJjaSouWHwJZQyVTWNnIJVatzRGCJEnIi+y251hZtx/l1bwM4hP0NDJE9ACL7PwAksI/AQoL8G8AsbQ8HIWxPQy0mynocEhPFpfSBNYGRtAVwtNuxjhJsGDoZHQA9kKpDTZ6uDAdwNvoyGg6ljzI5r2A/PSTgCABQfwDHCtJ5qMG0FSi2DHptGfa7Mh73ZTweymjQ43mxJ5MFL6hv0zVHpku20u10SFCILCoBkLGn4wLpuqfnJwI3aBdM2cFwKMPBQMbjkdbw6YN1CibVXrZgbBkbGVKAg95Q+h3IMnTJpCFotARo9CRf7p/k4WlO1g0kdLcABl9blrjQZj/BaXpZvBC8AgMJ/YMAT7fXkdF0zHuYziZye3ur0nsjOGeQ7bM1BjYJ6vn0e6z9hJpRGANe0wcDAWMEDh4cu8lkkub1er3hs4N19PKyJCsbDG7YWsPBmNbOZDwjkER5toMQBAKTZr0GaKjyivBOMcZx75vlggwqsLmenl/k8emFEnjbHdhwCj6RcQQQCWCSgUbMFMUv7fOutFtI8FJ70CXuOOrJBjcEyycMAh1WT4MSHcYi7g2Q+dhjX/Yoo+HZqAq+4FwIyAE4ImnOAnJaLUnrOqG/GJOiM6BAEuoX6etcSUplmWxTZVBLz3HtD7+REiM80OsqCnkuNrTkGl/+nwU4KveuukCJH/MtIELjBrcDyz3Qv+/vv1uQ+9ob/R2ObwIcnbqNt7KBTgEwp8bCpf6Le78HeaN94JnbdUy4EizSpcHBY60VUXe/8ThnnTI2YzZuDpe4ukpccxiNzok0dSDROWaN+e9mACe1AawvrBlj8txHfR0SaU7ZwNE2vMZPKc/3XnOqYlNemC94fkrkXvwxMIIxsRxA1T7UZCH+qAa/Njtjaup6cNdyB8lYSQm4YN8qwzfLmNTf0LXzS3Gq5rtU6eOcbhZ7qgQcaTsow1ozwPj81Hw2OT/3cS8BRzRw1P7y7dx9ZeCdtKmMtY2+4DhKwJH2T/yehieszhFrHIV6Rs4yqijdWP9aIrLGqAIbKYBMETiOQflyneK8N7D2VGzheA25rq5POZfLPax5356fDH6e03u2qR6EddLXwlP3eHH6MWPO7bhq4ufl7zY4guBqSH+1mFHZhvh/mXAS2yPuI1hnlenpmosxXlU/JyPIc+mufUzhO84yivWNHEzCcR57873P6xu5VB3+4hcxne0GyXSw8qv3eGrv9XW8jD/EmMEHcBSAIwceXBO2ySZaF6QpJ+I1UnWOHPpm7ueK6Gf8TGuOVDMafIPjpKgFjlS7XL+FzeDYEasWybUhX4BHPjF1wKvzmNlIpYySZmvyCCQ2cLM9DR75oC4pgz75KoGipE+r4EUEjiKAFDeFkqrnC2FcELV19MdzHppI6lxaIPLnud2j4fomjCNjAWDhYIPbL6VAMC46PRmMpjKmdIwCR1MUr57dyWA4xm5OwEh/d5SqW6HWEQI8qE1Bu8IKVHBDAYvLnoy2lj4bgCNkgHCBYwBqq4Y5axxpNjINCgSddsjQRjZ1tf5V7Ddvu2ik1n0eF0WaRCEL/lL/nAWO0ii30W7F1i+ds/nnGTjSOMrlIEnzzVvPjYKUaR6lVxa04cPn17SbAwRHo411C1CzQMEjl65DVrNL0KQ1MEjVobZDAo7sNdeuWuBI5XuYKW6MI13LDJAqwCOuK4Vx4Jt++X5sr2s29ro+jOdO6zDJdrq+RcDkkjPs56/bd/T5bP1km7mUlo/D3C7leer+X3cvbwEc6cjxe9FaU/i5osRYBVg51RaekK7z/NsNz9r+a5yl13xWxz5oAhxxz7kSEPY178geCPPCP7vm3OWxaW5HINfbLAY/PPO2cDg8gEsnH0FrFrpt9nOqvyqJJw4cuYVjGYU2UzIYznVOHwLjk89J4Ahz15MbFEjSunuaXLnbYPo5cGp7ldXooWwd9jcmRgBQggEPxu6aTCS8pnyeAVNkMVG+DkElTbwgG9dJSbz3NqXxyEjaAJzaEYhCBmUb0h60v1B7BswjgEcAjjSw3++/Sq8LqbaVtGTDtR9MItQnYmrAKxI1djLod2Q86stkDBYRahCNZToeyWgw4P6Ma1EqkNIfup+3DnsZ9xVsQWHjHhIEADQJHJVNkIrbcr3qdroEGfqU04MMnWb7UubPkkk0iQRMpz5ZR0gu2L+KrDc7eV4s5OvDs/z69UHuHyHdNmdCC8AFyMD1+gB/VAMc53wB6+hlLnMCWKjhBImzg/SGPQWObqZyd3crNzdTMqGGuC8wtbqoW6QJC1hzAWgRCDxAQpozk/UY0Q6o7QnnbjQaynQy5WuMIjCNwDqav7zIZrVjDSPKz/VH3Ndubu5kMr5R2WDUzGL9pj3vE3WaVuuNbFawlXays7GD8fPyAlbXkjJ96xWAJthlqmOuMnUUoQbEJ68oaNxSwAiJQnyN/dpl61BXC0wlysMBPALiZJkidI5tTzXmMBhi6Lcu+hAZkIM+Jfjg0GI0eZ0jJE0oi1C9CG0xgHsKlaaEFKYLOf7atu+Yx8IkNM2od4e36RpRt5JE+9rX1vw3BAYbr0TN1qsP4KjqB16z7zRr4dNHnfPf3yvI/Vvv+T2+X7b579kH/jxlELWcj01t67JPcR5nIkf7pwSOyusfrwFBGSPYXXXf0wXNEx4tWaxw2sk40ovkR8Mib9sH/hyFGs8AR8lPcuam4enY+zyQqH6a2SO+7tKmCfWpi4uW7cn7KuzFaE+eG5/vNadwy5HFfukefhNwZH0bgaPcZLqz2tYYUqfVHtJYk7a1lnFw4Kg50HNp/lu45CIg5ecpfd8zq2ViHKVjUO/Qhq/XOtQdW5OlfA5cZBwZcMQ4YwKBdN5UgCM2l6sSZcZRBo1y0mACjtrKbIrxwLoaR7xnA5PcAcBxHLMBODoXNI/ryyk/JK6tx2tcrCt92Wet87tiv5Zz9dLYOfd53fOkeU8/SX35unU8vtf8Hv5xwFGdXVAmGMS4u4M0JXDkpRpKckPc866JL2kcXdlGLksXZeoiI6kEjrDm0S/cbul7qUwd/Ack/sMf833o/FpUxlLj/+N4/ACOvjPgyA2huCikQE2JcqfMax2qPiEMGNX3kohHZBx5XSNzmGq1vdXgOPqp0GSd7WSsAwsaZiaSZ+BrXRS9Ia0fEIEj3XDj5ht0ZU26Kj5fnJgp2wh3y6LAlsF84pzlRIjnqjNmIY3BBTOOk+ar44Ujfx/gCKEYFs9saRAGVwXjYzgGcHQjo8mNTFC34OZWppCpG4xY1BggEYIZyOoFcETJOtQTUKUe9fgpUVcwjjLSQMKoBsM0I5uSPSb7o8CRZvS0WOMIwNEu0VySEeyZIp794kFVG5/st0QTd4NdjWj8eC2ON+u2dCLIQGJDfTvDMDKOEIwrmUG1z+AMrIsPqGBDGcT3sIl3acrKd0CwBI6s2LVmCbmMjErhQAaR0IHXUgOrqKuMowgcXaxx5AW1WUcFjoNm9qU1LtVX0rYvDeS48ZdGQTR0msibnGrWemNLh4POCWcdHTtjdetZfK8eMNHxwOcx2vtpkKk6JuvAhPIeolSdAkDe8c0ZR28BHNX15VEfu+PsUhLfEPA7ayy/I3jUFDhi89ckdZwaj9Gx8WOaODgXl43iPs4DRypPmjdN2z9LEIwsYZEtAJoUPD5/J9EOOhq7yXEPjKMKcJQ3cM6iytKqEhlRru4YOGIBTLJHwDgCyONDzvcwZfdatrLNf2UdwYjfyHq1kg2AI7CSbC+EsQ82C/bHDmU+wTAB+8NpvZqUgY1bpey0nhLOd9gB9AETyLThWwCJWmQCQY4OAFK3d5DR4FUmQzz02hz1Fuv2tFusjsPaR2MCRiO5nU3lxx/u5HY2kdl0Qkk67J+8/zXAr5Ws8LvUmkgdgOOoh9TGdZXpBPAIDbzarBTgQpEfB7gg/dZF4oHtdKyPuE0MTSZ5QJpMOvyH12CnwBaZvyzl/mEun7/ey9eHJ4JHyzXqSLUIzAwGqA80pOOFuUC5OsjmPT3KYoG6U2tCGSrVN5LJdCJ3dzO5ubkhYwiso4HJ/IFpBeBIpQUV6CMoaDWqNHsW8n3KvgFg9en2ToZDNHRLNusNGVEAr9YrAHYAWPrS7Q6YxDOZ3Mp4PLVECoA6HcrxQWbvZQGAaCkLgEPrtWzRjquVbHcbWS03sliuZP6ykMViI0v+fyPrDep5wS7DWt1Dyg5/X1s9nrsFppEzg63uEeTq9gCtXHrY6W2GyqtKnO3vHbCkJgT90H947o7JaaC/yT5VdWImbrFmFQIyFszEfFXgKOUxJxCJXorJLqmsntrxSdIubGVcTVKGUpOVK69FOYAapaXUTtR9yzKsrzjtpUM/gKPfDziKe+U50OjaffVSH3/vn/+zA0d1wVwfA6XPf+r/R2PGbHuufGbvZxPUGA36pezCeRbeiXzAZHMXA4rLXwBzlIVpB5l8ktYCPAEchRhGOrV9vwlw1HR8X2OrNj0nHz2y2C98EfdwLXDkvlQytbkPmvoC7Ru9aEq29rrhBiJpHSTErzyJCEfDxnkv4Kh5vOG7AY72aEfbX60USAkcKRHanYe9xQp1fmXWkcUUjXEkbZUJjHWx66TquAZYUgxetxwsorRdViiK8/9UrNB9j7q2/QCOms7s3wc4KuMese/8Th2wiXdeCxyBRW8xeAL2qVaX1/rWefmt8SWc28GhCByxBqvb2iZTF4EjZxs5cJTrG0Ea3ZLKtjkB61wPnbIVyrnwARx9h8BRrSxMTaCUg9TC49EAULvCg+b5NSRNOCEMUEpD6aqisNG8MeCIxlMGkarAkYUS+bmCRqChRqk6B458cJZSdXWTvTyWSqeWMFnHOIoDv5zc5wxrDTIpBMEWbb5nN1hB3wE4ciOHtayQgUqYiMEKgEeMR2GB6vVkNL4hcDS+QfDkjn8n0xmzd8EoImDEX9QwUKk61Dyioi2TtbVAxRFwZIwj9jyzWU8wjiBVx2icMo7ksGEmrxV3qGSRlIZ+bNyyb8v+peF5BeOoQce51c7glmYhv9XAsJAJ9X6bAUfl+D19/wYRJQavBXXt/unj8HUSX0grBXOtWOwJbxm13Ar5IbinRawRrIIDo8CRA0uQqsPGVwWOEIAylqKtbVVNWYxXuGUmfueXvsA4Ko26umwQb686g6FJ358Fa2wYuCHLMFkNTToaNH7P0ZCJ7+VjnbKfGUenDKPSCIrnPvUd1C1Lx/2DgKNz4Ef1vuOUazZPLrXvKXCtyZi45pimwNFbOOJ1fV2uj5fuvbyPJsBR+o5n3vo+GnT+Md6uAY5Oydbi/o8YRyZrxSC0y23aBp7+z9XFwF3XTHdGDQGgKFuH16qt97pvSwv7HhMyg8Z9AC+dmQKnFMCIso5W3EcBHKEWjmaHKRMGv5CBw65N4GiXgSMytHaaWQ3giGDTdiuve3gDSLRwaY8DaxL1ewA0OvztdPYyGbXl06zL/RX2F1RtIDsGthKAptGgK7e3E/l0NyNo9D//lz/L7exGbm+mZB/Bjtis17JADaPnZ3l8fGS9nfnjo6xf5nw2sm/abRmOhsoo6vYMRNMAAOoLORwAaE/ZxwAXtLahMwi1jg7uVY2MDpkyLdZWBEjy+PhC4OjLw6N8vX+Ul+WaCS27w6sMBiMCN3C68AOQC1J1kM1bLlYEZdAvo/FAhqORjKdjmd3ckHkEgGw4wvsDGZj8GvAvgGTMrgUj+oAEmrUFpl4JGAFoAmCG+7yb3RJAQkFaMI7QXpCtQ40tJEpoHVBI7+G7Qxn0R9Lu4fvYC41dtX+VxWpNZtHz47OsVgu2/YHyhwAMIQW4lfliIc/zlczxuwCYt2etJ0jUddqQw7NEDmcdCa4NWV3s7bpfA2TaATgyUCcv/uYUd7SWEderTofgGpliAP5Mts6lalnjyKRssf/vDDgiIEQQVQElTVnz/9uICNksPD6cx1/7vfFclrl/jcV1PkBsCRkfwFHYCtzyurQ7HH9+LvGjua16/XWjXRftwHLfv/7Mf+xvnPNvf68nizZEXXC17j7OJfa4XYNzXWIc+TFxDamsJ2eY3eV9p/ssgKMKQBTPd8gCQb5uGcm51mM8tabxeV2+wEB2uuAngKP4fJ78SrsvGvghOer3sn2/Zbx5bdsm3/VY0uVjLXJmQYpKkjRliZ0dlpkhDhw5bpcjYXq8XltrPyPN8b2AI1cEufyMekTpa9Z/z9Z7l1viF9+GcdRCW1J6tx44ijWPNLEcY90ZRxzlTHjSKaCBAK9xJB1n1GX1ItrLQarO+5J95NkrJmlXMo6ineBx2BiPjHvJKRnMU7YGjdo0wT8YR+8qVUdPKiuenIvBNAaOyLxXcKcpcNR8/qlkHs5dMo4cOHJQyQEmHI+x5mwjZxlVahwxYR9hVa1leilOWbc3x1g79xD48D/9/H++RrZHCviFYnu+GEcan5/g5MbadFW76rgc2Pot8jTlJRMgYDVy/pFSdbHjqmBQVYoIn6n8Qwj2uXwTNwsHjrLhAuBIF7vLNY5Od8sxcKTDUUEpiyxXClHm912bNBSjDrJkdQt1ClLFjJtCygzSGHhayHVw404Z/7lAXgku1I3bk84lHWszLa7xVi+O7XcEjoz5Ab15cm6YPtrWrM9WWzq9gYwnMxkzcHIrN7d3Mp7OZDSZSrc3kO0r6I0OHCHAtZM1ajVAUsbq37CvUYg5MI74yC5VZ1keR1J1Ow0WHRD0CsBRizJ1Wmgx9tepvovOQ51zFG3k9wGOEIKJlPSLKa/yZAAAIABJREFUHd7ggPcGjmKmR/V2crUzDd6okWPFs3mobT4sHo7aRbqeOJutFjhC9jgCa8Y4ItOo1ZKuBcv0tDmTIwWH+Z4CRwr8KQjJ/xfMy1JrOK6bdVKXcax8C+PonJOlhq2P3+sYR6cAnVrgyIzQOue6zlg5dc+xrb4n4CiOzHIfdPsnORIZ1m8wv6qO1LkgVzOHq9ElKwf9nsDRNYbrqSf5ZuBIsy542qOAodUlhFSdylpd/om2QPlcVeBIQQe16y4BRw46qrCWMo3sb5CsU2kOTZbogNFxUIDHrxulfb2eno6fVw2i7xQc2u6RBabAD9hH6zVYOaiBtJFep6dMHNStgePLLA/NlDyQbYQEjo0ylPDLJIu9tFFTpv0qwOH7xjiCHB1+O+2djAYis0lbWq8bgjeQq4NkXK/TkuGgK9PJSH78cSY///hJ/vTzj/K//i//hWyjG2McYd0FYAIg5PnxUb5+vZfH+3t5+Hovv/7yi7w8P5EZAwcGbB5ImkG6jcAK6iTxb9eAosy2IvvYJN802xRAkQVcjKoBeTskHsBuWUGubr5MoNEX1BBaLOXxeU7ZOiQiqFSdOoyoJ4VftC0kG9COeO6b2Q3vEXWWUN9oPAHgBBm2rvTw20OiQ4cYy3a7TglPYB8tl0sCf9Dl91pNdOywv0lbNuutPD+hvtMzQSPsowCzhsMxEycQQ4HsHroOF8B+2DcZux7P05PdAbbXlrWZOD7sF/ePYreQ53t5WcnTM8CjJQGk5QpgJPYdAD0j8MhUqo6sI7SHJnV4DUIHjraQqvN93eaLJ3x0rB3IKOq0+Rxkk7mfwU3ZZGuZ5GJ17Zhj0qZznYEilarjWpBUAVDXyNK2CWqp+rF7LtV1QQ1vZnaz3lap2H5+/fgAji6vr9Uj/njAUUy49Gc5ZR9d2xp/5OP/2YGjKP9/yu+P70e77yxw9PpKJQTd5gOz6B2BI83xU9uGTCfWK9YaR5rMqfWe3Z5KvrMN4D8icISHydVKLq/zjSTz2HYWvKdUcrBAP4AjbeQ3A46YPaz1kZxLbPMG4UgHjpAo6z5dq51l3o8YRz4YcH8dtSZicPukVF1gF2mZJgX8KBd9pjxCGX86FZMs/ZzS5vgAjuLcfV/GUa4xVmU8R7/R13mXNfX+Kt+PUnWIddF/R6JUSpw+zTgqfedzq5cmV2ui1inGUZRgxWusdRE4AnjkwBF9MvqoSHKMRWsur6HlWE5+rtd7+wCOApPkOwCOyi6NQbNy0BPQM9CkElyrAEffxjiqBs0iWhJfpxU8F0o3em422DX0S6GpxDZScMABgnJQloZu2QY+qFOwyHR8kaWLbM4IHNWBDqeMwVq01YJefzTgCPIkJFfTW1cHHwsdTaV2Rzr9oUwmM5mgrtHNncxuP8loOpXhaEIZuw2CF2sEt3aUicHfNQNfuyQtBImYFjKwT0jVcWO24FpZ4wiBMFa4CFJ1bdRbMDDp3Ebu88ATsDSDPBS4TJrOjrED6NBx+3a4n45r1GMwEbU38i0NOILhxGBMk8wUDag0+/EaBh7QzbIHvLKmsSnTiB9pAEj3i1xzgMCRbZwAJcEOOhjjiGPNGUcROGLWdVd1XBHgQ1DQso39+Pw3M47sbqxeW32NozpgxNegEhyKBt01GrSlYXFqbVbJHjVGM/W+Xq4uBjjK18fnt/Fs4FROQMx17urAjrr1sw4wiSMopQfwkr+fVN2ltT8/iy1rdECawA6ZQn5uT/U++BZAsdn808yif8TPqeDItfeSHKfaGkcGdriBebQ2a3DD4RrYs02Bo1PzA+9HjXmVUTU+NdYuT5z0NcwZSOnBvRoLjGyvceSyc1qriMAREwY70usMCeoom0iBJkjUeflRbZ+82cBGA1sFex4ZNpRnQ+3ANSXNmClG4KgjWPIpScfkCsi3HuSA+jVgGmH/BQiy28geLB8E0Ftg+giZQ8Nhl+yh4QASdSq11m5tpdfZyaCDpIwNWUYAPUYDBXPG4yHl6X7+6U7+9PMP8vNPP8if/6c/KXA0mchkMmJ9ATgn6+VSnh4f5fPnz/L1y1f59ZfP8u//4/+V+69fZPEypxwcwCrI1U2mY60jNB1TFg5AEkAYBYtM+s2YPNxZEECw7GkVPtPkBDptHdTrgVzdgewayNSBcfTrl3tKtj08PsmX+0djdkJzEHaPgn++DvNc7TZrEN3OZgRBRqORStSNFeTCvbe7VtuIjqGu4zpdXykVBwYTngFOHmojgbEE9hLApvXLSl7mL/L0+CzPz88Ef3ASXLPT7XNAKPCzI6gEpw7sKmYYQmpvNDbGlIFffI49gaPVYsHngXQwahvNARw9vRA4ms/XslrvZIshegAAo/WN+PsKBjBed7RWFtdy7OlIImrLFqx0Y/lg0GoQp0NAi/WLHEQzZxZ1qTzMpgl2qjaQAz4KLJE1RiayIkG5xpGG6zSElMFd1kc0UrOuDZ6k4kCSgrDsT4z7wFxssn4dA0fap/q+X9FkH5ucsOExH1J1v59UXRkwrk04sX57r6SQhsPidz3sAzjS4Jr/nAORS7u4EXDEE78xcBRMWrUlQi1rN/wLxpGtaBWFlKOaR8mI0hfnfINrgp51fsybDXKs9c1MfO2JBvLObBc7aYTaFHszqTpes8q6SXkOlsyoF7REaEvyeX/G0XX+Q7O1zhIF3oNxZNJwZB6ZxLqOPf1V8AhJqGYH8sVxjSNlHuEzT0AHoqjnjMBRhXFkTDDtJmccqQNAiTp7L8Ygm8SecD73Ecu44an15QM4iivC+wNHZNgX+31d3MPBmHh3MXbkTCCy6q0GkQNHMW4V59kxaHh5NXTQ6BTjCO9H4Iirk/uS8A23qHm6TsAR/Er6kTSs4QM0i37Gez81Fz4YR+Y2sE2/E+CoDILWbco4Bp2qjJIyi1oz9Lm4abiXr7XYbzOpuupmU7dR5ciIn1Hvw0rY09DJGq8JOGL0xZgmJ5glvvnHQG25+cWNggAaiyxrVqOp0yYDog48Kg2McrJ4mxMwshoyFne6vAI0PiJbQ9Xr5xN4wF4NlBCNSlwM72X7jp/SGUfIWsYosEWPi0e7K8hunUxvZTK7lZuZAkfDyUQGwzEzfNf7vWzWxjjaIWCxkzXkdcgU0vbWGkdngCNK7FhgjZkdWmQagTEGxVDjKDCO2q/OODqfARI37ThWThn5ylgBwPOWwJG2+/sCR5mxcm5IlY7h6WNVIoaGsVviJj+XMtQIejiYpIAj25i1qlzKDhsoJPqMeYTXAI4oU6dyOGmDQ+APQSiTqlNJHs20duCIRQYLuTr9v4cQNYxE8cWawq3le74entrU49xvyv6oa9O667rkkvZJlXEU7yuer269r3foglqFBTPjOcs18tI+Ul5D17cMsPLVdwIclW3ngXl9Bg/+NV54eWBt/wVGWzOH67pr+nWv+da33kfpQP8W4KgcS2y7GuCI10hFoHPtuXK/peMGG6aT65tcapMyozze02ngqK3AUUi19USDsMtqEDkxjhRw0HpFLlenJ2kLmDrHwBEBoQjyew0uZ0ngPJQSy07r9qBAEOXrtlvpYq0Fu8jl6CBJR9m6g+w3dux6TbbSbrvmfoo6Rf1uW4aDjownA7kZD2U8UvYME+NkJ3JYiuznIvutdNoHQf0eHIOaPpPpSO5up/LTj5/IOPrh0638+MMnAkezmwnBkW63Rwd7u1rL/OlJ/v73v8vnXz7L3//6N/nv//rf5dfPn+X5+Unmz3MuH2DtAHBy4AiMHoA0e0jTpjVRAwM0R5IMCWcHbVfI3nUAYEDTuw2np80iry+rtXx9fKZM3ecvX1lH6OHpWe7vH9mdSJSBNByAOfQnAxNguEIjvANQbSC3s1v+deBoYGwjgCJeg9NybRR8a8OCPhD4Wq2XBHNwvtnsRmazGZlLAIfWi5WslytZvqxksURNpY1sCPapzC8k5pCAA8CIwBGTZ6wgbq8vg+FIxpOxTCZTGQ0BIo14bbDLABwBcAPze7XaKmD0DOAI9Y4APkKqDtLEbdmDBU7QSIGjA51GlaYDWKQeASTqMDraChxZREydZIBZfemydpPWMgLTiMwjStwp8JsSDQJwRGY39/Muf807URs6fc9zvbXkNjPowVAyE1f/GvXIsuvTXEWQjrW9rrPlzgWLUxY064VpAfS3+vkAjn5f4Kjc40ob55RN9Fb9/T2e5wM4Og0c1fmMMbGnKXAEINt/Ku3dUKruaM0x28rPyXGbNNLy0VGqTs31nEDp9eXS2ufmfDrpfz7gqAlo5O1EwIH7WPDTzF5LiZgxIZNSawZ2OPChVgcDuM4Of0/gSP2xHBB/u/XmfYGjNsEjl4VOM4U2YGIcUZ5faFsJBHRNtq5kHDlwRNevcxk4ct+jIlVngNIp4KgOSIpt7b6jx2Hr4ofH4MGHVF3F50pocNOk5+ajHQl+jB8FkP2Uv+/AUF3/Vhg+KPUSgCNNkDLVnaIcwbcAR6VUHZQM4Ffgt6xx5M/lwBESIwAURcZRBThi3VP1r8791O13dXPhAzj6DoGjUxnJ5SRIzhgz2/OAUGdZh0cdcOS5fhoYzAJV5YDK5zzlpmVASVkXOjC93pFKpHmmDMK+CBZhkQBwlMGBtLCfMr6KIF88XrN9FSoqgaPyvHFSlLql5YSJxpZe448lVeeMIxTZVrBIHXr2Sacr/cGQEnXT2zsDju6kP57yfYAAAI6WDHQg+xnBjj2ZRwCO9kC50eJIFafWCAI2zkrJUnU0oJGRTSqwSox4YfAK44ghjb20DmAcaT2BEuwr+8tBgdjHp4x8PrXX4Gq+9zQ48o8IHLlj4Zt1qGfkBcvjBmOyP6rE4BC0jqcEHGkVbcrjcNwFxhGCUB3b+PjagCNkkUNegWvMhRpHCvz5WlbPOOLKU2ze5zZ1HyvXMI5OrY9HIE9iHGW6vd9f3X3WAT71YFI94yie81xgpB6MypmM3zNwdBwAyjZQU8ZR4/6zbLL3YgZdCwRde7w/Z9166O+Vc+XSYvetwBFlI+wn3Y/vpTA/uh2WymuSUPp+wJHfYWQZUUTPpOsMQDpgDepItz3QRFQrsEvjHXJ03Lv0R4PfRdFe+zwZ/a8a0Npjf92p5BwkPfZbSNlZLSNoVG8Pxjbayo7AERhKS0rWQWhs0G3LaNSX2c1IbgH2TAE6AKzH/eL7L7JZ3MvrfiWdlki/j3o1Q5mQcTOS2c1YPt3eyN3dDWsb/XA3k9lsKnezmdzezqQ7HKnMLeT1np7kL3/5i/z9b3+Xv/7HX+X/+bf/ocDR05M8PT0rQ6eDawB0gGxdn3J1gyEk2XBPACAA5HQsYIB5rBIlWaQMknvKxKEtCTaKCKXYFuuN3D8+k3H0+dev8jR/kefnuTzPAawYyLbXdnX5QDJcOwD8OjLsD+TuFsBRZhxpXSRI4rXkFXIpLqcCJhfeJ54HmcC1bADYHQ4EtMCmgtTdZDzm+Qa9AeUGYQvjmPn8hbJ+//7v/y5/+dtf5eHhUVarjbQgK2T1EMiQRy0nMHqQzDOZyOz2VqasO3kjo8FQgGcpy2wnqzXk8jYyny/IOnpZrGWx2MhmfZDtAcwwkfUa1lkvAEcAjxQ02qs2nFpcYJLhXgncqNOgSR3Yp9VhhcwgJOvwHgM6BuSglTzcloIouhHRFvBaSjr9laXE2lb4HhNQdMZbdUtlG6V5Y+dxm8N8GU1WRr2E95GqQ7BKW+btfj6Ao98POAJYHH/qQKMP4KhGNvbthvvJM530r8+wQ+oCfWWf4ryXahy5nE9ph9QBaqVd9L0DR0k2FBKiH8BRI7YRG8qk6j6AI58V7wccATTScs3K5Mqxa1Xk0BAAgvIKIqmdkRlHtCAoY2dJjSnR6FUxtFaub8Q5zexxiyH5XxZZzMwkBfnsmCBV5z4GY36RrRQUbcp1Ka4j5WvOybTGfQBHeYN4Z8ZRqyNtKuDoT7muRzugBI78M48fZam6XOMoStXFWGTdHtN0e70EHHn9I38W9SFUvaIEjrR+LlQNkLgPi9bbojlw5GM3xmJT/OBDqu77k6q7Jgve2TU+Odx3owY4ENHAOPKEFd03PbMONOC6sE2gRldQSh94pithu3CeiAEsInPBmB4M3GOxUIkyBwfiRDsX6IrP59/JWcaayQvd+JKjcQr59Y2h7vrlfQA0Aljyx2IcwVlvEUxjUMCkxRCEaSMoMBwSMJoiSIG/s1sZjBQ4QpBozSAFZOp0UcLzo/gymEeb3UYzRck4qtY4YtsZJsEFxxhHjYGjgwV8XHNWV6/KJq6GhNXWsc/T4pY7NAUjtRz0W4YD/CJaj+H9pOreg3GkbUn94vCjNFYDAcN8B8hoTWysI8wCG08mLcQgEaVmvJ5CZhwxCNXzjAlkLyvjCOdViZsqcOT078w40oxxaonbHcaNOgWt3KgMf/24c87gt0qSRQe2Gowwp6SGcVQXfC+NivPBDg2tKaChRmjd8XVrZaPjPKvR25kdz9mmt8ksSH3dgkyljRN9FZlKDu7lzLim6mzR8D7dxs6ISzy5Mpfyoq129tzvDBxdvLlwwLUAT2VOB2en3AevPW8E0dKcq2McwSHzAB6Hq/bR0T7scnVXAEcR9CrH+G9jHOk8ogwWUiIoPQJmbZap8xpHr9jv9mBb6XhPMqmRPW3MChr2SJgAG8n6wiW90J5qs2hCBeTPKCQLhxUMI+yb/gsgxFhJETgC6+j1sJNeW1ir6OZmKHe3AH8mMh4PpI+AP+yt3UK2iwc57Fe8BhlHk4GMhwMCOwCZ8BrfmUC67mYqNzdgHCl4BOZLr9uno718eZFf/vY3+eXvv8jf/vp3+Y//7y9yD8k4gjfP3FsQDEAdJeAHAF7AfgJoBHYTrkdQiYwoDRaoZBjaXW1WgFusGWSsVuwFZMi8tmS93csT5OmenuXL1wd5fgFw9CJPzy+0U7aoA0UgbqcMMZyv25V+tyO9bo/A0Ww6k+EAgJaCR31I+1EGQrMTlM34yhwI3CPGA6QGUeMo1WUCp6fTFrCVkBk47A/lTz9C4m9GsAf9+/j0LH/561/lX/7lX+S//eu/yi+/fJXV+iD9AWr8ATjTmpNcVQEc9ftkL81mt/y9u7uT8Qhspi4TJyBXuFpCLm/N2k4LgEarjSyWO9msDrIBaLQ9yGoJG6onB8jUHTqyB2h0UOCIv1Tf0dpGO9yD1yMKwBFk6lAvCvfUIesI/QEQDTJ3xggyiTuupYV8EjnCJo3ny4Byjhxw8mxv/F9rtVYYR7rLKCsxLWrwVQ7SYhb/tVmqxrZOklL6f5erU77TB3CU9w8LJF6zWdmxp4I0usZGSelvOPmZr5Bl6BKpNfZg3DOu3f/e9k5/37PVASTRx/097uYfCRzh2qVUXWmPlOPG26QJcKTk/xBDUaNA34q1j3ThtZWt2uohbyJ9EEN8abw65cWPsrW3bcARWZ1uc9l9uRBvjPJ4LKP0C3yOfMtcfbc5xUyDJqlF1rZhLzo5tq2ukaqnxKpQAeBg+4V95gLjKIEWIMtAiyQo7rzdHIOn1Zxx1HyevydwZEmfLgGYdnRtW2WcqzQwXiNhBXFC70YHl9x2thxgyjQTGzCpusSMcPYXQaSQoF4HHAUAqWRWnGIdxZiDzxMHnD6Ao6Yj/X2BI4BGdYyj0gbQ8Wd1i8Ktx9iRA0dQJPDyDFp0++0ZR0xyY61WSImfZhzp0p6BI0qfG1jkzCMqWRA4uk6qLvZgCRr9TsBR88W+6XDLualvd+4ECLCgssk2kDkTN6KqTFLety1g5gVji7/OwDmFftYFEy8BRxXDIFgXyQggwqpOuIpSJDPIwnuaVXmecRSYQ5WmjuyjwHLyqzCQrpOqhVTiijav5nc4cKROG6cAbzC+9omhA9f1UPP1XHIL0iQpQIP+S3Ja8XzqsOQfZCkZvRintGuobJrSvd3g4x0zcBAhOousfssQ5PXsToJwbzRkSxs0pWhcI1XHLM+WKONId2cwibDTtns96Q9HcnP7iYwjMo8IHE2otR+BI2jq6+LzmoCj1XalTn4BHHmzeRVk9gWcOWZvqDwdGEeQ2FGpOg3SwThDGKN12LLYN39tYTy1cPliXh6XRro3oo0dB47O4+3NVyE9EsCHjfcEa/zWQaHzAcUhqd9rg+XcfR854ydvwebKYWdDyuYdnyWXm3YtVARtWGjcC8z7HGWbmtawCxNDwgZWHCUSIS+kWdRkGaFWAuob2V+cU4EhEzWm0Zgpvwrm2HjF2Vg0XaEJl6tjdrRJ13GNsawSf81N3Tb26NDocqPtEI2Da3te13Vtt+x8OZCjgTDNrsIV87FuuPh39f/Vq8f7PQKlOJXxBc9eCveBcznVNEE5gZnDddnvsfq9pMGAm3FAwMZFXn8ycIToocNFDhrZjMjrv7P8AsB1uZ2DVnzRp6ktrL+Ztc6AowsiNWOuaK9ZO7BJrF1cZ5CyrgGYPnHTcSm//Fz5iGu+R+fT7ZAL8Jj3Qyr0mwq+5j3NZ3wCbc/ceGV3T+MqZ29VpeoMzKNUmGV+m2+gzB29EOed7bHcQ66QqvNbrQt2VIAjv5b1Z71Una6zNoM5bziOCBoB6NHfV4I+vk8J6w1BwhV1f2wyVdjeaotoFRgHjWA7+P1l4AhAe9ZZhwwZg9cGvOE6ZOril0wasJC2stusKV22WS9lu1nJYb+W9ute+r22TKYDZQ7dTmUKkAaACGrl7VdyWM9lv1vy+QB4jMd9ft5DLaSuSK/dkl63TbBpNOzLZDzi7wyyaSNl0+D2ILH25fNn+fXXL/LL3z/z9+n+SV5eXmTBOjyozaeAS7fXYr0j/AIwGo0BsigDCWANgaMWnB/YFypfTOCItZm8dg5AFQAW0N3rsobly3Itzy8LuX/EdRdkHT0+PssWwIrJNeA19gcAUP1BX0aDgQxM9mHUH0q/CwZUn5+R/QRJVTqDFshwEKn9Kru9AlGHV63J6Bl+u8OW90lAajCUP//8Z7mb3cl4OJZetytP87n85S9/lf/6f/1X+b//27/K588PgrJHozHqQCmLx51Pglv9PoGsm5tbso4+ATgaj3nfuB1K3q3WZBwtIIkHEGm9k8VyK+vVQVabg6w3B1ksIAnYJXDE34NK2OGvgkfK+gFgtGt15EAwqMo4UuAIAJ8DR4jQeKJHVV8Qawnnsk1QtcFVtlYBJF3xaKcg18idXvtOSswKNY7MCtI1I+6PzF7+duDI66tVfI+kuvD2wJG3S+UZrtks/mHH/rGBI7ezyr+nEkb+Yc38O1z4fYCj6/yc7NO6XLbOjNLnj1aS2sFuY+sn1b1fkz3cl3d5MaxHWWLIJP0pn1sFizNw7FdNjnltTKJyrwYOdWnbR5vVXjMjwJMo7byUjc/tduTTFfJ0yd7xeEoEjaxd9CMk4mXlCLU+ckyF/e/SonZRflravv4e7Wvqw2jcpGFXswZIE9DmyjFPBklD4Cj6gecvYxzYi8BRvLalVzK/xONr6FJLDILtS0asMtOz8s7bRB0s0mgS7pcbkaPNx+HZwz2mh7nir60+b2DLWHTUDHmzidEOBNeCHjQTsMz/tWqF3LPT+6lKosYnK8BRi4lFJePIc1PcRmM6CYVO1MnwWpaMB1rdIr5nY4dXRCxM0VzKaSvQp8dQtSgASzGxvFS78XXIk+k8gO/+zSlQ+qPGURyE7w8cMXblHp770JWYhJIZXJ5ZFzqbZbauch/pqGy2llSwNc5e16naNAdrq5PS41GIm7lEnf+lZDTjaZpw5mMOf+GPOHDk4BH+RuAI/oC3xeWVw6Z4ih8Epp778D/+9H+8RuaGZ2DHDNNI26ubFKeyMlx+QhcjTqsi4l6JoseI+pljq5vvqUa4ZgPzTdTv04u++saqzxFl14J5U2S4RzSaAVQfgEWhrnOZHiVwVDcQ+V6gEJUBxixV55sdikTnQDSzW30oxawKfy9lS0RVRDco1MJQ40K7SmsYWTulQFwGkbTrVaoO2byZ8aDGn//o6zxeeMse4CFDQceQ2m0IOBjySgMg6K5Ty13BHmQHp2Aaz6aSJhz3OB/lO2whQ0axCWuQTZMCG6qEWx3JOfBO29EXp5rX/Mje93PoU2erLM+tPL5033Zrzzd1bee8EBSGSdr8DTiiQ65yYgi+gAGCQsw3tz8qcDS7lcl0Jr3hSLoAjlptMo2gyQ/giIGvPQIoe9nsd7LYrJNBqf1Aba7MNOJmrc/GwBcLYmvA5bAHcKRFwiE5opnc1nOHXOPIATzP4olGLF5zsXcZtZhlVUHdLEBsDsepApulXdzMzNO+cAAl1586dj7UQsdAjaPHGHhsJnwev4fgG351JPrYObng12Rx1j+rjez91idtJeBTgkcIJulaZOI9vI7XHlDEg8/PfoDMjzGO4LjhF1nKqJfQcbkbZxxp5rKuXxiTdaCR1ThqaW02BvIpWWfrDt5z0IYgUkZgGEC34COO5/ltDh0AqGvkis2ZGUfZYM7zKhsSHtTM+5gWBNfLal/qGqxriTprea/ygLEDTdm/ygkKOoH0/3UJBd7/yt7x1UjHjgOYvj7m5nCmp6/RGE8+drHm+RoNIAogoc5bgP5H8yCwjHiWBDDlmlh6Nksc8PbBO0Y5qpTWqpsq0UKoOLa2Dtp7xLcs8B5W/dNTpJhi7oSVzrPhZlxbMHZ0amob4np47TJL3FfsgdJrtgneBxjuzry3uW8CWvy1dpxVNhKtouZa7H4N7SK9dgSL8uuD3ifHIRwiA0XM/sL+13b951Mbl1ZfSeOsHONMTMEYSV1vV6chq2GKtOf5ns5tAawam0W0B3T7bRKbOBf0i4a070m+VLkOljqzeS3zeI8a7NqeAIq0vpECSARtXGIDz7YDo2Oj1e1sDauyFhU4UoaR7p3c99yJTbrtsA0dyGeGheaRcq9F8AGAislu4Hw4B8GjDYGj7Xopm81SttuFyH4jnfarjEZduZtN5dPdVKY3qDE0kH5dorXOAAAgAElEQVQH4fu9tHcr2W/XIq87rqdgGQ3AZMEeA3tsD1AEgB8SOA503odgwAyG5sT0uKbvtgd5enyQh/tH+frlXh4AGj3PZbVasSirSo10DCzSGkqsdzRBvR4h02bQV9m6NqhFSCOCTUDgyNilXdSlMqe/3eH+0QX7pdfPMrqrNQGjxWJJqbr7+ydZbyDbtpTVeiXbzZ57F0AXyL9NJ2OCMgCSYJMAPNNaPgYYef1Pau5bIA4SdQcwmDayRcKL2c9gHeF5F6sFE2EwL3u9gXyafZKb8Y0MByNmDeKYL1++yL/927/Jv//HX+TxcU7wZjJBjUlnOXWkS1YWwDWtuzSd3VCmDrWY8H88B9hncAQBHEHubrmCPB1Y4XtZADxabGW52vF3sQDjyEAj6cph35YdhhQJbQE8arVky4SPtrzaM7OuFDIeISvY01pH+D/2co0hYi3PwBHnZAKOPIkLxyD409Oah7p6WhzVd0WH+63AL8a61ZwgiBUt42DT+Q6bFBPSwhHs6LAL+DpfTQpLd2R2rAcx3h448ueIZpO/V/Ul8hoY49DmmeQnim80M1RP7onnP6C19U3fLZkHcd0+SnL6pivUf6mOcaR2kI2CmvqYb3j5q0/1LQGmpnGNupjMqTjNdTfugETVXyk94+MBa75DADRUdcSPrNrarlSi9pnaQGoBqk3iQXnfV12ynkfYfs4ENWO5aYwre/CasOjgCN4P/hgtF2UHqfdVvMZ7CTjSJF03YOivmdmv1/CFzOwei4MoYzm3Ia2S5OtX7cVUnZfT0dqCQ9pr8sF+ge+l8Q5dp5XdybXGnttvxVmcartl251Hh/d4O1iXrYvKpafyvvks3zI+y/FXnoPjNkgeXxqv9PlOAFh5lB0DRz4/tC/MSPXrWh/7kms5Jmbj6thSAELBSfU4fffJ+1mduZ19kfNBJL92bh/LtKAv4TtjNUqlj9GkBy2OYyzfnEbq37fYIZ9N/Yqk72NzIbWZ+74G0kCCGZLJ+nkAb8xlhxmoZoRK1SFITv9CS3PnJHg+ogF24Tsa58vB7QT6RLYRhpAzUhnzy2ykiiydAaUuf6nzJ5/bE04ryajG/EgrmS1qx+vtabDk1F4Q3y9jAnFv82s3nX+n5lzdNbjO0AfWn0sYQLN7+O3AUV2b+bV17fcYjcfhMUsQ43Bp7AwcQcrak3ztKZk0rcCQrq9eh5vXsJrxdXjJpfXp1OcOHDnjKIJHXuPIgao4Zl2KVRUXFDAiaGRKUah5qnJ1tsBfuEHfM2M/l+Bo6/buf3891wHlQClPdmow5bU7Ggz62lHfaraJb0ulOe0LV9y2zIgIBmE5iZoNXh8iuu7SUcdbxEBy8EuDcpZtV2SP63XjZzGT22R9WlUqXFx06iZqBO0uDkKL3DQBjqCJr1Iiuvj7MHJZu6M2TEPNtkAGbS3Tls2kshVsLWQxMsimgUO8bhuA4XFxdZ4QlAFwZOweDyYl28ve1yWqGlSPAfZ00mybQasd4Sp+ZACQn0Ozni1w1EIdAUVpoWmv2SFmNOE5fGOkDJsGkBAsCCunSbWZEc397LKBVfalGnKZyVQxCNICHWoHWXvqeMvBdnfwfIPDONY9VucSJF6SS9zpymA8lcn0Vm5/+EkmszsZTW5kMJ4IUo+R3YsdG/YSpOlQe4HyL1iMrMbRClJ1Vt+BuE8K6Fs72IbtwS4aGRYQUxDJ6h4x01iNLtY2et3zrxvR0RhIwyGBiHAQgmPrBq8N6mQQG76a1ykdV2rT5P5LHkxRJ+fS/ItsiwoAdAQGufGhxk8VRCrWPm5s+qtzKoK3+Y5S3KDGsK4Fjiwzh/MvMVaqT+j8ROckEjjCvDLjCdnK6ceBI7PwECxSVhuyMzRDA5ncCNApywgbcVdesRGjxhGBTAWePOtDmUf4v/4q7tNisXRdnwyyNiDJN3E6V+a88DWR87BuGUuFG36MUjPI7SuhA0C6CThr08Egd0RtxJtBrqBN1TjPxqbOaTVUYlJBft/as/B19NjqPuft7gkZ+n+/T28fzsbcVsl4yscqK6vKguI9or19oiVHpH4G6FpqYzM4aeVeqH0Gc+18ECru7mxNbxYCJLmHqluAucYJvKkH73O76XhI5zhzDTp+FhDNc/zcfmTndbgtAVwG7PGidicWsIiOu4N5CJ46ZMdAKsk7CrDUAVURiMtOfr5PjVPkxAltZ0h4OaOqCNgY8Ml+Cw1l+RqFD+rzS8+h65Sfz/ZDDhPN2kz2XtjrAeRWkjoKpyvapqVcXhyZpQ2bklTDwPIxq/uKdofvvrokB6AGn7jjifunbaifU+kzzI98bd9PMnBMKTpzmHVSWuDcEl/0fBaoAFMLv7A5zM/G98l2hq1C9tEOHrDstyvZ8nfB1/K6kU7nIJNRV2azEYEj1jrqd6TXOkh3vwOUIFjOwTICeNPtogXAAl7LZrWQ9epFtmA0bbecs1hzewBuIDeKL74KnZHF/EWWi6W8vCxlMV9RQs3bttNrExQiADIZy81sqsDRGLUTNccATCMkAnimKOwB2ghcthWYgFQf7bMWpBsAcqmsXI81GFGr5yALgCiLFSXhfv31V3mZL+Tx6Yn3BrsFtYsAGgGEmUzGlH7AQ6yXS3MSPQiBtc+y1DuaYYg6RGgDAFq0e3bqiG1MDmK1WsrL8kUWLy+yXq1ls9nJZDCTYQ9soz7bC6DSer0isLVYLlgfku3a61DCT7MHhSDNaDhkvSS0F/4OR0PpAygzYJ+O2x7JPButc7TayHZ7kO32VVbbvcznG3l6XrLm0XINrRwFblB3EGwj1Ifa7dSegz3IekettqwQ28QeTXZRj+wpsI3wq1KCukcj2AgWFe7HpeXIqGPWrs7xFCOFPd3p89eBI1vF0u4St2AHpLRWgSej5VWhnNsORfGcbncHcOko2MJsAF+P/Lzuf9idc93V+prBwrlk/jX+nGMpbgFlEpotm5eCtepXmc9jNkXTm7gOqEArNAOOPOBx6T7KgMSl46/9vMnz1YFI117nrY6/FkSLcYNL91BKsV86vvnnOsvLYKpbaGozezwkBxl1xObN2FmI+bomqV6xP5PlViTWmcRrSoR1OUtNdqnY2rhb81VrWStqILnxlmMODnCFe473z60cdlRiK6rdraxlTUaF7C1tKJ3UFjfX9uN9OvuBFl8EjpDY48luITmIRpgmBLkhy+Qh88M0ickSY5iomBOePPCrzFKP/qTTRH2CylBg8pS9E230umidmkTNVs9y7JdxsPj/eGxd4tmRPW8trH2UTdbqGDfgyGMwjPOonaoxo+xzuE/k9iA+SWFYHheBQ7+g27s5DkPb3m3xYM9jvnQo9Y69R8eLJqnphqFgZIiLpnET3svORXVnKQDK0yASTFzbw10aPvalgz7JsNYGojVgvmCKp1g7WvQpx3VSjU8DgJI/b+Ar2qfVYkITbcQOEldhl3kbW98YExG352oAHs9RINlsbostuf+BxGftQ52jKV7mibeJFaUgExO4aoCjY0Comujp4+xoP3JEOVhBJQjj10sr34n5VBffvmZ/aL7eK1jfsnpBl+L/HBONdOmvB478+er3nhxf8XvwdbEKAFms10avJiGoso7GW5wg4knFOv4ge+eJ0ohnWWn3mphObtm6/qjrb/+G+1msd+qMf/vrnzlQ5fu7s42ccUSwiApRSozAnIZqN/yEvKKd731nNMWxX8o2tma3/1u04c+eMeo4lgM8L+452OUBrrKxrjWYzt3UKUPw24Aj1N9hFJyX9I5XypsH2zwop4FJ/YlsJMu4NkDJzxNZRG8LHOXNOreFmg+8TpCqA/ihrCPIP1k/makR25H3HILVag8YkBaBIytaXBmQBm7k97IhoS6aLeqWbVsHIlYBxdj79WYAw4cthEDUwU1JFinzwRxb3+RRaBkFqFFkl4+VF4vqRoFdw6TWEnDkQSEFHvSUHjDKT91kUmUXVl+5Y1WFCSwADgOOD6YsjyTnxUmm1EUGFyzYBQOF30SQBcxcSJRgnPb6MpzMZHJzJ7c//iyTm1sZjm+kNxwz65TMJK22IDsHjohkQ+N/J1sEL7abJA/AoJdNmeRmmiwdAaLtVsccjWmt58AFzf4iw1tpYxopI/QXgod1m3Scm5XRUZNZ6Mf6cXHtObWIN9v4ilXpUocTmM4a1+eXbqVhp0kYjFgdAZUZp9lYHjiJx5b3xMwkzD9jHOkql24l26Y65pRx1E1ZbKoH7aAXGEY+d1RyjqCjFcZWkEgDTy415PJzGGcdAEfdnkooou4Wj/O/BjQxeKfLcbdYk0sQhk9hgIgyAbyNMqCUjwnPjVgR28llFtT50vP7+3ouNUDqHKPSpdIkBPp3XGDqgKOqj5XsQ8+k4hu6Vpdrs95N3mfzMXXSHiUzyq97/thihB0N1ziWvZ2q8zIzqeACwzEKt33ao4sAcN0kSU2tG5R20aXJp8Pc+//83LMnB/jZMHCWnisFBlWv2+GFKJ+Y20ARbQe409i0Mef3qO1c57oXTwEHM2SHxk/rdk2VArMbPtl8+k2uBg2aOM0qPHwFAIryND4M1An0cHOdjchRHgLCVWbP+V7UJCC76QRe6bxRP7dMUAnvcS/N2ujpWHeQud/ac6S93xxouy23awh+WEgdS0d6apPH4H6NRA+cB6BR2ivhvCqolCXrjKUrDhyBcbSU3WbB+kWt9laGg5ZMJ32ZTIcyuxnLaNCVUbctI0jHAbTo4rdN4KKNBJr9moDRYv4si5dnWSzm8vL0xHbCEMa8BUunazYwZIE2q5Vs1hvZbBAYs0QiJS/S0YfTMxoNZDqdyGymoA1k6sDuYUCgq9rg7h9oDShdiH1dh5MP+wOjD3tQvz+Q0XAkg+GQQBb2os16K6v1WubPL/L1673M53N5NPm67WYj/QHqNo3lZnrDv5Clg3MImb+UFu6Tgxmvel/CYIUCR7R5IA24AWCzJqsKTKLlekVpPkj0rZZoj610WyPpd4bS6+JZIQ0B9h2+jyK1Cq5p9iISJ/Qv2gB9AbYRQa7ZRIGjoTK9aOsZeETgaLuTNZlGG9b03O6FEnXPzyt5eHyR55cVWUjS7slrAo5ENttX2e5Qo1I1zwmTtNqyxl1CThbSfYM+wSowjVjXyGRo1SYEW0yl9VSCMTumsC/TPGWnAh0cEDg6NKzHkJYXD15FoDmZ2BpEBWMurQ3heF8RSuAo29XhPivfs4AUAr1F7ccme0WTY5xxe+lYD142WW4ZVzS/7NJ58bn7702O1d2yOXB0SV499k0TgKfZPX77Ue8VZLvmjq6Ng1xzz5F9dc09nT/W54myWNTfzO/5d+M+fU1fm3vb6HYh3VoZz8GAduBIQ56wi0yW/go75vJN6HPr7leV4jUDIwEKCdbShZKnTtGjwrfz66r1WedrKMbl64PHDTxmxXXRvlauIRqaUX8rl2Q4/6Tn2DvlN9P16m+7cni5Fp0CjnztTuOoycJ4ufPUDmypioyO5QAcBZszR/MwjqyGmrnnfpk627gyty/cM2Xd2+gT8z3NMtboHXvUgD0bPwmsbPSgFw/y23OJZcrnekwsL9xJ2i2DaskIdpqbHh0UUJCyzNjOYaflCNxHQhKRxR45H/j+QWscdbvS7bXV7mRtRZ242qYa6PdtT2OaltRViYEhbmd2vPnRLJOQmIfH4LeOMY3RkJ10BjiK/krzddnl5bkbp5idNlkeJHX2y8VODPHqJsdedwxsUK917YyxY+ZRXP8vn/964ChKA0bwKM3DUCYmMoGybGlMtvdV2EsWaHwix/xzaRoHoDJwhIQsiymEmKN/v7yfuv6tiz1GOToHjpx9pDVY8/2XwBEAIweNHDji/ky38lW2CPnpE17sGthyJTj3ARzVNJvFDcmE4OJdCVKqE6mDQplHeYB4J0TgKFBUw6C6BjhqDHrRENB7qABofMeQ1LA4p42Pgf6s14qgxTFwZJRrH26JiRGfLxbpc2slmUTRPLI7CpTSQC89t3BeHOU57qvAkRffPZG57BPWJ1kZgPZ7SRMHxbIpHaOBDc1Wtu28+NvkXv2YFAqEHErFWc5BwrRgWSAbWVqJ/uxSQ2aClsARZbxMIop69gTVutJC5i6Ao9tPcvvjnyhRBwZSdzBiriV/jXXF+kb8xaKkkj0AjhBE2RlbyA3AaAQgooEMaYJDW2zWMB4gEWbBBisIzu/yM60toen1FkQLmR6pzcLmem6Rrgu0+3vvBhw16PxmjruFFtPcrmbAloAuL0t7x/WfwtYQDFYPsCvzDruIHW9BoYrRb7XeMLQUOFLGkTMyeSy8kKD3Sv4hM5I1Q5mFCS0Ap4wio/rCQEaGFWoedXvySkkwYyMBODJ2EkAkZH3jB1R2pbNX68xFBzX2uRsYR2tasVYysI9C97aZnnJefKw1NxA9cc3WZi+4XhgmGfzxTnTKvu8rGXCqG17nnK14z+X+cOr/jfedwtA9NRdT+7+CcdSsoOs19+CB5hQEvjAHrzk3x2/DwFm8bDlG6tYiP/7SeOMubokADZaXqw65ZixzzfkGh/0SGJTFqmzNu7BnXwMclUG5uv9Hu6N03ErDOT8LBr/agNXny0BVfN8l2DhWLQ6rATcPvGmGJNoXkh5kLvt26Gwk4kXKNKI2O1hCm6VstgsDjl5kv1+KyEb6vVcZj3symfTl5mZE4Gg66MtsOGQdo25HgaMO5OD2W9luwFJ5lPnTo8znkJ17kseHr5bEocBRD5Jutk4T30ISCRNvXskEwuxmexlbowOpuj7uYSQ3BI4mlM0D46fX16AA2CsK8Ks8oNYP8ihaS3aQ+KPjr2AOmDAsFjsYqNzcq5DlA1sE8nRPT88EcZ4e8XchYARh78J3xuMJ2UoAZ5DFuj+opJ7rlauDFQa4yVDgc7CNHDQCUITfJWXqlgogLZcE0XYA0Q596bZRS2lIWT3KHxI82ip7ina2avrrlqP/V01zBdvGYGndTAl0UVoPQRTsiZYctNnuZbM9kPn0emjLDsDR9iCPjwv5+jiX5zkkA/esNwh773Doyu7wKhuCRgoeMYcHyUHtrmyRkITzW40ld1gpT5eAI92PuCeThaW2oNcXpdUW+k6LDwwIHkXGUZMF6pJ9RljKMlrrjo3zMu6B59eiDBxlCdEmd9v8mKbJSOU6deoKvOPvCDhq+nxl/zRvwbc98pr9722vnM/WtK/r7IVL9/Q+doPL60bgKL/n9/TtwFFzI0Nlz92H4Uzn5RNo5HVPEXxncsbxfV5qw/OfaxBfyRBZxsvZDcxLYYA/od5Zbi3WED0JHDEd+Yguk5L7rFacr3FZNzuASuXXHTgS7A2B/njmQZvMk9hrHku71LbfDBxdOnHjzwPjqDFwlBM/LwF/18y/Jm2sj2U6IInZ3/hhzx6YgSPj3yfZXosh2RgmEFMbZ3BAyy5TBxxR5UTVZHyOap0ovbq2pwNHYMODad5ROxF1jDzlyoAjApo4I2WOc9KWA0PJvvb6pDxW1W7UFgiJYc4+ShJ8UHQG2FUFl3zvOgVaXO6ND+Ao7H7BqWy2Nl8CjnzfwXyKIIu/hp1dN9f8+DIWfBQbtvWzDQnmEHv3Nbj058vxUGeDRr/T5ehwnw4YwR4vZercBnfwyGPZDh75+w4cwW3c7T2m9G3AUekPfzCOAvDwhwOO0opbgkfKOMKP1fjVbQcjKC3StoAbsHQU4PIsWBv9ecJ938CRAh/H6H05ab8X4AiZp7kmggaU9EeD5Fmr0zIAncVQ1DiKgSj2O7NiWgy+AwhCseIWWB79kYxvbmV6+0lmDhyNJtLuDbitwxZHoAHAEKVNkPnLLNVXBgvw//VmwxpFXvSb1wsAJeolKKNoL/vNJjGOInCUssDeATg6t5BfCkzwWRpRbS+bCeUR1wNHZiwWzoXFnHLuACNBnv1Tn1OgK4Qyjl7FpOoYfLAgqN8sDgzAEaXlKHWtmfrKOPIeV0abChG7PF0Gjij5g8xtK27OYLyx2lCzIgJHZPN08Tlo6gYysXi6hu9ZDiMAL0ebegDPS5Dev3f0l8FalWC6BMLUjalzI8DZgXrT5xlHnnmv14iZLOeBo/J56gyXEmwrn+MUuHZpdEeDJ95H2Uf6+M2Bo/Jcp+8jr/F0Pi7bQ2n8XHo2XX0V/PyWn7cCjzhj3zzgoU90zRrHIdnMtq8013mwJjCCXO7Cvn0qIPxWwFEJEuGy0T7w1zHLyh+MpkUAjvK5fjtwhDWOqzEdVsupQEFfMo/gyAI4wnV2st0sCPpsd2Acvchut5DDYSW9LmoddWQ07sp0MiRwNBuP5NN0Ir2OSB9OCeXYkAS6ltVyLk/P9/L0eC/PTw+yfJnLavnCRARaHMY46qHOENdmfNHyPBA4gxOFRJMDZNByHSCwisCaAQgCxhGAowmZNH3p9xXQgWQbwBXaCWTk5ACAufYqC2jMV9TbgSPlUgrbjWp5o+4PwCNI1EEWDsARQCT0DfaS4RBSeWMCR7g2AhGsbcTEBmVrU/LBM9MdOGq1ZLPD+VeyWOLcz2Q1vSxe5GW5JPsIoBJk9VRptyOdVl8GPYBUyozCer4/aHa8S/KxtpXuqgYeGTjW68hw1FfJuhutc0TmEeo7ddDOqAf1Kts97hf905PdoSWrzU4eHuby69cneZoD0FLgCGyfw6HD4zdwHgkcwQdgiIbA0QHMKNYwUgdVHVWvRahS1DmpRBdZthcJ5NpfTLerAEfKOJJ2VaquyVp6yT77AI60Ff+owFFpNzQZE+9xTPNg7Xtc3fowBFibXqVp8ss1geum1461JDPj6O2AI879hjejdXKNka9GY1ZiiGzq3ws4yhTkCpPgW4Ej6n6YakiyPfyFM5eDzeuMxgjclAwu/QxsEgQ+P4Ajqt9cxTh6P+Co2bBX4CjlnTT70sWjvlvgqNch+0jz9vUuUTZCY/YaH4PNGdUBInDE1/QtdJ2ogkwXgCMmiwd7tKhzVPo2zdblD+AoD8a3ZRz5eHC/VmWgLX5EhRuoHZwHjnR5NNWBSpKvZfxxvVXZvpJx5N89NQ7K+LPb0dEe8nt0qToHjCITyZ+JyVuWjBaBI5eu87gBSQOoa3pFjaOScUSXNNYLQ9t8L1J1zSZeNrjSHtpAnurSyumb7R8NOCqzO1IQkIPeZD+M1sqJ5fJG/nkFRMpWCM9DNkgMzrmU0/cNHJENbh1eFwzyCYvJhslQF4CuoKvvzDhC5i+C8h600AmqD4BFwuvD6IIICaBsPVI5J/1WsyPQS2QdITsX32NWaV+6wwnrGk1vfyDjaDydSX8wEun2CRghyIDgAgImLlWnC5QOBwBKChwhI1hl57homkHDtkMQyBhHKObtGV8AjoiCs1aDyQew/pEXTmSFqkZSdeX894W77q+3ZblY1y3m8dhL68a1nzcLAmt2jQYG9HUty8jAQX+mJsCRzn/UP1Atf71GliMJsz0VVgWgw+MIGmEMaB2CLOfmhbINJDKpOqRVa10j/O2CumTFBQEsoc7DQDq9vkongI1kMnU63vF/lwsy0ZQLwFEEQGJQ/BwwwoDka/eIcXQKRIpj61Lfm4yyzg3rwJIhlWsoebFG9qbKqp2ocYT3fdzWPVu5j5bB9vidc8956fnKz+vOla4F1kAornntuU8fb4XsrwCOml6bq2esodb0iwHAPDX20H/nQL54qWZrhn7j2mBYU5vrWsbRKSO5uv7qONdjbc0LgbS6c1wLHKW18QQw5O1cZydUbIAY4ON+W2Uc6aw9fga8S8CHP5cZRyg5xGoHBsyQ0YFfgEVWJ1CZz3sFjTZL2e2Xst8uZLdbyuGwlE57L4NBW4YjAEcDZRyN+jIbDWTQ7ciw35U+6+uI7LZgzMzl6fGLPNx/JXC0WsxlvVomxhGAIzA8+gBtugBFBol9hPW92xloPUQwc1aQSUPdJdRA3Eun15HxaCjj0UgG44H88OlOpqi7BGbNaCT9gdbRQUITpNwUWAEM0WISAeRSFDjysa3OIAGUHer9ADjayGq5JlgEEAcMoMViReAINh6s3l5PJevAgMK1AV6R+WS1mxSQUWY1bB0vfAvGEa6zXC0JGN0/PMjj46M8zZ9l/vJC0IrH0wdGzQqAa30Z9AEcjUwOUKXdEOBIGa8GGOn41AQbDW68EkwDQ2s2m8mPP/5IEAkSfWh/ho3IBte6l612nw7harOVr1/n8vnLgzw+g221l710WNtot2/L9gC2EZKCNDHI6xcesD+j7lO3x/03aawDOELyhuvEmo9F8MuCu5RQJFNLg2/5h5p/ZBy9fgBHqVmaAvVlQOrUtvM9AUe4x6bPd8U2+q6HXrtXvsfNNO3rb7n2+5z7nRlHVyTJlFJ8p2xZvE+f+opzN2pvxlWUKexrt76uKpIkZgpOWiT3eQIgbbfiokj85HcLJC3K0GX2UQ52fgBHjXrPLLbrgCNnoHC9izteDdp5zfxrDqbrzs24TsNEuSat8T0BRzAd+mC4o1ZmD7ZqT9XvbbJQqs4eCu/BZosgdmZbaHxJ7Ukv46AxP23v88ARQSNnNJr/EMH4o3neqEM+gKM8Hq8HjuIaXwfcRcaRA0fONop/3Vf2e2EcyNRt/LNoH6TXBOzhn2lJlFQOoQEGUfqzp/xbB4+iRF2sbxSBIx/rsc6Rv07+K0Gflhz2qsZ16ceBs3J8H4337wU4amp4nkJ6S0OwaVBEXXrdub8X4OhS58bPq7XqnXmkgXy2SQCOSAzgILesBVuMU6G/uPj9AYGjnTnVJeOobpJ+L8ARMl8pPmMIMgMR/FFj0IEjXdgUtNM54KCRFuv2Z/RAI4WWvAA62UZd6UBCZTQl2+jm9gcyjsaTG8rUvUK2BAEGyKAgKLPdEEBSthE2YZ0nYB2VjCMGQg3w4X044whZYQYcRak6pzzzOQ6ok2CRMg2JNAKOzgXP6zaGkubKeX9CarDpWnTNPKXf0Mh5ceDIs+/UOSmX/IpT4ciOLRQkNacAABVISURBVGZ124M6MMo4qgBH0QS2L5qIpT6eyXRqkMgcI/0gB6oZYIJ1h/e03pEyjQz8IWiUmUgAlbp91IFQ4AhRTIBFUaZO6wl5hkhmUJZAb/y/9/u3AEfnAJVoYDTtcweOeN4rGEcKGtkKYOD/peuXRk48vklbnHr2ps9aN98q+zGYXSnj5Zqznj+Ww87kro40PX7jZd4DOPJ2ugY4usYBvWbdusY++lbgKK6x/jqtuQFouQY4avqMpaF7dP1C9rQEj+L3fd3WY+A45BU2O/2nZGybA0de1s7JKNxzDTzSDdhl7SAVt5bdbsXaRnuwjvZLOeyX0mptpd9vKXA0Rl2grkwGHZn0uzLsdWU0BLAB+TNIvS1Z1+jx4dcMHC3nBIASY512CDI/ewSNAIpAhg4gUq87lMFgrLJxYP6A8cM6SS+yXq9oZ0KCDUyfwbAvf/r5R5ndzmQ8HcnNZCKDEaTjoNW7l91BQRs4+vjp9ftkvuRu0owgNAMAm/UaINFKwaIFgJ0FE1lY92i1luVSgSQAHLhXAEeQgZtMhqy9hPpBvb6ybPBTBY7AyNJfMHsWy4U8PT/Lly9f5P7+Xh6fAB7NLWgB1hVquHUVOOr0ZWjAEZ6dwBgZTXg+A8dS0AJZg6gfuSGwhOcCA2s8Hsns9lZ+/vknAkjTyVQlAZFQYTUqkJDRavVl/9qS1XonX74+K3D0BCm9ncAWhjwFAKMdWOT7FutcanF1rWVJmdjhkIwjrUWoWZmp1iDZwXmsQz7Q58U+yi3mDcdq7uB7fXlFnaWGEqVpuXbbVrWe1DfzmmQWYEU9iHPzOQbifB8677g7eI2kmm+gVjbYa75l3Tp32g/gqEGjnznkPztw1MzXuLYN3x84ahpELxlVF4GjEAS+9qnrjuf+mLLD/PVxDTWNv9iPLzMh6Y82Yc0F+L0aieAY76kUaHeVjFj/6IRU3QfjSDeVaxlHuXbVZeDoGsZf0zHP8hOsIPifGDhCzcdOR3r9DkEjtaGyT+yMI58ykUWEdnRmtwPLqJ2ZgaX8uglw5EBvCsIXrKPSv7m8rnwAR7mNvh04qpsvDnj4vn4OOCp9XweV3D/3v2XiJwIzhBz3Wv+7CXBUgl1pKwhjyd/z+3CpOmcclcBRtH2deYTx7jFtB5TMdOb97nHPDYAjfCfGSuMYjzb0d8E48k6/PPF0Y45GUZOA36Xzfk/AUfNNRJ+qjnWkY1rzCKKEGDJHfbyjxpEbLQ4yxYnzR2QcwVmmhEYDqTovIFYGouOk5Ibx7owjLYqIwEXOltAAVck4QvYve9Zlw5IGq7+XU1+ccURB/XZHOmAbDUbSH98QNLq5+0FufvhZRgCOekM5tNqyQeFrsI22O1ltNrLdIhMYMjLGOAJwdFDgCJmmDnaVwJEzjljAFFRiK/jtjKMIHMH4/i3Akc/tc8HzuL6cCijGNaKpk39pXSk/b+bM5cx1D6jWOhehQCfXDMtmi1lsx6WNsVmDZaeMI/3JUnW+lpTAkbcZgSNjH3nBjhSYcaYRQSOAlsYwslpFBI5Mzo7AEaXqjHHEY1SizgEjrafgdONj4Mg3uLrMkLqxUDqW2qaAB1AkPrfUuQSEa4LtSqQwIN9qHPn3NWskrd7V186KNoA/abafGGzn9r9Lc6Ky3n9D1nBdm0ajK31+gOxGs0Lb1+x/7w0cNda/s74pDc0jw7PowybHX9celzOK4nrZdP26FjiKxqZfIzpf6b0kUWeMGvvg1Bqt0l/NnrEE3C6t+7Gd6xzFbBeoVF3ZL3ROo2RXSkzwdfYy4wj7IgJGTkjxuBQYR4GGxCLDh91GDvuNvL5uWN9oDwDJ6hx1e68yHHbkBlJ1w66Mey0Zd1tkH6GODuTaOu1XWa8W8jJ/kof7zwSO5s8Psl5CAm9tCRwq2Yj1ijWGen0ZDEYyGg6VVTMAEDPjSrrZbGXxspCHp3t5enqS+fOzbHcbAifMHB325c9//pN8+nQr05upzG6mMhpDzg1SoZDA1VqIbNeWyHAwJLjj3U2p3D2YVjtjFS3lef4ia8rULShRx9SIPdg1O1mT/bTm/5GQAIYTABnI5t3e3SpwxMAErqH2E+wZ2jIAUFCUudNhogzOD6bRL58/Ezx6MNbRdrtTGT20T6cncugY42goo9FYBgOAX1YrKBZDboExhbqRW/6iHhN+wZbCc45GQ5nNbuTnP/0kd3dgad3IeDQlkIZfrReov2ARLQEc3T9Tqu7x8UXmi41sDSxCUVxlGgEwsgQO1iGEnFxP2oOhvDpw5MV3g1Sfs5Mw/smKNzlBisAYOz6JKyeJKIBSfdZYqobYLq84l+ap2sUfwNH3Bhw1XZdLm+PyiHifI/6IwNE1tsA1xzZv4fcFjnLS5OU7ugY4oroFpT2vtejO3YfZLMzgZOZmtgk8q9NNfItHaCwmoznRkqmAS2psJLaRf5a8e5eqc8cw1Z/WB/TjKjKj6di2dLg2f0jVXQscRfZXGkvW2KVVei1w1Gy+/hMwjlqvZLT3B12CRrA5u70MlHliEdPfmZCTaxzp/zWOpkk6sFcyWKQAUnPGkfd3nT8QYznN+g4T8AM4yivq2wFHvpc78OLxvjq2UWQluU+ncdYsS19ny/A9KmQAhLHQTmAaRbsm+vUxlljnY0Zf2e87so5i3aN4746D+JiPEnVRVo68WPgCW2VLXfop7aLynlP84HtgHH0AR9od7sBe6twceHGJlPx9PU9gHBm7CO+joJwGIu1zO7ZkHHHgU9MiAxF5QH2/UnXIrIQCqgNHpyYqnWDbYPy54oSpbBTvDByhxhGZPCbd5qAQ+8vlvloavMnAUWQbWRZ02Ves38KTaDZpbyC9wViG05mCRgCPfvhZhuOpdFjfqC3b/UHWLL68JXAEAAmMI20r1bVHIIUSLQCOEqiUGUfcUI1xxLoFoBJbvYQEHBnQwf55Q+CobvHO7ZjlhXxclH99Xv3hgCOlAuntB3bSsaOkFO1Wux444teNjpvTKRBwcsBe15sESVMvWxeUV9AZAUJRpkaZRwoCtbXGETLLySBSZlK315NOr0cwCe+rPF0Aj5D5jMAT1iwvo1RQguvmbrmXnAKCfHN3qbq6IH5pQFwTbLiGccQtPfHvQ4FfA/fOXbcEb849xyWg4prni3Ot7nXlXO8CHNkodBCu1PSo2USbG/gY/b9Nqu5Uv5S3dan/rrnnpnbDtcddCxxhzp8CYrLtooEXPe4YOHKDOp7Hs8ia3H8ZgD5nC5z6rFaagsOuc/x8tc8QUowbSNWx2DfBI618rdujovWUe2UwCcG7HffY19ettASOs4JGu+1CXl/X0um8Uq7uZqqMo3G/LdNem6/BOOr1AMAdZLl8lvnTo9zff5ZHAEfzB9muV1qyzpOOrM5Ct9OjXBpq7kA6bTgYkW00HE555G67JcDy8HgvD5R0e5D1Zs1zQX4NsnQKHN2x7tHt7Y2MJyMFjpCeY44+15K2yGgAgCsDR2D+AGwBy+hl/iLz+Ys8PT/JarUhYAWpOiQeEDwCc3qzY20igEhYW/t9SNQNCR7d3t4SNMIvai1R+9xAEzqRqPNDOb8OpXkJHD09yefPn/l7/3Avj8/PstnouVEzqtfpy2GHluiSHQSpOgBAAI9wbbQBQDSwZZBYAUYW7m+zAfD1Ii8vc8rhoQ4RgD2won7+049yO7uT2exWptOZ9PoD6SGQ0tV9E0AQShYBOHp4fJGv989kHD3NV7JhPSNICIrsaB5gLwWrt08gjYkcSNQA46iDYumZQYz7yzUzTHoOo86kiZmrnTImFefM673WOwSDHXU1MVeu+fkAjkIA+kzDfQBH14yq42OvtXV+29Xqvx3HepPzX2MLXHNsk2vrMX9c4Mhlpy6Hzpq2hvqunhTpdVS83ZkAokZMQnKaAkeaU5a/dxE44p4ZatXaF+pqHOG4D+BIHeXvBTjizGqoRqKMo8zAaTpazx3nUT4mheBA7P8GRgLo9PHoCb86rgMIm+Rv7CoBREWSkxaARF1lROdy3V6KZ1US2JHUasAR62D2ZACbp+9lMgJYazGJWOPI2RcV4Ag2C8EjjX3kNfe8VF2LxWG0ZWI80PuqXLubrbcfwFEeh28DHLn/HEGiEkiKTJ4YM/K+bQIc2ZDXWNihfbHGUYy1+OtLPjF9H5PN8zpHse6RA0fehg4eRdZRlXygYBHU0ne764Gjc2P6g3H0nUnVXWtM2lLPsZSNYQvks7B8xhkTcGR1Nxj0pY5urvXjg9Kp0un/Kavl+wWOkGVZ1jg6BRI4lfUfDRwhSKIFGnONIm1z37zN3GTRNq3H4uCS7tf4nm+seQxw4yOmhCBAl/Vk+qOJDCe3cvNJgaPpp59kOJoQVHLgKDKOABwhqxa/XJwIHmlG7xFwFLKuXlEk20AlBLhcV6/tBgUl6vR5NRAG1pGBGldI1SUjvQHy7xkFlwMT76fX3tQ4pFFLo8WKZ/uuVVh/BAY9sz3WI7PjCBxl7NesPQBHJlnH43Lhv0ySibRWo+daEFOz6h19zgamZrA5cIT3DTRKwJEG5wgUETjqSxsyQcZCUmm7nnQoWaffZW0kkyODhE909st5Gz8r5dnOBfFjjaPqGuqynrnRy437rDEeGUeQnIvGeBqv2jlH7KMgKfotjKP4vN4WTUAjf/5zz3W8H9hqFZggpXHGRKsg73Xp/M2McJ0UWvCyRsux5iLN5p8/D8U+L93q0edlO5djqvzCJcCyeVuEteDquz7/hWuAIzxPE6q7Q9DaJw4e5cXqeD+EoqWuC01+6hy70hZIa2eNbGm8fnXPUMbR8XczpJ777HrgCNuhlraDJJ7t4QSRFEmi3Cgc8QPq9wC42FGuDjWONtu5ytW199Lvt2Uy7st42JHpQH/HBhz1+wg9HFjPCCyjh/sv8vR0T9m6zXoph90uFWB2YiSSVrodOPNDGQM4Gipw1O+NuNYD2AHDB3WSIOX2+PAoq82Kc7PX7VCq7qeff5S7u1uyae7uZgRxej0Djg4AwrRmWafdokwJvud1sPZgQoPVZOwigCxgGUGyDr/bzdbYOApUANQBgwdydQCc3BHD/aOGUASOVLZOGUgAknoD/T++s91t5WWxIIsKjKNff/1Vvnz9Kg9Pj7LZIAHjVe+325PDTpm2ANhwneEI7KyBjMZoq4GBSHre9Vrl9AAePT8/8RfXwDm73Tbb5ocfPsnNzYyydbe3n8j2wnkp4ccaRsKalIvVVp6el/IA0Oh5IQ8PL4Jb22wVPNph7TXQCOzyDphGANnAhuoP5ZXAUQipenaZbU7uQcDmS7IvQVLO6yTquq82AEAjl8RrMl/TMUkOV+WYTacuSdbh3B+MI1sx3U5oyMK8Zv/L0PFVvdfo4KZreKOTfeNBf0Tg6Lr++8aGOfu13wE4KiRkT92OA9dcomyd8te0qVjT2YxrJF0gq/RNfywQzQRbt2FMqi6BPkGiAYmcvCeLufi9BOWIyu3FZMDwQV2NI47lD+Doyt79BuDItiP8ecsaR9GWPP8QmiAaVYSufOjaw79n4GgIe6wPH09vnYyjUGLAgSMPmOcgusescg2ka4GjupplpV/gfdfMT/sAjvIAvB440uX8GPp3nzMyjkpAKUrXlecogaNTc4pJ1YyDwb718Kqt50VSc3mOU3HoEkzyZ4lMI1ctiHEV/56P+8g4qvirV9Y4OtXG5fN8N8BRpIqdWwzRKJHSXIfsNX34sHfT+vgeahxdAxzxWGMAVNrBgCHf4FK9I8skZTZpqJ9RBxx5cUZvo2xo///tXWtzqjAQXUERqbfW/v/f2I4XbH3QeufsA9Y0Suj1gx90xmlLA8YQsps9e87eMXD0hZyGy1J1/iG9D+BIAp4GHGGM+z46CoKCSHHgSNxlv6jwxkyzl02qbjqbC3C0XHWMIwBH87KibFoQQkXtNwINkKsTqToEX8A+AsOobVWajmVlvriegEnVYfESuTkFvxxwNAHcrTrPYByxoeW6DerIK+NI4YnkGkfhJupaANZQ/NDIxwKJ/MwkBifHOm1pGz8Noqq8H9fHicXF3TEJMCoI4eUYfpwnG5ws74EjcUPVKetkDoSrZFfULZIqMmgWDrOLYMhFmo5ZR/y2zGVjG1m9IyeTg5oQXPQyBI4goQTmUV9nwQyp2YcYYGTrfQhYDAXlsYnLTpBK6h2SSwCLzYvUuTGGceSBI6txJP1wTKQrTpO3d0PPgR8rv7bHjl+b32HgJQbOdcdGAEdj7B+GiOeFRNoHH8c0514uA9CI2XEJL3/d2LjEnN3QR/HnXWo/1JUxY2dr4dA1uZ8Rrf1L56HvcHSHHWXxXITVEwReXCKF/5zfAkexvoRzwbcJf7d1W45jkewZVV3bCPjlpUb5WdalFucYm4l/agFBSNIpAUtZR/o3Av86RmJnJYMT2ZyZAkfH9oP2h5ra45aIjizv8VTNGCwCaPRHgaOqAgMG8pwn2n02LFX3dwO20YZ2H1vafaLuUUM5APvOMAiQxZJsszlVZcWso6IoKc/mzF7ByACgaZqa6rpmEGTPwBExOFSWBa1f1wwYATharZ7p6WlBswIsIdRQlNpGrO+dZzSF3CmD7WCHC9tovzswswiA0XYLls6WwST8n+cdEg+UdQSfBSATwCOANBhXAA4AXRYLMJ2mHVAEUAfHFqiDVFVUlCUVcwV4DnsBjuq6Yxy9vb/R+2ZD+72AXQCOoMs/OYEVjvpRMypmws4qFwCqKrn+AkwkAD9T/j4AjdA/sLPkveH6TLAxaAtm1HK5pOfVC72sX1n+Dkwv1Ab8BkO8FYY4GEdNs2OmEQCkt/eGGUf8PkKCD6xfyNwhCCPnT8BaAuMIwFGGOpvudSZ31POWkZHcM42EeSwYp8wUs9WY6Ogf+xZOBjZlrTkHafuMXz5X0qHZP5D1K16nMrYeX1+P7Js8ahz198g4hyl3bVybVB9q3FXHtQ7t9Lizb9N6rL1O2z/cpm/xq9wRcBQwNGL+J69JXJOwL3R/U8YR7JYBR2yf9aWJkbZIWfIeR058gpWuaT+VIYRhHLq0nYf7H1J18Gnz/CFV9yvGUQf7CVhpSTUyz85fY57V9H2JKbT0u/NbPO33Bhzlk0zYRnP4UGBZI1lERvgncIQ6lsIe8swLqSkJpRzPOPIJakOMI+x7ev8jBIzCPULaPXwAR26RdFnN6aB+bG8cStL5Nv5/kmR6noCM+4Y2VutU5lg8lsCg/QmKBohzndP+Lu3fQ9UKu77/DD+XfLzLahulAEeebRfuV0+8X8UeLc36xcY4PPYP2PfjV4V2E9w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4" y="1329339"/>
            <a:ext cx="7097439" cy="48554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6388" y="667053"/>
            <a:ext cx="1521570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dirty="0" smtClean="0">
                <a:solidFill>
                  <a:srgbClr val="FDC77D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CRUD </a:t>
            </a:r>
            <a:r>
              <a:rPr lang="ko-KR" altLang="en-US" b="1" dirty="0" smtClean="0">
                <a:solidFill>
                  <a:srgbClr val="FDC77D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게시판 </a:t>
            </a:r>
            <a:endParaRPr lang="en-US" altLang="ko-KR" b="1" dirty="0" smtClean="0">
              <a:solidFill>
                <a:srgbClr val="FDC77D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endParaRPr lang="ko-KR" altLang="en-US" b="1" dirty="0">
              <a:solidFill>
                <a:srgbClr val="FDC77D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643311" y="3314727"/>
            <a:ext cx="4886325" cy="24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783" y="2795685"/>
            <a:ext cx="4118436" cy="12857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600" b="1" dirty="0" smtClean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you :-)</a:t>
            </a:r>
            <a:endParaRPr lang="ko-KR" altLang="en-US" sz="6600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25885" y="2851514"/>
            <a:ext cx="740229" cy="0"/>
          </a:xfrm>
          <a:prstGeom prst="line">
            <a:avLst/>
          </a:prstGeom>
          <a:ln>
            <a:solidFill>
              <a:srgbClr val="FDC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7787" y="2518338"/>
            <a:ext cx="1876424" cy="5139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10.28 </a:t>
            </a:r>
            <a:r>
              <a:rPr lang="ko-KR" altLang="en-US" sz="2400" dirty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프로젝트 발표</a:t>
            </a:r>
            <a:endParaRPr lang="en-US" altLang="ko-KR" sz="2400" dirty="0">
              <a:ln w="22225">
                <a:noFill/>
              </a:ln>
              <a:solidFill>
                <a:srgbClr val="FDC77D"/>
              </a:solidFill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나눔손글씨 붓</vt:lpstr>
      <vt:lpstr>맑은 고딕</vt:lpstr>
      <vt:lpstr>HY바다L</vt:lpstr>
      <vt:lpstr>Office 테마</vt:lpstr>
      <vt:lpstr>내용 슬라이드_1</vt:lpstr>
      <vt:lpstr>내용 슬라이드_2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pc04</cp:lastModifiedBy>
  <cp:revision>67</cp:revision>
  <dcterms:created xsi:type="dcterms:W3CDTF">2017-11-19T14:50:18Z</dcterms:created>
  <dcterms:modified xsi:type="dcterms:W3CDTF">2019-11-20T11:20:35Z</dcterms:modified>
</cp:coreProperties>
</file>