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6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8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1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7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CF-4BCB-46CB-BDB2-765CF0EF90A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6BA0-76B7-44F0-BD2C-452F21C8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20736"/>
            <a:ext cx="9144000" cy="1224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/>
              <a:t>유스케이스</a:t>
            </a:r>
            <a:r>
              <a:rPr lang="ko-KR" altLang="en-US" sz="2800" b="1" dirty="0" smtClean="0"/>
              <a:t> 다이어그램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84621" y="5919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백운영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0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162050"/>
            <a:ext cx="9124950" cy="4533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522764" cy="751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/>
              <a:t>게시판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1774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pc24</dc:creator>
  <cp:lastModifiedBy>pc24</cp:lastModifiedBy>
  <cp:revision>1</cp:revision>
  <dcterms:created xsi:type="dcterms:W3CDTF">2019-11-20T11:29:16Z</dcterms:created>
  <dcterms:modified xsi:type="dcterms:W3CDTF">2019-11-20T11:31:12Z</dcterms:modified>
</cp:coreProperties>
</file>