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67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69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09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6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74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58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16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38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9BA7-AD28-4C9A-9CB1-8C04B29146BA}" type="datetimeFigureOut">
              <a:rPr lang="ko-KR" altLang="en-US" smtClean="0"/>
              <a:t>2019-11-21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8FA1-040B-4C54-9BA1-070FBC3E99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99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837090"/>
            <a:ext cx="9144000" cy="1183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클래스 다이어그램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49936" y="58293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백운영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06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2400300" cy="8817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클래스 다이어그램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352"/>
            <a:ext cx="9144000" cy="45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pc24</dc:creator>
  <cp:lastModifiedBy>pc24</cp:lastModifiedBy>
  <cp:revision>2</cp:revision>
  <dcterms:created xsi:type="dcterms:W3CDTF">2019-11-21T09:30:20Z</dcterms:created>
  <dcterms:modified xsi:type="dcterms:W3CDTF">2019-11-21T10:10:29Z</dcterms:modified>
</cp:coreProperties>
</file>