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601962059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13155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유스케이스다이어그램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201909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안정현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c06/AppData/Roaming/PolarisOffice/ETemp/820_5756464/fImage1060196205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4655" y="165100"/>
            <a:ext cx="11400790" cy="6461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안 정현</dc:creator>
  <cp:lastModifiedBy>안 정현</cp:lastModifiedBy>
  <dc:title>PowerPoint 프레젠테이션</dc:title>
</cp:coreProperties>
</file>