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5658955263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클래스다이어그램</a:t>
            </a:r>
            <a:endParaRPr lang="ko-KR" altLang="en-US" sz="60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201909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안정현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pc06/AppData/Roaming/PolarisOffice/ETemp/6644_4707888/fImage4565895526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9270" y="118745"/>
            <a:ext cx="11173460" cy="66205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안 정현</dc:creator>
  <cp:lastModifiedBy>안 정현</cp:lastModifiedBy>
  <dc:title>PowerPoint 프레젠테이션</dc:title>
</cp:coreProperties>
</file>