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6" r:id="rId12"/>
  </p:sldMasterIdLst>
  <p:sldIdLst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viewProps" Target="viewProps.xml"></Relationship><Relationship Id="rId1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10941342402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pc21/AppData/Roaming/PolarisOffice/ETemp/7852_8125824/fImage109413424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0340" y="1089660"/>
            <a:ext cx="5239385" cy="4248785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7423150" y="1344295"/>
            <a:ext cx="363093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Usecase 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다이어그램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희제 박</dc:creator>
  <cp:lastModifiedBy>희제 박</cp:lastModifiedBy>
  <dc:title>dark album</dc:title>
</cp:coreProperties>
</file>