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7" r:id="rId12"/>
  </p:sldMasterIdLst>
  <p:sldIdLst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viewProps" Target="viewProps.xml"></Relationship><Relationship Id="rId1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42869205949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954530" y="1290320"/>
            <a:ext cx="363156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Class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다이어그램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pc21/AppData/Roaming/PolarisOffice/ETemp/3564_4354408/fImage4286920594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804160" y="2419985"/>
            <a:ext cx="6662420" cy="35509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희제 박</dc:creator>
  <cp:lastModifiedBy>희제 박</cp:lastModifiedBy>
  <dc:title>dark album</dc:title>
</cp:coreProperties>
</file>