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7E33-2C9A-4BD0-B8D1-AE148372045B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0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7E33-2C9A-4BD0-B8D1-AE148372045B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7E33-2C9A-4BD0-B8D1-AE148372045B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2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7E33-2C9A-4BD0-B8D1-AE148372045B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3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7E33-2C9A-4BD0-B8D1-AE148372045B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2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7E33-2C9A-4BD0-B8D1-AE148372045B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10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7E33-2C9A-4BD0-B8D1-AE148372045B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4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7E33-2C9A-4BD0-B8D1-AE148372045B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9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7E33-2C9A-4BD0-B8D1-AE148372045B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3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7E33-2C9A-4BD0-B8D1-AE148372045B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3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7E33-2C9A-4BD0-B8D1-AE148372045B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77E33-2C9A-4BD0-B8D1-AE148372045B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4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8919" y="518984"/>
            <a:ext cx="2162432" cy="633901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MemberInfo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유스케이스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다이어그램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055" y="1075309"/>
            <a:ext cx="6035064" cy="522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2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pc03</dc:creator>
  <cp:lastModifiedBy>pc03</cp:lastModifiedBy>
  <cp:revision>1</cp:revision>
  <dcterms:created xsi:type="dcterms:W3CDTF">2019-11-20T11:30:44Z</dcterms:created>
  <dcterms:modified xsi:type="dcterms:W3CDTF">2019-11-20T11:30:59Z</dcterms:modified>
</cp:coreProperties>
</file>