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7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9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9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61E3-9253-49B9-B82A-B00DF1F5EC8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47" y="1403557"/>
            <a:ext cx="8298126" cy="51765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8919" y="518984"/>
            <a:ext cx="2162432" cy="63390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MemberInfo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클래스 다이어그램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pc03</dc:creator>
  <cp:lastModifiedBy>pc03</cp:lastModifiedBy>
  <cp:revision>1</cp:revision>
  <dcterms:created xsi:type="dcterms:W3CDTF">2019-11-19T09:43:49Z</dcterms:created>
  <dcterms:modified xsi:type="dcterms:W3CDTF">2019-11-19T09:44:03Z</dcterms:modified>
</cp:coreProperties>
</file>