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1" r:id="rId5"/>
  </p:sldMasterIdLst>
  <p:notesMasterIdLst>
    <p:notesMasterId r:id="rId7"/>
  </p:notesMasterIdLst>
  <p:sldIdLst>
    <p:sldId id="256" r:id="rId9"/>
    <p:sldId id="258" r:id="rId10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3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viewProps" Target="viewProps.xml"></Relationship><Relationship Id="rId1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125382649150.png"></Relationship><Relationship Id="rId2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407795" y="3185795"/>
            <a:ext cx="2737485" cy="26924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rmAutofit fontScale="92500" lnSpcReduction="20000"/>
          </a:bodyPr>
          <a:lstStyle>
            <a:lvl1pPr marL="342900" indent="-3429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 defTabSz="508000" latinLnBrk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유지상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0005" y="892175"/>
            <a:ext cx="2955290" cy="15068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b="1">
                <a:solidFill>
                  <a:schemeClr val="bg1"/>
                </a:solidFill>
                <a:latin typeface="Arial" charset="0"/>
                <a:ea typeface="맑은 고딕" charset="0"/>
              </a:rPr>
              <a:t>유스케이스</a:t>
            </a:r>
            <a:endParaRPr lang="ko-KR" altLang="en-US" sz="4600" b="1">
              <a:solidFill>
                <a:schemeClr val="bg1"/>
              </a:solidFill>
              <a:latin typeface="Arial" charset="0"/>
              <a:ea typeface="맑은 고딕" charset="0"/>
            </a:endParaRPr>
          </a:p>
          <a:p>
            <a:pPr marL="0" indent="0" algn="l" fontAlgn="base" defTabSz="914400" eaLnBrk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b="1">
                <a:solidFill>
                  <a:schemeClr val="bg1"/>
                </a:solidFill>
                <a:latin typeface="Arial" charset="0"/>
                <a:ea typeface="맑은 고딕" charset="0"/>
              </a:rPr>
              <a:t>다이어그램</a:t>
            </a:r>
            <a:endParaRPr lang="ko-KR" altLang="en-US" sz="46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 rot="0">
            <a:off x="1405255" y="3367405"/>
            <a:ext cx="1824990" cy="343535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 defTabSz="508000" latinLnBrk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2019-11-18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54150" y="2591435"/>
            <a:ext cx="334645" cy="334645"/>
            <a:chOff x="1454150" y="2591435"/>
            <a:chExt cx="334645" cy="33464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454150" y="2591435"/>
              <a:ext cx="334645" cy="33464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54150" y="2591435"/>
              <a:ext cx="334645" cy="33464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63830" y="52070"/>
            <a:ext cx="5677535" cy="21272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01.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 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유스케이스다이어그램_유지상_20191118</a:t>
            </a:r>
            <a:endParaRPr lang="ko-KR" altLang="en-US" sz="900" b="1">
              <a:solidFill>
                <a:srgbClr val="C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defTabSz="508000" latinLnBrk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chemeClr val="tx1"/>
                </a:solidFill>
                <a:latin typeface="맑은 고딕" charset="0"/>
                <a:ea typeface="Arial" charset="0"/>
              </a:rPr>
              <a:t>유스케이스 다이어그램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7205" y="528955"/>
            <a:ext cx="5334635" cy="43738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112</Paragraphs>
  <Words>428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지상</dc:creator>
  <cp:lastModifiedBy>유 지상</cp:lastModifiedBy>
  <dc:title>제목</dc:title>
  <dcterms:modified xsi:type="dcterms:W3CDTF">2016-10-04T04:51:38Z</dcterms:modified>
</cp:coreProperties>
</file>