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72" r:id="rId5"/>
  </p:sldMasterIdLst>
  <p:notesMasterIdLst>
    <p:notesMasterId r:id="rId7"/>
  </p:notesMasterIdLst>
  <p:sldIdLst>
    <p:sldId id="256" r:id="rId9"/>
    <p:sldId id="258" r:id="rId10"/>
  </p:sldIdLst>
  <p:sldSz cx="9144000" cy="51435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4" userDrawn="0">
          <p15:clr>
            <a:srgbClr val="A4A3A4"/>
          </p15:clr>
        </p15:guide>
        <p15:guide id="2" pos="0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1A85C6"/>
    <a:srgbClr val="E19B1D"/>
    <a:srgbClr val="82D5E6"/>
    <a:srgbClr val="76CFEE"/>
    <a:srgbClr val="77C0ED"/>
    <a:srgbClr val="BFCFDE"/>
    <a:srgbClr val="E0A91E"/>
    <a:srgbClr val="CE9B1C"/>
    <a:srgbClr val="E4B338"/>
    <a:srgbClr val="F7C537"/>
  </p:clrMru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768" autoAdjust="0"/>
  </p:normalViewPr>
  <p:slideViewPr>
    <p:cSldViewPr snapToGrid="0" snapToObjects="1">
      <p:cViewPr varScale="1">
        <p:scale>
          <a:sx n="124" d="100"/>
          <a:sy n="124" d="100"/>
        </p:scale>
        <p:origin x="246" y="102"/>
      </p:cViewPr>
      <p:guideLst>
        <p:guide orient="horz" pos="106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notesMaster" Target="notesMasters/notesMaster1.xml"></Relationship><Relationship Id="rId9" Type="http://schemas.openxmlformats.org/officeDocument/2006/relationships/slide" Target="slides/slide1.xml"></Relationship><Relationship Id="rId10" Type="http://schemas.openxmlformats.org/officeDocument/2006/relationships/slide" Target="slides/slide2.xml"></Relationship><Relationship Id="rId11" Type="http://schemas.openxmlformats.org/officeDocument/2006/relationships/viewProps" Target="viewProps.xml"></Relationship><Relationship Id="rId1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51435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" y="0"/>
            <a:ext cx="2425699" cy="1819274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 flipV="1">
            <a:off x="2943224" y="492918"/>
            <a:ext cx="6200776" cy="4650582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7315200" y="3771900"/>
            <a:ext cx="1828800" cy="1371601"/>
          </a:xfrm>
          <a:prstGeom prst="line">
            <a:avLst/>
          </a:prstGeom>
          <a:ln w="25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Footer Placeholder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ctr" eaLnBrk="0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Slide Number Placeholder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Placeholder 15"/>
          <p:cNvSpPr txBox="1">
            <a:spLocks noGrp="1" noChangeArrowheads="1"/>
          </p:cNvSpPr>
          <p:nvPr>
            <p:ph type="title"/>
          </p:nvPr>
        </p:nvSpPr>
        <p:spPr>
          <a:xfrm>
            <a:off x="1257935" y="1305560"/>
            <a:ext cx="4897755" cy="121793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4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0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0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Date Placeholder 2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Footer Placeholder 2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3" name="Slide Number Placeholder 2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1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날짜 개체 틀 26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바닥글 개체 틀 27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8" name="슬라이드 번호 개체 틀 2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Subtitle 30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234950" y="486410"/>
            <a:ext cx="8682990" cy="7454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Text Placeholder 31"/>
          <p:cNvSpPr txBox="1">
            <a:spLocks noGrp="1" noChangeArrowheads="1"/>
          </p:cNvSpPr>
          <p:nvPr>
            <p:ph type="title"/>
          </p:nvPr>
        </p:nvSpPr>
        <p:spPr>
          <a:xfrm>
            <a:off x="163830" y="52070"/>
            <a:ext cx="5675630" cy="21082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900" b="1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2018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4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468542663467.png"></Relationship><Relationship Id="rId2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1407795" y="3185795"/>
            <a:ext cx="2737485" cy="269240"/>
          </a:xfrm>
          <a:prstGeom prst="rect">
            <a:avLst/>
          </a:prstGeom>
        </p:spPr>
        <p:txBody>
          <a:bodyPr wrap="square" lIns="36195" tIns="36195" rIns="36195" bIns="36195" numCol="1" vert="horz" anchor="ctr">
            <a:normAutofit fontScale="92500" lnSpcReduction="20000"/>
          </a:bodyPr>
          <a:lstStyle>
            <a:lvl1pPr marL="342900" indent="-34290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 defTabSz="508000" latinLnBrk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유지상</a:t>
            </a:r>
            <a:endParaRPr lang="ko-KR" altLang="en-US" sz="14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0005" y="892175"/>
            <a:ext cx="3104515" cy="15068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600" b="1">
                <a:solidFill>
                  <a:schemeClr val="bg1"/>
                </a:solidFill>
                <a:latin typeface="Arial" charset="0"/>
                <a:ea typeface="맑은 고딕" charset="0"/>
              </a:rPr>
              <a:t>클래스</a:t>
            </a:r>
            <a:endParaRPr lang="ko-KR" altLang="en-US" sz="4600" b="1">
              <a:solidFill>
                <a:schemeClr val="bg1"/>
              </a:solidFill>
              <a:latin typeface="Arial" charset="0"/>
              <a:ea typeface="맑은 고딕" charset="0"/>
            </a:endParaRPr>
          </a:p>
          <a:p>
            <a:pPr marL="0" indent="0" algn="l" fontAlgn="base" defTabSz="914400" eaLnBrk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600" b="1">
                <a:solidFill>
                  <a:schemeClr val="bg1"/>
                </a:solidFill>
                <a:latin typeface="Arial" charset="0"/>
                <a:ea typeface="맑은 고딕" charset="0"/>
              </a:rPr>
              <a:t>다이어그램</a:t>
            </a:r>
            <a:endParaRPr lang="ko-KR" altLang="en-US" sz="4600" b="1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 rot="0">
            <a:off x="1405255" y="3367405"/>
            <a:ext cx="1824990" cy="343535"/>
          </a:xfrm>
          <a:prstGeom prst="rect"/>
        </p:spPr>
        <p:txBody>
          <a:bodyPr wrap="square" lIns="36195" tIns="36195" rIns="36195" bIns="36195" numCol="1" vert="horz" anchor="ctr">
            <a:noAutofit/>
          </a:bodyPr>
          <a:lstStyle>
            <a:lvl1pPr marL="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 defTabSz="508000" latinLnBrk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chemeClr val="bg1">
                    <a:lumMod val="75000"/>
                  </a:schemeClr>
                </a:solidFill>
                <a:latin typeface="Arial" charset="0"/>
                <a:ea typeface="Tahoma" charset="0"/>
                <a:cs typeface="Arial" charset="0"/>
              </a:rPr>
              <a:t>2019-11-18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454150" y="2591435"/>
            <a:ext cx="334645" cy="334645"/>
            <a:chOff x="1454150" y="2591435"/>
            <a:chExt cx="334645" cy="33464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454150" y="2591435"/>
              <a:ext cx="334645" cy="33464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1454150" y="2591435"/>
              <a:ext cx="334645" cy="33464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362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63830" y="52070"/>
            <a:ext cx="5676900" cy="21209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sz="900" b="1">
                <a:solidFill>
                  <a:srgbClr val="C00000"/>
                </a:solidFill>
                <a:latin typeface="맑은 고딕" charset="0"/>
                <a:ea typeface="Arial" charset="0"/>
              </a:rPr>
              <a:t>0</a:t>
            </a:r>
            <a:r>
              <a:rPr sz="900" b="1">
                <a:solidFill>
                  <a:srgbClr val="C00000"/>
                </a:solidFill>
                <a:latin typeface="맑은 고딕" charset="0"/>
                <a:ea typeface="Arial" charset="0"/>
              </a:rPr>
              <a:t>2</a:t>
            </a:r>
            <a:r>
              <a:rPr sz="900" b="1">
                <a:solidFill>
                  <a:srgbClr val="C00000"/>
                </a:solidFill>
                <a:latin typeface="맑은 고딕" charset="0"/>
                <a:ea typeface="Arial" charset="0"/>
              </a:rPr>
              <a:t>.</a:t>
            </a:r>
            <a:r>
              <a:rPr sz="900" b="1">
                <a:solidFill>
                  <a:srgbClr val="C00000"/>
                </a:solidFill>
                <a:latin typeface="맑은 고딕" charset="0"/>
                <a:ea typeface="Arial" charset="0"/>
              </a:rPr>
              <a:t> </a:t>
            </a:r>
            <a:r>
              <a:rPr sz="900" b="1">
                <a:solidFill>
                  <a:srgbClr val="C00000"/>
                </a:solidFill>
                <a:latin typeface="맑은 고딕" charset="0"/>
                <a:ea typeface="Arial" charset="0"/>
              </a:rPr>
              <a:t>클래스다이어그램_유지상_20191118</a:t>
            </a:r>
            <a:endParaRPr lang="ko-KR" altLang="en-US" sz="900" b="1">
              <a:solidFill>
                <a:schemeClr val="tx1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7094220" y="102235"/>
            <a:ext cx="1824990" cy="138430"/>
          </a:xfrm>
          <a:prstGeom prst="rect">
            <a:avLst/>
          </a:prstGeom>
        </p:spPr>
        <p:txBody>
          <a:bodyPr wrap="square" lIns="36195" tIns="36195" rIns="36195" bIns="36195" numCol="1" vert="horz" anchor="ctr">
            <a:noAutofit/>
          </a:bodyPr>
          <a:lstStyle>
            <a:lvl1pPr marL="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 defTabSz="508000" latinLnBrk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sz="900" b="1">
                <a:solidFill>
                  <a:schemeClr val="tx1"/>
                </a:solidFill>
                <a:latin typeface="맑은 고딕" charset="0"/>
                <a:ea typeface="Arial" charset="0"/>
              </a:rPr>
              <a:t>클래스 다이어그램</a:t>
            </a:r>
            <a:endParaRPr lang="ko-KR" altLang="en-US" sz="800" b="1">
              <a:solidFill>
                <a:schemeClr val="bg1">
                  <a:lumMod val="75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20" name="그림 19" descr="C:/Users/pc11/AppData/Roaming/PolarisOffice/ETemp/4204_8829024/fImage46854266346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1580" y="513080"/>
            <a:ext cx="6445250" cy="437451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78444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112</Paragraphs>
  <Words>428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유 지상</dc:creator>
  <cp:lastModifiedBy>유 지상</cp:lastModifiedBy>
  <dc:title>제목</dc:title>
  <dcterms:modified xsi:type="dcterms:W3CDTF">2016-10-04T04:51:38Z</dcterms:modified>
</cp:coreProperties>
</file>