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586E-67D0-4B13-97B5-5D206A971F88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F6EB-7C3A-46B0-9AFE-E63A202DE94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5938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유스케이스다이어그램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86507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이선</a:t>
            </a:r>
            <a:r>
              <a:rPr lang="ko-KR" altLang="en-US" dirty="0"/>
              <a:t>욱</a:t>
            </a:r>
            <a:r>
              <a:rPr lang="en-US" altLang="ko-KR" dirty="0" smtClean="0"/>
              <a:t>_20191118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305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유스케이스다이어그램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유스케이스다이어그램</dc:title>
  <dc:creator>pc18</dc:creator>
  <cp:lastModifiedBy>pc18</cp:lastModifiedBy>
  <cp:revision>1</cp:revision>
  <dcterms:created xsi:type="dcterms:W3CDTF">2019-11-20T00:01:19Z</dcterms:created>
  <dcterms:modified xsi:type="dcterms:W3CDTF">2019-11-20T00:02:38Z</dcterms:modified>
</cp:coreProperties>
</file>