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605F-74EA-404D-92A8-408E1F44C87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FD3B-FA2D-46F0-810F-7312C58A2E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8565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클래스다이어그램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0751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이선</a:t>
            </a:r>
            <a:r>
              <a:rPr lang="ko-KR" altLang="en-US" dirty="0"/>
              <a:t>욱</a:t>
            </a:r>
            <a:r>
              <a:rPr lang="en-US" altLang="ko-KR" dirty="0" smtClean="0"/>
              <a:t>_20191118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제목 없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16"/>
            <a:ext cx="9144000" cy="6399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클래스다이어그램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클래스다이어그램</dc:title>
  <dc:creator>pc18</dc:creator>
  <cp:lastModifiedBy>pc18</cp:lastModifiedBy>
  <cp:revision>1</cp:revision>
  <dcterms:created xsi:type="dcterms:W3CDTF">2019-11-21T11:09:54Z</dcterms:created>
  <dcterms:modified xsi:type="dcterms:W3CDTF">2019-11-21T11:11:00Z</dcterms:modified>
</cp:coreProperties>
</file>