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4F3D-6A5E-4273-A141-D9A8B44EF94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3010-A7D8-4D75-8B8D-D69E7B4DD7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499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오류원인파악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90401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이선</a:t>
            </a:r>
            <a:r>
              <a:rPr lang="ko-KR" altLang="en-US" dirty="0"/>
              <a:t>욱</a:t>
            </a:r>
            <a:r>
              <a:rPr lang="en-US" altLang="ko-KR" dirty="0" smtClean="0"/>
              <a:t>_20191118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log4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" y="131095"/>
            <a:ext cx="8929718" cy="2383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10" y="2545859"/>
            <a:ext cx="7715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새로운 글을 등록하는데 오류가 발생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오류원인은 존재하지 않는 테이블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BoardOperateSystem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클래스의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insertNew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sz="1600" dirty="0" smtClean="0">
                <a:solidFill>
                  <a:schemeClr val="bg1"/>
                </a:solidFill>
              </a:rPr>
              <a:t> 확인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 descr="log4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9" y="3867424"/>
            <a:ext cx="8931600" cy="2827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log4g3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8" y="129087"/>
            <a:ext cx="8931600" cy="2826000"/>
          </a:xfrm>
          <a:prstGeom prst="rect">
            <a:avLst/>
          </a:prstGeom>
        </p:spPr>
      </p:pic>
      <p:pic>
        <p:nvPicPr>
          <p:cNvPr id="3" name="그림 2" descr="log4g4.png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2" y="4331446"/>
            <a:ext cx="8931600" cy="238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5852" y="3143248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오류 쿼리 확인 후 </a:t>
            </a:r>
            <a:r>
              <a:rPr lang="ko-KR" altLang="en-US" dirty="0" err="1" smtClean="0">
                <a:solidFill>
                  <a:schemeClr val="bg1"/>
                </a:solidFill>
              </a:rPr>
              <a:t>테이블명</a:t>
            </a:r>
            <a:r>
              <a:rPr lang="ko-KR" altLang="en-US" dirty="0" smtClean="0">
                <a:solidFill>
                  <a:schemeClr val="bg1"/>
                </a:solidFill>
              </a:rPr>
              <a:t>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실행 후 결과 확인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30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log4j오류원인파악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log4j오류원인파악</dc:title>
  <dc:creator>pc18</dc:creator>
  <cp:lastModifiedBy>pc18</cp:lastModifiedBy>
  <cp:revision>2</cp:revision>
  <dcterms:created xsi:type="dcterms:W3CDTF">2019-11-20T10:28:06Z</dcterms:created>
  <dcterms:modified xsi:type="dcterms:W3CDTF">2019-11-20T10:43:20Z</dcterms:modified>
</cp:coreProperties>
</file>