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9465-7CC8-493A-8F18-BE6E0C8ACB7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21D9-9DBE-412A-816F-BB6A9EFA88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01\Desktop\use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1413"/>
            <a:ext cx="8143932" cy="4705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pc01</dc:creator>
  <cp:lastModifiedBy>pc01</cp:lastModifiedBy>
  <cp:revision>1</cp:revision>
  <dcterms:created xsi:type="dcterms:W3CDTF">2019-11-21T10:48:21Z</dcterms:created>
  <dcterms:modified xsi:type="dcterms:W3CDTF">2019-11-21T10:48:58Z</dcterms:modified>
</cp:coreProperties>
</file>