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0675-4E2D-4D50-AB7A-E683EB554332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7452-AAF4-4A48-83B5-8DE061E1EC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이이</a:t>
            </a:r>
            <a:r>
              <a:rPr lang="ko-KR" altLang="en-US" dirty="0" err="1"/>
              <a:t>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c01\Desktop\클래스다이어그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클래스 다이어그램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클래스 다이어그램</dc:title>
  <dc:creator>pc01</dc:creator>
  <cp:lastModifiedBy>pc01</cp:lastModifiedBy>
  <cp:revision>1</cp:revision>
  <dcterms:created xsi:type="dcterms:W3CDTF">2019-11-22T08:39:50Z</dcterms:created>
  <dcterms:modified xsi:type="dcterms:W3CDTF">2019-11-22T08:40:54Z</dcterms:modified>
</cp:coreProperties>
</file>