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6BF6-EDC8-443C-A032-239E908B4CC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70A9-F272-40DE-9444-3D2526E4B9F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6BF6-EDC8-443C-A032-239E908B4CC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70A9-F272-40DE-9444-3D2526E4B9F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6BF6-EDC8-443C-A032-239E908B4CC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70A9-F272-40DE-9444-3D2526E4B9F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6BF6-EDC8-443C-A032-239E908B4CC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70A9-F272-40DE-9444-3D2526E4B9F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6BF6-EDC8-443C-A032-239E908B4CC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70A9-F272-40DE-9444-3D2526E4B9F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6BF6-EDC8-443C-A032-239E908B4CC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70A9-F272-40DE-9444-3D2526E4B9F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6BF6-EDC8-443C-A032-239E908B4CC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70A9-F272-40DE-9444-3D2526E4B9F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6BF6-EDC8-443C-A032-239E908B4CC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70A9-F272-40DE-9444-3D2526E4B9F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6BF6-EDC8-443C-A032-239E908B4CC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70A9-F272-40DE-9444-3D2526E4B9F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6BF6-EDC8-443C-A032-239E908B4CC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70A9-F272-40DE-9444-3D2526E4B9F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6BF6-EDC8-443C-A032-239E908B4CC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970A9-F272-40DE-9444-3D2526E4B9F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26BF6-EDC8-443C-A032-239E908B4CC2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970A9-F272-40DE-9444-3D2526E4B9F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log4j</a:t>
            </a:r>
            <a:r>
              <a:rPr lang="ko-KR" altLang="en-US" dirty="0" smtClean="0"/>
              <a:t>오류원인파악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43438" y="4143380"/>
            <a:ext cx="4200532" cy="685808"/>
          </a:xfrm>
        </p:spPr>
        <p:txBody>
          <a:bodyPr/>
          <a:lstStyle/>
          <a:p>
            <a:r>
              <a:rPr lang="ko-KR" altLang="en-US" dirty="0" err="1" smtClean="0"/>
              <a:t>이이</a:t>
            </a:r>
            <a:r>
              <a:rPr lang="ko-KR" altLang="en-US" dirty="0" err="1"/>
              <a:t>슬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c01\Desktop\고의적오류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24"/>
            <a:ext cx="9144001" cy="35719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0" y="1000108"/>
            <a:ext cx="9144000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968592" y="3774048"/>
            <a:ext cx="617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invalid identifier :</a:t>
            </a:r>
            <a:r>
              <a:rPr lang="ko-KR" altLang="en-US" dirty="0"/>
              <a:t> </a:t>
            </a:r>
            <a:r>
              <a:rPr lang="ko-KR" altLang="en-US" dirty="0" smtClean="0"/>
              <a:t>잘못된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사용으로 인한 오류 발생</a:t>
            </a:r>
            <a:endParaRPr lang="en-US" altLang="ko-KR" dirty="0" smtClean="0"/>
          </a:p>
        </p:txBody>
      </p:sp>
      <p:cxnSp>
        <p:nvCxnSpPr>
          <p:cNvPr id="8" name="직선 화살표 연결선 7"/>
          <p:cNvCxnSpPr/>
          <p:nvPr/>
        </p:nvCxnSpPr>
        <p:spPr>
          <a:xfrm rot="5400000">
            <a:off x="7571927" y="2714151"/>
            <a:ext cx="2143140" cy="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C:\Users\pc01\Desktop\오류발생위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14818"/>
            <a:ext cx="9144000" cy="1571636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3428992" y="4643446"/>
            <a:ext cx="71438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rot="5400000">
            <a:off x="3250866" y="5464514"/>
            <a:ext cx="1071570" cy="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0062" y="6072206"/>
            <a:ext cx="483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컬럼명이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mem_id</a:t>
            </a:r>
            <a:r>
              <a:rPr lang="ko-KR" altLang="en-US" dirty="0" smtClean="0"/>
              <a:t>인데 </a:t>
            </a:r>
            <a:r>
              <a:rPr lang="en-US" altLang="ko-KR" dirty="0" err="1" smtClean="0"/>
              <a:t>memid</a:t>
            </a:r>
            <a:r>
              <a:rPr lang="ko-KR" altLang="en-US" dirty="0" smtClean="0"/>
              <a:t>로 들어가 있음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pc01\Desktop\정상작동확인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00306"/>
            <a:ext cx="9144000" cy="4162425"/>
          </a:xfrm>
          <a:prstGeom prst="rect">
            <a:avLst/>
          </a:prstGeom>
          <a:noFill/>
        </p:spPr>
      </p:pic>
      <p:pic>
        <p:nvPicPr>
          <p:cNvPr id="2052" name="Picture 4" descr="C:\Users\pc01\Desktop\오류수정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85794"/>
            <a:ext cx="5643570" cy="150017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929322" y="1428736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쿼리 수정 및 정상동작 확인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</Words>
  <Application>Microsoft Office PowerPoint</Application>
  <PresentationFormat>화면 슬라이드 쇼(4:3)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log4j오류원인파악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log4j오류원인파악</dc:title>
  <dc:creator>pc01</dc:creator>
  <cp:lastModifiedBy>pc01</cp:lastModifiedBy>
  <cp:revision>2</cp:revision>
  <dcterms:created xsi:type="dcterms:W3CDTF">2019-11-21T10:18:29Z</dcterms:created>
  <dcterms:modified xsi:type="dcterms:W3CDTF">2019-11-21T10:31:11Z</dcterms:modified>
</cp:coreProperties>
</file>