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435575" y="1026785"/>
            <a:ext cx="7081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클래스 다이어그램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477300" y="3059668"/>
            <a:ext cx="44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전보영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클래스 다이어그램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pc12\Desktop\20191121_185507.pn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267" y="1283977"/>
            <a:ext cx="9497466" cy="525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