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40EBF-EBF2-48D9-93FE-3A504A6F7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41BF7-760C-4790-AED6-15804366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A5CA8-A12F-4483-ADE7-5B3D0A2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52A-FAF3-4531-B447-FE65DC11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119E-F1CE-44E6-B570-C85BF114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57823-9BB2-4322-96FA-4E0A9DC8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8BB62-A846-46D8-92C0-79BECAE1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D34EE-3743-4D59-BF3D-959C34B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B5A0-091C-468C-A728-45730F3D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E763F-2FC8-43F0-9C7D-5C841DE6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DEFCC6-A1B9-464E-AC7E-A2148C8D7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B5AE2-DFEB-4130-953F-188BAE6C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D7E3C-BEC4-4FC9-9507-B9CBE9EA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DBAA2-7B46-4634-A00D-304E1ABE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17CA6-DD67-4580-869B-2C7DFB69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9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0E409-C785-4308-B689-A7878E8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D219C-5B47-4B5D-9B4A-0DB7F4C1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F91D3-F5A4-415D-A096-89A27F6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4D5A-E931-4F99-B8BB-39520613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DB803-17D3-4664-A7A2-72596E2D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DD6C-7DBC-43F0-B7C4-F9F46E67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91CBE-69C5-4248-A6ED-79B4539C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601ED-165F-4828-93A9-66E00F3F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32A94-951D-40A2-88DC-65EF44BF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06B6-46C6-4CE1-A4D6-EBD11CB3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3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4D88-BEE5-4161-95E0-6F8A2859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B7694-5159-4C51-B18A-CB2923DB8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60668-6686-414B-B75D-E901C251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DE0F2-D815-477A-956E-FC0D5675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2C4D6-A605-4F1C-A6C9-FDFA0979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60CBD-60B0-491B-A43B-5F698B1C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6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BDC5-6B2B-467A-9E43-91507C17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9B36D-6777-4CE8-8C63-C3F73E2E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2CE85-B3E1-44D4-8FD8-B284EA5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3B61E2-D8C8-4DD9-8653-34976767A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4CFD5-D90A-4008-8278-31AC7C6B7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AC28-17DE-4FE4-B6C3-2806AC1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FCD82-61AE-4D2A-96F2-26E53EB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C80CF-0C14-40F8-AAF1-3457875E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1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3B0A-E51B-43DA-9815-759FACD2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14FD9-803C-4E23-98FA-5DD3CFC9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D028F-D829-4E19-B5B9-F73A2B21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789D1-E348-4FF8-8833-ACD6AF1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5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6C0D4-8043-4AEA-9A8C-59429F25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AF2D6F-F3E0-412B-A16A-41E41B50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936C1-E3E5-4FE9-B2B2-17A1BC9A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82C25-BAD0-47F5-8A39-E904654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91B7-4FDD-4689-9F1E-94375F9B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44DCD-91CD-4D24-BECB-2809144E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10B0A-56CF-4B0D-B532-47A2E83F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2009B-8776-468D-9385-403EEE1A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E6454-CF11-4E84-86A2-3792160F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1522-E8DF-4E01-92E1-D6077863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5EE3D-9717-413E-A6DD-6EC65869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E8356-DCB0-44DC-87BD-CF44EBB5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11CAC-66A6-4E60-AA69-6BACA573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CE072-0C93-4B70-BEE3-0FCE718A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9CD8B-7218-4332-826E-C01589B8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F1ABA5-6C54-4A1A-99D4-4B1CB050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70CE6-05E9-4946-9D35-93404005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832-ED08-4A11-8704-865C328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F47E-EF6B-4263-B48E-5BAF1A4E349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64C6D-CE12-42CE-BA9B-580197C7A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64AF-DEE8-479E-9826-A631E8509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492C-3DD2-4456-BD67-C62DBE128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7EF1B-0D11-480A-901A-9AE4791F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414075"/>
            <a:ext cx="10515600" cy="4351338"/>
          </a:xfrm>
        </p:spPr>
        <p:txBody>
          <a:bodyPr/>
          <a:lstStyle/>
          <a:p>
            <a:r>
              <a:rPr lang="ko-KR" altLang="en-US" dirty="0"/>
              <a:t>대덕인재 개발원 수강생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조건희 </a:t>
            </a:r>
            <a:r>
              <a:rPr lang="en-US" altLang="ko-KR" dirty="0"/>
              <a:t>–</a:t>
            </a:r>
          </a:p>
          <a:p>
            <a:pPr lvl="3" algn="ctr"/>
            <a:r>
              <a:rPr lang="ko-KR" altLang="en-US" sz="2500" dirty="0" err="1"/>
              <a:t>유스케이스다이어그램</a:t>
            </a:r>
            <a:r>
              <a:rPr lang="ko-KR" altLang="en-US" sz="2500" dirty="0"/>
              <a:t> 작성</a:t>
            </a:r>
            <a:r>
              <a:rPr lang="en-US" altLang="ko-KR" sz="2500" dirty="0"/>
              <a:t>(</a:t>
            </a:r>
            <a:r>
              <a:rPr lang="ko-KR" altLang="en-US" sz="2500" dirty="0"/>
              <a:t>게시판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1351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62D481-46F4-4201-9AD2-5C2F56FE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866774"/>
            <a:ext cx="9726096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건희</dc:creator>
  <cp:lastModifiedBy>조 건희</cp:lastModifiedBy>
  <cp:revision>1</cp:revision>
  <dcterms:created xsi:type="dcterms:W3CDTF">2019-11-21T10:58:56Z</dcterms:created>
  <dcterms:modified xsi:type="dcterms:W3CDTF">2019-11-21T11:00:53Z</dcterms:modified>
</cp:coreProperties>
</file>