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06D02-27E3-4D58-8F51-03EB9B3EC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C511FF-D0B4-417A-AC8B-9445493EF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CE597-95DD-43AD-88B4-367725E7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B2C1-534C-4E79-B98F-F5D58931144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399CF4-5024-4006-B7CD-424E90CF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1CE15-8005-4C59-928F-2D160A3D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A45F-E16C-4176-8760-E6486483D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38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6DE06-EFBE-4789-8C6E-EE7D3F61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877491-8490-4AD4-A5B0-C54619B17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4DAC4-A45B-4C40-B0CF-8DC8A81A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B2C1-534C-4E79-B98F-F5D58931144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0E9992-0475-4B46-A794-51913629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1D470-773B-483C-ABE4-5870DABA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A45F-E16C-4176-8760-E6486483D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6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38D56A-F6E7-48A1-9AD1-F3B5AD28C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1F34B3-8FD5-4C83-8ACD-392D8AE36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9C2B2F-D50B-49E2-B846-6BF8B606D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B2C1-534C-4E79-B98F-F5D58931144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2463F7-A4AE-4CC3-9BAD-55D7FA3B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F4B037-BF44-473F-B912-E3510B0D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A45F-E16C-4176-8760-E6486483D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59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4F19B-0582-4320-A9D0-4A1E3A6E9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0E8122-277F-43B9-87F4-8CDFAB142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66C613-6560-43B4-AD03-B790AAD7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B2C1-534C-4E79-B98F-F5D58931144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431F55-3929-4A95-A54C-15620E1E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EF301-3E13-40F1-A3E7-97A1365B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A45F-E16C-4176-8760-E6486483D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97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46551-3AAF-4EE0-BE24-93F25A4A1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C6A836-926A-45EF-88C3-A791D5611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AD13D-1022-41E6-BE96-417C0FF6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B2C1-534C-4E79-B98F-F5D58931144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D8EC2-006F-48D1-AA42-AF3767030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56B93-A32D-44EA-9EC7-5FCDE1D5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A45F-E16C-4176-8760-E6486483D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75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2F870-D4B3-47C3-859F-353DF244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FD2C1A-F708-4E54-8384-7D7D32AD1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7547F8-9803-4CED-B925-A5282896D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D1BC76-A272-44CF-9FE0-D06D0C2E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B2C1-534C-4E79-B98F-F5D58931144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64EDD2-7872-46C8-8D41-56F07EB3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30832F-29F9-4ABE-9525-4ACBAD63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A45F-E16C-4176-8760-E6486483D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5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FEAD2-0007-414C-98D0-1A5F66FEC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65C490-61F9-411D-B726-074669439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0052AB-E74D-4601-8A7C-B015DE9B5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F288CF-F3F3-42B5-B8FF-56A0B71B0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82FEF0-713E-4AFE-97EA-E6613F7E4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DBBD00-644F-4190-B601-55A189155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B2C1-534C-4E79-B98F-F5D58931144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15942A-745D-414A-BEF7-AB358A6F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FC2AB3-79CE-4F2D-B53E-D99C1B31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A45F-E16C-4176-8760-E6486483D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50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64DE5-0B34-499A-BA2A-9715BE9B8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AD19E1-53D0-4D5F-94D2-C32B66145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B2C1-534C-4E79-B98F-F5D58931144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1804BB-B5BC-47F3-960C-D800EC27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0D3863-86B1-498C-91E2-BD4CF2FA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A45F-E16C-4176-8760-E6486483D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3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678F25-F50A-4A3E-9F39-4CD64D16B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B2C1-534C-4E79-B98F-F5D58931144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385F91-2C61-489D-8C0A-A0C7DCE5C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9EBA03-F0A3-400B-B3FC-D38C6F0B3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A45F-E16C-4176-8760-E6486483D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827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FA855-F281-4772-84F8-E30B1FC66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8C9E9-81A8-4CD2-9C97-4DFDA17AF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045D28-3383-4DB6-8D4F-D78DD7D28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CA51B7-1417-40EE-BC19-4778598AC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B2C1-534C-4E79-B98F-F5D58931144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013746-816A-4C82-B5B0-D47339CA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EFBDE7-C292-417F-8166-ED09DD1F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A45F-E16C-4176-8760-E6486483D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1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6307F-E56B-415D-A606-579773A82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3A65D2-BF45-4304-A3D9-5A7757E4F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B2FDBE-C557-4200-9F53-5BBC30831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7D0810-BD2F-4CC3-8E74-435B2316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B2C1-534C-4E79-B98F-F5D58931144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4C82D5-AAEC-4EAF-93A4-3468422A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311F4E-6457-497D-831B-4A11A1A8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A45F-E16C-4176-8760-E6486483D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38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804A07-09E8-4170-8324-69438D517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C727A4-E132-4B19-85E1-2493A3224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C4DF4-EDBE-4471-8A53-D69EF5368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BB2C1-534C-4E79-B98F-F5D58931144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F6550D-990A-4106-B62E-9CC9CEA0B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05225-398F-4496-BEAD-1566A2B2E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A45F-E16C-4176-8760-E6486483D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366D0-2D9E-49F5-8F43-18875D3C5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다이어그램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06A1A4-8816-4F1D-BCEA-0E7FB5C0D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수강생  </a:t>
            </a:r>
            <a:r>
              <a:rPr lang="en-US" altLang="ko-KR" dirty="0"/>
              <a:t>: </a:t>
            </a:r>
            <a:r>
              <a:rPr lang="ko-KR" altLang="en-US" dirty="0"/>
              <a:t>조건희</a:t>
            </a:r>
          </a:p>
        </p:txBody>
      </p:sp>
    </p:spTree>
    <p:extLst>
      <p:ext uri="{BB962C8B-B14F-4D97-AF65-F5344CB8AC3E}">
        <p14:creationId xmlns:p14="http://schemas.microsoft.com/office/powerpoint/2010/main" val="301902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04170E1-FE73-487C-8972-E115E78328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964"/>
          <a:stretch/>
        </p:blipFill>
        <p:spPr>
          <a:xfrm>
            <a:off x="902118" y="417168"/>
            <a:ext cx="9730814" cy="602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9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클래스 다이어그램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건희</dc:creator>
  <cp:lastModifiedBy>조 건희</cp:lastModifiedBy>
  <cp:revision>2</cp:revision>
  <dcterms:created xsi:type="dcterms:W3CDTF">2019-11-20T14:53:51Z</dcterms:created>
  <dcterms:modified xsi:type="dcterms:W3CDTF">2019-11-21T10:10:54Z</dcterms:modified>
</cp:coreProperties>
</file>