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84A08-2AE4-435E-8A8C-4625CB98B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920CD-FA72-4645-9DFC-17A075912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341D1-042D-49B7-9931-B30FE455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246C9-6FBA-4F34-A392-F2EE1123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1C0B1-81B4-40B8-9B4E-6063E45F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8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860D-37F7-43DF-A1BA-1779F070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9EB9E-5DD5-473B-8B4F-C95DEF0B2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63B12-32B5-4B5A-AFF3-43182B50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58EE7-7EC2-4BAC-96CA-37EDA536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46641-82EE-4B50-B913-04FC623D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55E221-400A-4F12-8CFD-0921DD12B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3A1DD-E9F5-461D-99A4-CBD3A5BF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3AC52-E1CD-4CB9-BA57-4B6950E0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3730B-B6EA-4DDA-A9D5-302283A7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6FD45-8C84-4F5E-A2DB-DA743E87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B9C65-F1E6-4CED-B2AD-89AE1D4B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F6FF3-330F-4CD6-9995-5D38B7A1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A2FFA-3BF4-4806-BD07-6060550F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8FC-4D8E-4E15-81A8-D38101F9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683B9-B537-439E-B78C-2B1A7183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6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11CD-A2A4-4121-AFDD-7AD73AA4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16E4F-A0D4-4190-9E2D-70CF39A1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A3368-DD99-483C-8D64-C17C734F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871FC-0B45-4726-9FF9-A078819C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B7C23-E202-40AB-ACDC-C69B228F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E48B7-ABF9-4A5F-92D7-56D02EF5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1061C-A654-453D-B656-71BCA4B8C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F74E1-CA54-4F10-9132-3D8E56BE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6545B-BBE6-4C5E-A58B-E4CF9B94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8F059-7DB8-4B38-B2C9-F8A47419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EAA59-9A96-47FA-9596-01AB7EB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30EE3-D851-4AAB-A37B-07B40BC3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A4A17-D87D-474B-AFC3-F36E00EA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3D36B-B767-4B22-A84E-7BCA3C16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B90A5C-7011-461F-A5A8-0083CA64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03020-CCA0-4C41-B784-34905B5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A750A-A982-46B3-9E0F-4BC911D6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D531DA-40D5-4BAB-A607-48AA2430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071082-CD5A-4BD1-AEC6-099AB97C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6251-702B-4653-AE7D-4D412EAF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982EC1-33B6-4D58-A7CD-26979DD7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AA98B0-03C2-4A16-BBCD-6EC213EE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1615-D775-4D83-9848-4EE7178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1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66B36F-E0E4-4EFE-A5EE-3F3D35B7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819958-161E-44A1-8AB2-A8D7E27A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0F829-E2C7-4246-8D8B-EB25B257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1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458CE-4540-4BB3-8950-9049D840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E73C0-6DB2-4111-96FD-D7BB55FE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5DF32-A811-4510-8D4B-58873C40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BF0E6-B5E1-49CC-9E3E-9833C6A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4D05B-FD95-4B0A-94F3-F9B8842E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B6673-C75A-4C1C-A55D-BE9A8C6E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768AE-208E-4E30-9938-21DD1372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0B495D-B4B2-4144-A796-550E7F80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A1CB8-A978-40F6-94EC-4A7DC128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C107E-7473-480D-8F7A-4DB39D9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EA35A-BF4A-44CE-92BA-5C27ED68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AF95-CFBF-4496-BAD7-75BCEC6F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B08BD-E294-4918-9CE7-5A14B7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BED87-54CB-46B6-84B8-990ADF32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3FDF5-1EB8-4AA5-9FCD-C2ABDFF84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A720-22A3-4EE3-91D6-AF7BC95C905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0488-123C-4669-8A00-7CC9D2B3A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1154B-92B7-497F-B352-B464F84D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1135-322A-4CCB-9BB9-5CFA6B3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5D3E24-452F-49FC-9324-8E4A19AF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0" y="1550009"/>
            <a:ext cx="7549416" cy="4353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F4344-1E5E-44D0-BBF6-21FF59FA44F8}"/>
              </a:ext>
            </a:extLst>
          </p:cNvPr>
          <p:cNvSpPr txBox="1"/>
          <p:nvPr/>
        </p:nvSpPr>
        <p:spPr>
          <a:xfrm>
            <a:off x="348080" y="799860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log4j </a:t>
            </a:r>
            <a:r>
              <a:rPr lang="ko-KR" altLang="en-US" dirty="0"/>
              <a:t>라이브러리 활용 과제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 </a:t>
            </a:r>
            <a:r>
              <a:rPr lang="ko-KR" altLang="en-US" dirty="0" err="1"/>
              <a:t>출력시</a:t>
            </a:r>
            <a:r>
              <a:rPr lang="ko-KR" altLang="en-US" dirty="0"/>
              <a:t> 값 나오지 않는 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85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DD5743-8468-432B-AB3A-28BEE38F27A6}"/>
              </a:ext>
            </a:extLst>
          </p:cNvPr>
          <p:cNvSpPr txBox="1"/>
          <p:nvPr/>
        </p:nvSpPr>
        <p:spPr>
          <a:xfrm>
            <a:off x="434820" y="666510"/>
            <a:ext cx="6767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log4j </a:t>
            </a:r>
            <a:r>
              <a:rPr lang="ko-KR" altLang="en-US" dirty="0"/>
              <a:t>라이브러리 활용 과제</a:t>
            </a:r>
            <a:endParaRPr lang="en-US" altLang="ko-KR" dirty="0"/>
          </a:p>
          <a:p>
            <a:r>
              <a:rPr lang="en-US" altLang="ko-KR" dirty="0"/>
              <a:t>2. Preparing Statement</a:t>
            </a:r>
            <a:r>
              <a:rPr lang="ko-KR" altLang="en-US" dirty="0"/>
              <a:t>에서 값이 넘어오지 않는 것을 확인하고 </a:t>
            </a:r>
            <a:endParaRPr lang="en-US" altLang="ko-KR" dirty="0"/>
          </a:p>
          <a:p>
            <a:r>
              <a:rPr lang="ko-KR" altLang="en-US" dirty="0"/>
              <a:t>쿼리문에서 오류가 있는 것을 고쳐주었다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1CD31-4AE2-4F29-95EF-85615DB2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0" y="1866838"/>
            <a:ext cx="7858125" cy="43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건희</dc:creator>
  <cp:lastModifiedBy>조 건희</cp:lastModifiedBy>
  <cp:revision>1</cp:revision>
  <dcterms:created xsi:type="dcterms:W3CDTF">2019-11-21T10:21:47Z</dcterms:created>
  <dcterms:modified xsi:type="dcterms:W3CDTF">2019-11-21T10:25:47Z</dcterms:modified>
</cp:coreProperties>
</file>