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00000000539000002B6340EE0A0.png"/>
  <manifest:file-entry manifest:media-type="image/png" manifest:full-path="Pictures/100000000000051D000002E4BF8A523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채우기와_20_선이_20_없는_20_개체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기본값-title">
      <style:graphic-properties draw:auto-grow-height="true" fo:min-height="3.506cm"/>
    </style:style>
    <style:style style:name="pr2" style:family="presentation" style:parent-style-name="기본값-subtitle">
      <style:graphic-properties draw:fill-color="#ffffff" draw:auto-grow-height="true" fo:min-height="13.859cm"/>
    </style:style>
    <style:style style:name="pr3" style:family="presentation" style:parent-style-name="기본값-notes">
      <style:graphic-properties draw:fill-color="#ffffff" draw:auto-grow-height="true" fo:min-height="13.364cm"/>
    </style:style>
    <style:style style:name="pr4" style:family="presentation" style:parent-style-name="기본값-subtitle">
      <style:graphic-properties draw:fill-color="#ffffff" draw:auto-grow-height="true" fo:min-height="2.573cm"/>
    </style:style>
    <style:style style:name="P1" style:family="paragraph">
      <style:paragraph-properties fo:margin-left="0cm" fo:margin-right="0cm" fo:margin-top="0cm" fo:margin-bottom="0cm" fo:line-height="90%" fo:text-indent="0cm" style:punctuation-wrap="hanging" style:writing-mode="lr-tb"/>
      <style:text-properties fo:font-family="'Arial Black'" style:font-family-generic="swiss" style:font-pitch="variable" style:font-family-asian="'Arial Black'" style:font-family-generic-asian="swiss" style:font-pitch-asian="variable" fo:hyphenate="false"/>
    </style:style>
    <style:style style:name="P2" style:family="paragraph">
      <style:text-properties fo:font-family="'Arial Black'" style:font-family-generic="swiss" style:font-pitch="variable" style:font-family-asian="'Arial Black'" style:font-family-generic-asian="swiss" style:font-pitch-asian="variable"/>
    </style:style>
    <style:style style:name="P3" style:family="paragraph">
      <style:text-properties style:font-size-asian="32pt"/>
    </style:style>
    <style:style style:name="P4" style:family="paragraph">
      <style:paragraph-properties fo:text-align="center"/>
    </style:style>
    <style:style style:name="P5" style:family="paragraph">
      <style:text-properties style:font-size-asian="20pt"/>
    </style:style>
    <style:style style:name="T1" style:family="text">
      <style:text-properties fo:color="#000000" style:text-line-through-style="none" fo:font-family="'Arial Black'" style:font-family-generic="swiss" style:font-pitch="variable" fo:font-size="72pt" fo:letter-spacing="normal" fo:font-style="normal" style:text-underline-style="none" fo:font-weight="bold" style:font-family-asian="'Arial Black'" style:font-family-generic-asian="swiss" style:font-pitch-asian="variable" style:font-size-asian="72pt" style:font-style-asian="normal" style:font-weight-asian="bold" style:font-family-complex="'Poppins SemiBold'" style:font-size-complex="72pt" style:font-style-complex="normal" style:font-weight-complex="bold"/>
    </style:style>
    <style:style style:name="T2" style:family="text">
      <style:text-properties fo:color="#000000" style:text-line-through-style="none" fo:font-family="'Arial Black'" style:font-family-generic="swiss" style:font-pitch="variable" fo:font-size="40pt" fo:letter-spacing="normal" fo:font-style="normal" style:text-underline-style="none" fo:font-weight="bold" style:font-family-asian="'Arial Black'" style:font-family-generic-asian="swiss" style:font-pitch-asian="variable" style:font-size-asian="40pt" style:font-style-asian="normal" style:font-weight-asian="bold" style:font-family-complex="'Poppins SemiBold'" style:font-size-complex="40pt" style:font-style-complex="normal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기본값" presentation:presentation-page-layout-name="AL1T0">
        <draw:frame presentation:style-name="pr1" draw:text-style-name="P2" draw:layer="layout" svg:width="25.199cm" svg:height="5.567cm" svg:x="1.2cm" svg:y="6.017cm" presentation:class="title" presentation:user-transformed="true">
          <draw:text-box>
            <text:p text:style-name="P1">
              <text:span text:style-name="T1">Log4j</text:span>
              <text:span text:style-name="T1">오류 원인 파악</text:span>
              <text:span text:style-name="T2">
                <text:line-break/>
              </text:span>
              <text:span text:style-name="T2"/>
            </text:p>
          </draw:text-box>
        </draw:frame>
        <draw:frame presentation:style-name="pr2" draw:text-style-name="P3" draw:layer="layout" svg:width="25.199cm" svg:height="13.859cm" svg:x="1.4cm" svg:y="4.914cm" presentation:class="subtitle">
          <draw:text-box>
            <text:p text:style-name="P3"/>
            <text:p text:style-name="P3"/>
            <text:p text:style-name="P3"/>
            <text:p text:style-name="P3"/>
            <text:p text:style-name="P3"/>
            <text:p text:style-name="P3"/>
            <text:p text:style-name="P3"/>
            <text:p text:style-name="P3"/>
            <text:p text:style-name="P3">조아라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기본값" presentation:presentation-page-layout-name="AL1T0">
        <office:forms form:automatic-focus="false" form:apply-design-mode="false"/>
        <draw:frame presentation:style-name="pr4" draw:text-style-name="P3" draw:layer="layout" svg:width="25.199cm" svg:height="2.573cm" svg:x="1.401cm" svg:y="16.627cm" presentation:class="subtitle" presentation:user-transformed="true">
          <draw:text-box>
            <text:p text:style-name="P3">sql문 오타로 인한 오류 발생</text:p>
          </draw:text-box>
        </draw:frame>
        <draw:frame draw:style-name="gr2" draw:text-style-name="P4" draw:layer="layout" svg:width="27.759cm" svg:height="14.365cm" svg:x="0.041cm" svg:y="1.835cm">
          <draw:image xlink:href="Pictures/100000000000051D000002E4BF8A523A.png" xlink:type="simple" xlink:show="embed" xlink:actuate="onLoad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기본값" presentation:presentation-page-layout-name="AL1T0">
        <office:forms form:automatic-focus="false" form:apply-design-mode="false"/>
        <draw:frame presentation:style-name="pr4" draw:text-style-name="P3" draw:layer="layout" svg:width="25.199cm" svg:height="2.573cm" svg:x="1.401cm" svg:y="16.6cm" presentation:class="subtitle" presentation:user-transformed="true">
          <draw:text-box>
            <text:p text:style-name="P3">쿼리 오타 수정 후 정상 작동 확인</text:p>
          </draw:text-box>
        </draw:frame>
        <draw:frame draw:style-name="gr2" draw:text-style-name="P4" draw:layer="layout" svg:width="27.959cm" svg:height="14.418cm" svg:x="0.041cm" svg:y="1.982cm">
          <draw:image xlink:href="Pictures/1000000000000539000002B6340EE0A0.png" xlink:type="simple" xlink:show="embed" xlink:actuate="onLoad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meta:initial-creator>조아라 jo</meta:initial-creator>
    <meta:creation-date>2019-11-21T19:41:14.36</meta:creation-date>
    <meta:editing-duration>PT10M38S</meta:editing-duration>
    <meta:editing-cycles>2</meta:editing-cycles>
    <dc:date>2019-11-21T19:51:47.69</dc:date>
    <dc:creator>조아라 jo</dc:creator>
    <meta:document-statistic meta:object-count="33"/>
    <meta:generator>OpenOffice/4.1.6$Win32 OpenOffice.org_project/416m1$Build-9790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-314</config:config-item>
      <config:config-item config:name="VisibleAreaLeft" config:type="int">-3694</config:config-item>
      <config:config-item config:name="VisibleAreaWidth" config:type="int">35470</config:config-item>
      <config:config-item config:name="VisibleAreaHeight" config:type="int">21664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-314</config:config-item>
          <config:config-item config:name="VisibleAreaLeft" config:type="int">-3694</config:config-item>
          <config:config-item config:name="VisibleAreaWidth" config:type="int">35471</config:config-item>
          <config:config-item config:name="VisibleAreaHeight" config:type="int">21665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!%),.:;?]}¢￠?'"′″℃&gt;〉＞》」』】〕！％），．：；？］｝｡｣､･ ﾞﾟ</config:config-item>
          <config:config-item config:name="EndLine" config:type="string">$(¥£[\{￡￥'"&lt;＜《「『【〔＄（［｛￦｢</config:config-item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marker draw:name="Arrow" svg:viewBox="0 0 20 30" svg:d="M10 0l-10 30h20z"/>
    <style:default-style style:family="graphic">
      <style:graphic-properties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fo:font-family="바탕" style:font-family-generic="roman" style:font-pitch="variable" fo:font-size="24pt" fo:language="en" fo:country="US" style:font-family-asian="바탕" style:font-family-generic-asian="system" style:font-pitch-asian="variable" style:font-size-asian="24pt" style:language-asian="ko" style:country-asian="KR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굴림" style:font-family-generic="roman" style:font-pitch="variable" fo:font-size="18pt" fo:font-style="normal" fo:text-shadow="none" style:text-underline-style="none" fo:font-weight="normal" style:letter-kerning="true" style:font-family-asian="굴림" style:font-family-generic-asian="system" style:font-pitch-asian="variable" style:font-size-asian="18pt" style:font-style-asian="normal" style:font-weight-asian="normal" style:font-family-complex="Mang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채우기와_20_선이_20_없는_20_개체" style:display-name="채우기와 선이 없는 개체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기본값-background" style:family="presentation">
      <style:graphic-properties draw:stroke="none" draw:fill="none"/>
      <style:text-properties style:letter-kerning="true"/>
    </style:style>
    <style:style style:name="기본값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기본값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굴림" style:font-family-generic="roman" style:font-pitch="variable" fo:font-size="20pt" fo:font-style="normal" fo:text-shadow="none" style:text-underline-style="none" fo:font-weight="normal" style:letter-kerning="true" style:font-family-asian="굴림" style:font-family-generic-asian="system" style:font-pitch-asian="variable" style:font-size-asian="20pt" style:font-style-asian="normal" style:font-weight-asian="normal" style:font-family-complex="Mang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기본값-outline1" style:family="presentation">
      <style:graphic-properties draw:stroke="none" draw:fill="none">
        <text:list-style style:name="기본값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style:use-window-font-color="true" style:text-outline="false" style:text-line-through-style="none" fo:font-family="굴림" style:font-family-generic="roman" style:font-pitch="variable" fo:font-size="32pt" fo:font-style="normal" fo:text-shadow="none" style:text-underline-style="none" fo:font-weight="normal" style:letter-kerning="true" style:font-family-asian="굴림" style:font-family-generic-asian="system" style:font-pitch-asian="variable" style:font-size-asian="32pt" style:font-style-asian="normal" style:font-weight-asian="normal" style:font-family-complex="Mang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outline2" style:family="presentation" style:parent-style-name="기본값-outline1">
      <style:paragraph-properties fo:margin-left="0cm" fo:margin-right="0cm" fo:margin-top="0cm" fo:margin-bottom="0.4cm" fo:text-indent="0cm"/>
      <style:text-properties fo:font-size="28pt" style:font-size-asian="28pt" style:font-size-complex="28pt"/>
    </style:style>
    <style:style style:name="기본값-outline3" style:family="presentation" style:parent-style-name="기본값-outline2">
      <style:paragraph-properties fo:margin-left="0cm" fo:margin-right="0cm" fo:margin-top="0cm" fo:margin-bottom="0.3cm" fo:text-indent="0cm"/>
      <style:text-properties fo:font-size="24pt" style:font-size-asian="24pt" style:font-size-complex="24pt"/>
    </style:style>
    <style:style style:name="기본값-outline4" style:family="presentation" style:parent-style-name="기본값-outline3">
      <style:paragraph-properties fo:margin-left="0cm" fo:margin-right="0cm" fo:margin-top="0cm" fo:margin-bottom="0.2cm" fo:text-indent="0cm"/>
      <style:text-properties fo:font-size="20pt" style:font-size-asian="20pt" style:font-size-complex="20pt"/>
    </style:style>
    <style:style style:name="기본값-outline5" style:family="presentation" style:parent-style-name="기본값-outline4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기본값-outline6" style:family="presentation" style:parent-style-name="기본값-outline5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기본값-outline7" style:family="presentation" style:parent-style-name="기본값-outline6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기본값-outline8" style:family="presentation" style:parent-style-name="기본값-outline7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기본값-outline9" style:family="presentation" style:parent-style-name="기본값-outline8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기본값-subtitle" style:family="presentation">
      <style:graphic-properties draw:stroke="none" draw:fill="none" draw:textarea-vertical-align="middle">
        <text:list-style style:name="기본값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굴림" style:font-family-generic="roman" style:font-pitch="variable" fo:font-size="32pt" fo:font-style="normal" fo:text-shadow="none" style:text-underline-style="none" fo:font-weight="normal" style:letter-kerning="true" style:font-family-asian="굴림" style:font-family-generic-asian="system" style:font-pitch-asian="variable" style:font-size-asian="32pt" style:font-style-asian="normal" style:font-weight-asian="normal" style:font-family-complex="Mang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title" style:family="presentation">
      <style:graphic-properties draw:stroke="none" draw:fill="none" draw:textarea-vertical-align="middle">
        <text:list-style style:name="기본값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굴림" style:font-family-generic="roman" style:font-pitch="variable" fo:font-size="44pt" fo:font-style="normal" fo:text-shadow="none" style:text-underline-style="none" fo:font-weight="normal" style:letter-kerning="true" style:font-family-asian="굴림" style:font-family-generic-asian="system" style:font-pitch-asian="variable" style:font-size-asian="44pt" style:font-style-asian="normal" style:font-weight-asian="normal" style:font-family-complex="Mang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기본값-backgroundobjects">
      <style:graphic-properties draw:stroke="none" draw:fill="none" draw:fill-color="#ffffff" draw:auto-grow-height="false" fo:min-height="1.449cm"/>
    </style:style>
    <style:style style:name="Mpr2" style:family="presentation" style:parent-style-name="기본값-backgroundobjects">
      <style:graphic-properties draw:stroke="none" draw:fill="none" draw:fill-color="#ffffff" draw:auto-grow-height="false" fo:min-height="1.485cm"/>
    </style:style>
    <style:style style:name="Mpr3" style:family="presentation" style:parent-style-name="기본값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&lt;숫자&gt;</text:page-number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기본값" style:page-layout-name="PM1" draw:style-name="Mdp1">
      <draw:frame presentation:style-name="기본값-title" draw:layer="backgroundobjects" svg:width="25.199cm" svg:height="3.506cm" svg:x="1.4cm" svg:y="0.837cm" presentation:class="title" presentation:placeholder="true">
        <draw:text-box/>
      </draw:frame>
      <draw:frame presentation:style-name="기본값-outline1" draw:layer="backgroundobjects" svg:width="25.199cm" svg:height="13.859cm" svg:x="1.4cm" svg:y="4.914cm" presentation:class="outline" presentation:placeholder="true">
        <draw:text-box/>
      </draw:frame>
      <draw:frame presentation:style-name="Mpr1" draw:text-style-name="MP1" draw:layer="backgroundobjects" svg:width="6.523cm" svg:height="1.448cm" svg:x="1.4cm" svg:y="19.131cm" presentation:class="date-time">
        <draw:text-box>
          <text:p text:style-name="MP1">
            <presentation:date-time/>
          </text:p>
        </draw:text-box>
      </draw:frame>
      <draw:frame presentation:style-name="Mpr1" draw:text-style-name="MP3" draw:layer="backgroundobjects" svg:width="8.875cm" svg:height="1.448cm" svg:x="9.576cm" svg:y="19.131cm" presentation:class="footer">
        <draw:text-box>
          <text:p text:style-name="MP3">
            <presentation:footer/>
          </text:p>
        </draw:text-box>
      </draw:frame>
      <draw:frame presentation:style-name="Mpr1" draw:text-style-name="MP2" draw:layer="backgroundobjects" svg:width="6.523cm" svg:height="1.448cm" svg:x="20.076cm" svg:y="19.131cm" presentation:class="page-number">
        <draw:text-box>
          <text:p text:style-name="MP2">
            <text:page-number>&lt;숫자&gt;</text:page-number>
          </text:p>
        </draw:text-box>
      </draw:frame>
      <presentation:notes style:page-layout-name="PM0">
        <draw:page-thumbnail presentation:style-name="기본값-title" draw:layer="backgroundobjects" svg:width="14.848cm" svg:height="11.136cm" svg:x="3.075cm" svg:y="2.257cm" presentation:class="page"/>
        <draw:frame presentation:style-name="기본값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3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2" draw:layer="backgroundobjects" svg:width="9.113cm" svg:height="1.484cm" svg:x="11.886cm" svg:y="28.215cm" presentation:class="page-number">
          <draw:text-box>
            <text:p text:style-name="MP2">
              <text:page-number>&lt;숫자&gt;</text:page-number>
            </text:p>
          </draw:text-box>
        </draw:frame>
      </presentation:notes>
    </style:master-page>
  </office:master-styles>
</office:document-styles>
</file>