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031"/>
    <a:srgbClr val="FBFBFB"/>
    <a:srgbClr val="FFFFFF"/>
    <a:srgbClr val="ECC0BA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124" d="100"/>
          <a:sy n="124" d="100"/>
        </p:scale>
        <p:origin x="-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3846C9-5AE4-4A43-9ED6-2416C6B074A5}"/>
              </a:ext>
            </a:extLst>
          </p:cNvPr>
          <p:cNvSpPr txBox="1"/>
          <p:nvPr/>
        </p:nvSpPr>
        <p:spPr>
          <a:xfrm>
            <a:off x="584200" y="1026785"/>
            <a:ext cx="708152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err="1" smtClean="0">
                <a:latin typeface="-윤고딕350" pitchFamily="18" charset="-127"/>
                <a:ea typeface="-윤고딕350" pitchFamily="18" charset="-127"/>
              </a:rPr>
              <a:t>유스케이스</a:t>
            </a:r>
            <a:r>
              <a:rPr lang="ko-KR" altLang="en-US" sz="4400" spc="-150" dirty="0" smtClean="0">
                <a:latin typeface="-윤고딕350" pitchFamily="18" charset="-127"/>
                <a:ea typeface="-윤고딕350" pitchFamily="18" charset="-127"/>
              </a:rPr>
              <a:t> 다이어그램</a:t>
            </a:r>
            <a:endParaRPr lang="ko-KR" altLang="en-US" sz="4400" spc="-150" dirty="0">
              <a:latin typeface="-윤고딕350" pitchFamily="18" charset="-127"/>
              <a:ea typeface="-윤고딕35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153C0A-0AC4-4EDB-9F0C-78508E942F2D}"/>
              </a:ext>
            </a:extLst>
          </p:cNvPr>
          <p:cNvSpPr txBox="1"/>
          <p:nvPr/>
        </p:nvSpPr>
        <p:spPr>
          <a:xfrm>
            <a:off x="635000" y="3059668"/>
            <a:ext cx="44958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latin typeface="-윤고딕330" pitchFamily="18" charset="-127"/>
                <a:ea typeface="-윤고딕330" pitchFamily="18" charset="-127"/>
              </a:rPr>
              <a:t>조윤호</a:t>
            </a:r>
            <a:endParaRPr lang="ko-KR" altLang="en-US" b="1" spc="-150" dirty="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err="1" smtClean="0">
                <a:latin typeface="-윤고딕330" pitchFamily="18" charset="-127"/>
                <a:ea typeface="-윤고딕330" pitchFamily="18" charset="-127"/>
              </a:rPr>
              <a:t>유스케이스</a:t>
            </a:r>
            <a:r>
              <a:rPr lang="ko-KR" altLang="en-US" sz="2800" dirty="0" smtClean="0">
                <a:latin typeface="-윤고딕330" pitchFamily="18" charset="-127"/>
                <a:ea typeface="-윤고딕330" pitchFamily="18" charset="-127"/>
              </a:rPr>
              <a:t> 다이어그램</a:t>
            </a:r>
            <a:endParaRPr lang="ko-KR" altLang="en-US" sz="28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8474" y="965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 descr="C:\Users\pc12\Desktop\20191121_194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6" y="1193822"/>
            <a:ext cx="6757228" cy="559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pc12</cp:lastModifiedBy>
  <cp:revision>62</cp:revision>
  <dcterms:created xsi:type="dcterms:W3CDTF">2018-05-18T17:10:13Z</dcterms:created>
  <dcterms:modified xsi:type="dcterms:W3CDTF">2019-11-21T10:47:44Z</dcterms:modified>
</cp:coreProperties>
</file>