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24" d="100"/>
          <a:sy n="124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latin typeface="-윤고딕350" pitchFamily="18" charset="-127"/>
                <a:ea typeface="-윤고딕350" pitchFamily="18" charset="-127"/>
              </a:rPr>
              <a:t>클래스 다이어그램</a:t>
            </a:r>
            <a:endParaRPr lang="ko-KR" altLang="en-US" sz="4400" spc="-150" dirty="0">
              <a:latin typeface="-윤고딕350" pitchFamily="18" charset="-127"/>
              <a:ea typeface="-윤고딕35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153C0A-0AC4-4EDB-9F0C-78508E942F2D}"/>
              </a:ext>
            </a:extLst>
          </p:cNvPr>
          <p:cNvSpPr txBox="1"/>
          <p:nvPr/>
        </p:nvSpPr>
        <p:spPr>
          <a:xfrm>
            <a:off x="635000" y="3059668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latin typeface="-윤고딕330" pitchFamily="18" charset="-127"/>
                <a:ea typeface="-윤고딕330" pitchFamily="18" charset="-127"/>
              </a:rPr>
              <a:t>조윤호</a:t>
            </a:r>
            <a:endParaRPr lang="ko-KR" altLang="en-US" b="1" spc="-15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-윤고딕330" pitchFamily="18" charset="-127"/>
                <a:ea typeface="-윤고딕330" pitchFamily="18" charset="-127"/>
              </a:rPr>
              <a:t>클래스 다이어그램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8474" y="965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pc12\Desktop\20191121_1855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67" y="1283977"/>
            <a:ext cx="9497466" cy="52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pc12</cp:lastModifiedBy>
  <cp:revision>61</cp:revision>
  <dcterms:created xsi:type="dcterms:W3CDTF">2018-05-18T17:10:13Z</dcterms:created>
  <dcterms:modified xsi:type="dcterms:W3CDTF">2019-11-21T09:55:55Z</dcterms:modified>
</cp:coreProperties>
</file>