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5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3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0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6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0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9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0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68CE-8C60-42DB-9737-2FB129266EB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EBE5-6CAF-47CC-BF16-724D829A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7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8640"/>
            <a:ext cx="4038600" cy="5937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 err="1" smtClean="0"/>
              <a:t>유스케이스</a:t>
            </a:r>
            <a:r>
              <a:rPr lang="ko-KR" altLang="en-US" sz="3600" b="1" dirty="0" smtClean="0"/>
              <a:t> </a:t>
            </a:r>
            <a:endParaRPr lang="en-US" altLang="ko-KR" sz="3600" b="1" dirty="0"/>
          </a:p>
          <a:p>
            <a:pPr marL="0" indent="0" algn="ctr">
              <a:buNone/>
            </a:pPr>
            <a:r>
              <a:rPr lang="ko-KR" altLang="en-US" sz="3600" b="1" dirty="0" smtClean="0"/>
              <a:t>다이어그램</a:t>
            </a:r>
            <a:endParaRPr lang="en-US" altLang="ko-KR" sz="3600" b="1" dirty="0" smtClean="0"/>
          </a:p>
          <a:p>
            <a:pPr marL="0" indent="0" algn="ctr">
              <a:buNone/>
            </a:pPr>
            <a:endParaRPr lang="en-US" altLang="ko-KR" sz="3600" b="1" dirty="0"/>
          </a:p>
          <a:p>
            <a:pPr marL="0" indent="0" algn="ctr">
              <a:buNone/>
            </a:pPr>
            <a:endParaRPr lang="en-US" altLang="ko-KR" sz="3600" b="1" dirty="0" smtClean="0"/>
          </a:p>
          <a:p>
            <a:pPr marL="0" indent="0" algn="ctr">
              <a:buNone/>
            </a:pPr>
            <a:endParaRPr lang="en-US" altLang="ko-KR" sz="3600" b="1" dirty="0"/>
          </a:p>
          <a:p>
            <a:pPr marL="0" indent="0" algn="ctr">
              <a:buNone/>
            </a:pPr>
            <a:r>
              <a:rPr lang="ko-KR" altLang="en-US" sz="1800" b="1" dirty="0" smtClean="0"/>
              <a:t>진주</a:t>
            </a:r>
            <a:r>
              <a:rPr lang="ko-KR" altLang="en-US" sz="1800" b="1" dirty="0"/>
              <a:t>호</a:t>
            </a:r>
          </a:p>
        </p:txBody>
      </p:sp>
      <p:pic>
        <p:nvPicPr>
          <p:cNvPr id="5" name="내용 개체 틀 4" descr="C:/Users/PC25/AppData/Roaming/PolarisOffice/ETemp/8372_6710216/fImage14441282321.pn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9191"/>
            <a:ext cx="4038600" cy="4594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603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Home</cp:lastModifiedBy>
  <cp:revision>1</cp:revision>
  <dcterms:created xsi:type="dcterms:W3CDTF">2019-11-24T09:27:16Z</dcterms:created>
  <dcterms:modified xsi:type="dcterms:W3CDTF">2019-11-24T09:29:28Z</dcterms:modified>
</cp:coreProperties>
</file>