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4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9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9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7514-2737-45F4-A8EB-E7231AF135F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D175-DD35-49F4-9BC1-677C084C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     </a:t>
            </a:r>
            <a:r>
              <a:rPr lang="ko-KR" altLang="en-US" sz="1600" dirty="0" smtClean="0"/>
              <a:t>진주</a:t>
            </a:r>
            <a:r>
              <a:rPr lang="ko-KR" altLang="en-US" sz="1600" dirty="0"/>
              <a:t>호</a:t>
            </a:r>
            <a:endParaRPr lang="ko-KR" altLang="en-US" dirty="0"/>
          </a:p>
        </p:txBody>
      </p:sp>
      <p:pic>
        <p:nvPicPr>
          <p:cNvPr id="4" name="내용 개체 틀 3" descr="C:/Users/PC25/AppData/Roaming/PolarisOffice/ETemp/9048_3957704/fImage36499283096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3101"/>
            <a:ext cx="8229600" cy="3360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81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클래스 다이어그램     진주호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 다이어그램     진주호</dc:title>
  <dc:creator>Home</dc:creator>
  <cp:lastModifiedBy>Home</cp:lastModifiedBy>
  <cp:revision>1</cp:revision>
  <dcterms:created xsi:type="dcterms:W3CDTF">2019-11-24T09:30:06Z</dcterms:created>
  <dcterms:modified xsi:type="dcterms:W3CDTF">2019-11-24T09:31:12Z</dcterms:modified>
</cp:coreProperties>
</file>