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87401012005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2">
            <a:lumMod val="9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52070" y="1680210"/>
            <a:ext cx="12113895" cy="923925"/>
          </a:xfrm>
          <a:prstGeom prst="rect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5400">
                <a:latin typeface="맑은 고딕" charset="0"/>
                <a:ea typeface="맑은 고딕" charset="0"/>
              </a:rPr>
              <a:t>유스케이스 다이어그램</a:t>
            </a:r>
            <a:endParaRPr lang="ko-KR" altLang="en-US" sz="540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78105" y="4910455"/>
            <a:ext cx="12087860" cy="1384935"/>
          </a:xfrm>
          <a:prstGeom prst="rect"/>
          <a:solidFill>
            <a:schemeClr val="accent6">
              <a:lumMod val="40000"/>
              <a:lumOff val="60000"/>
            </a:schemeClr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204</a:t>
            </a:r>
            <a:r>
              <a:rPr sz="2800">
                <a:latin typeface="맑은 고딕" charset="0"/>
                <a:ea typeface="맑은 고딕" charset="0"/>
              </a:rPr>
              <a:t>호실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최도혁</a:t>
            </a:r>
            <a:endParaRPr lang="ko-KR" altLang="en-US" sz="2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user/AppData/Roaming/PolarisOffice/ETemp/12660_17395616/fImage2874010120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43510" y="91440"/>
            <a:ext cx="11970385" cy="68122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최 도혁</dc:creator>
  <cp:lastModifiedBy>최 도혁</cp:lastModifiedBy>
  <dc:title>PowerPoint 프레젠테이션</dc:title>
</cp:coreProperties>
</file>