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265102234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04140" y="1511300"/>
            <a:ext cx="11983085" cy="831850"/>
          </a:xfrm>
          <a:prstGeom prst="rect"/>
          <a:solidFill>
            <a:srgbClr val="FFE699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클래스 다이어그램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34315" y="5132705"/>
            <a:ext cx="11866245" cy="1384935"/>
          </a:xfrm>
          <a:prstGeom prst="rect"/>
          <a:solidFill>
            <a:srgbClr val="C6E0B3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204호실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최도혁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14180_13006776/fImage60265102234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68580"/>
            <a:ext cx="12026265" cy="6757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최 도혁</dc:creator>
  <cp:lastModifiedBy>최 도혁</cp:lastModifiedBy>
  <dc:title>PowerPoint 프레젠테이션</dc:title>
</cp:coreProperties>
</file>