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3"/>
  </p:sldMasterIdLst>
  <p:notesMasterIdLst>
    <p:notesMasterId r:id="rId17"/>
  </p:notesMasterIdLst>
  <p:handoutMasterIdLst>
    <p:handoutMasterId r:id="rId15"/>
  </p:handoutMasterIdLst>
  <p:sldIdLst>
    <p:sldId id="25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15484293429.pn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 rot="0">
            <a:off x="607060" y="259715"/>
            <a:ext cx="4394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MVC 게시판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-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유스케이스</a:t>
            </a:r>
            <a:r>
              <a:rPr sz="1800">
                <a:solidFill>
                  <a:srgbClr val="000000"/>
                </a:solidFill>
                <a:latin typeface="맑은 고딕" charset="0"/>
                <a:ea typeface="맑은 고딕" charset="0"/>
              </a:rPr>
              <a:t> 다이어그램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pc20/AppData/Roaming/PolarisOffice/ETemp/6908_5486608/fImage1548429342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893185" y="1179195"/>
            <a:ext cx="6277610" cy="555371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현 솔비</dc:creator>
  <cp:lastModifiedBy>현 솔비</cp:lastModifiedBy>
  <dc:title>PowerPoint 프레젠테이션</dc:title>
</cp:coreProperties>
</file>