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4286929362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607060" y="259715"/>
            <a:ext cx="4394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MVC 게시판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-클래스 다이어그램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pc20/AppData/Roaming/PolarisOffice/ETemp/9008_7780368/fImage428692936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8225" y="1265555"/>
            <a:ext cx="9811385" cy="52203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현 솔비</dc:creator>
  <cp:lastModifiedBy>현 솔비</cp:lastModifiedBy>
  <dc:title>PowerPoint 프레젠테이션</dc:title>
</cp:coreProperties>
</file>