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30641281816.png"></Relationship><Relationship Id="rId4" Type="http://schemas.openxmlformats.org/officeDocument/2006/relationships/image" Target="../media/fImage27172293025.png"></Relationship><Relationship Id="rId5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1422963830.png"></Relationship><Relationship Id="rId3" Type="http://schemas.openxmlformats.org/officeDocument/2006/relationships/image" Target="../media/fImage269659759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c20/AppData/Roaming/PolarisOffice/ETemp/9128_2799632/fImage3064128181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80895" y="4714875"/>
            <a:ext cx="8422005" cy="1956435"/>
          </a:xfrm>
          <a:prstGeom prst="rect"/>
          <a:noFill/>
        </p:spPr>
      </p:pic>
      <p:pic>
        <p:nvPicPr>
          <p:cNvPr id="3" name="그림 2" descr="C:/Users/pc20/AppData/Roaming/PolarisOffice/ETemp/9128_2799632/fImage2717229302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61715" y="300355"/>
            <a:ext cx="5065395" cy="4245610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80645" y="62230"/>
            <a:ext cx="357251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부적합한 열 인덱스로 인한 에러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c20/AppData/Roaming/PolarisOffice/ETemp/9128_2799632/fImage1142296383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08200" y="4893945"/>
            <a:ext cx="9681210" cy="1609090"/>
          </a:xfrm>
          <a:prstGeom prst="rect"/>
          <a:noFill/>
        </p:spPr>
      </p:pic>
      <p:pic>
        <p:nvPicPr>
          <p:cNvPr id="3" name="그림 2" descr="C:/Users/pc20/AppData/Roaming/PolarisOffice/ETemp/9128_2799632/fImage269659759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59835" y="358140"/>
            <a:ext cx="5019675" cy="4367530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80645" y="62230"/>
            <a:ext cx="35725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80645" y="62230"/>
            <a:ext cx="357251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인덱스 수정하여 오류 해결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현 솔비</dc:creator>
  <cp:lastModifiedBy>현 솔비</cp:lastModifiedBy>
  <dc:title>PowerPoint 프레젠테이션</dc:title>
</cp:coreProperties>
</file>