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2C47-4860-4204-8531-863B9A0ABE3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1C2E-4C23-4D6A-9DAE-C5EFE5FA06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MVC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싱글톤 패턴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201909_</a:t>
            </a:r>
            <a:r>
              <a:rPr lang="ko-KR" altLang="en-US" dirty="0" smtClean="0">
                <a:solidFill>
                  <a:srgbClr val="002060"/>
                </a:solidFill>
              </a:rPr>
              <a:t>이선욱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315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MVC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C000"/>
                </a:solidFill>
              </a:rPr>
              <a:t>M</a:t>
            </a:r>
            <a:r>
              <a:rPr lang="en-US" altLang="ko-KR" dirty="0" smtClean="0"/>
              <a:t>odel-</a:t>
            </a:r>
            <a:r>
              <a:rPr lang="en-US" altLang="ko-KR" dirty="0" smtClean="0">
                <a:solidFill>
                  <a:srgbClr val="FFC000"/>
                </a:solidFill>
              </a:rPr>
              <a:t>V</a:t>
            </a:r>
            <a:r>
              <a:rPr lang="en-US" altLang="ko-KR" dirty="0" smtClean="0"/>
              <a:t>iew-</a:t>
            </a:r>
            <a:r>
              <a:rPr lang="en-US" altLang="ko-KR" dirty="0" smtClean="0">
                <a:solidFill>
                  <a:srgbClr val="FFC000"/>
                </a:solidFill>
              </a:rPr>
              <a:t>C</a:t>
            </a:r>
            <a:r>
              <a:rPr lang="en-US" altLang="ko-KR" dirty="0" smtClean="0"/>
              <a:t>ontroller]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97836"/>
            <a:ext cx="8229600" cy="4525963"/>
          </a:xfrm>
        </p:spPr>
        <p:txBody>
          <a:bodyPr/>
          <a:lstStyle/>
          <a:p>
            <a:endParaRPr lang="en-US" altLang="ko-KR" sz="2800" dirty="0" smtClean="0"/>
          </a:p>
          <a:p>
            <a:r>
              <a:rPr lang="ko-KR" altLang="en-US" sz="2500" dirty="0" smtClean="0"/>
              <a:t>모델</a:t>
            </a:r>
            <a:r>
              <a:rPr lang="en-US" altLang="ko-KR" sz="2500" dirty="0" smtClean="0"/>
              <a:t>(Model)</a:t>
            </a:r>
            <a:r>
              <a:rPr lang="ko-KR" altLang="en-US" sz="2500" dirty="0" smtClean="0"/>
              <a:t>은 소프트웨어 내의 데이터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err="1" smtClean="0"/>
              <a:t>뷰</a:t>
            </a:r>
            <a:r>
              <a:rPr lang="en-US" altLang="ko-KR" sz="2500" dirty="0" smtClean="0"/>
              <a:t>(View)</a:t>
            </a:r>
            <a:r>
              <a:rPr lang="ko-KR" altLang="en-US" sz="2500" dirty="0" smtClean="0"/>
              <a:t>는 </a:t>
            </a:r>
            <a:r>
              <a:rPr lang="en-US" altLang="ko-KR" sz="2500" dirty="0" smtClean="0"/>
              <a:t>user</a:t>
            </a:r>
            <a:r>
              <a:rPr lang="ko-KR" altLang="en-US" sz="2500" dirty="0" smtClean="0"/>
              <a:t>에게 보이는 화면 내용</a:t>
            </a:r>
            <a:endParaRPr lang="en-US" altLang="ko-KR" sz="2500" dirty="0" smtClean="0"/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컨트롤러</a:t>
            </a:r>
            <a:r>
              <a:rPr lang="en-US" altLang="ko-KR" sz="2500" dirty="0" smtClean="0"/>
              <a:t>(Controller)</a:t>
            </a:r>
            <a:r>
              <a:rPr lang="ko-KR" altLang="en-US" sz="2500" dirty="0" smtClean="0"/>
              <a:t>는 모델과 뷰의 상호작용을 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315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83536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user</a:t>
            </a:r>
            <a:r>
              <a:rPr lang="ko-KR" altLang="en-US" sz="2800" dirty="0" smtClean="0"/>
              <a:t>의 입력이 컨트롤러로 들어오면 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컨트롤러는 모델에서 데이터를 불러오고</a:t>
            </a:r>
            <a:r>
              <a:rPr lang="en-US" altLang="ko-KR" sz="2800" dirty="0" smtClean="0"/>
              <a:t>,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해당 데이터를 </a:t>
            </a:r>
            <a:r>
              <a:rPr lang="ko-KR" altLang="en-US" sz="2800" dirty="0" err="1" smtClean="0"/>
              <a:t>뷰를</a:t>
            </a:r>
            <a:r>
              <a:rPr lang="ko-KR" altLang="en-US" sz="2800" dirty="0" smtClean="0"/>
              <a:t> 통해 화면으로 출력한다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315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MVC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835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모델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컨트롤러가 기능별로 분리되어 독립적이다</a:t>
            </a:r>
            <a:r>
              <a:rPr lang="en-US" altLang="ko-KR" sz="2800" dirty="0" smtClean="0"/>
              <a:t>. </a:t>
            </a:r>
            <a:endParaRPr lang="en-US" altLang="ko-KR" sz="2800" dirty="0"/>
          </a:p>
          <a:p>
            <a:pPr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여러 명이 동시에 각각의 기능 구현 가능</a:t>
            </a:r>
            <a:endParaRPr lang="en-US" altLang="ko-KR" sz="2800" dirty="0" smtClean="0"/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일부 기능을 추가할 경우 기존의 구성 요소를 재사용할 수 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=&gt;</a:t>
            </a:r>
            <a:r>
              <a:rPr lang="ko-KR" altLang="en-US" sz="2800" dirty="0" smtClean="0"/>
              <a:t>코드 </a:t>
            </a:r>
            <a:r>
              <a:rPr lang="ko-KR" altLang="en-US" sz="2800" dirty="0" err="1" smtClean="0"/>
              <a:t>재사용성</a:t>
            </a:r>
            <a:r>
              <a:rPr lang="ko-KR" altLang="en-US" sz="2800" dirty="0" smtClean="0"/>
              <a:t> 향상</a:t>
            </a:r>
            <a:endParaRPr lang="en-US" altLang="ko-KR" sz="2800" dirty="0"/>
          </a:p>
          <a:p>
            <a:pPr>
              <a:buNone/>
            </a:pPr>
            <a:endParaRPr lang="en-US" altLang="ko-KR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315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싱글톤</a:t>
            </a:r>
            <a:r>
              <a:rPr lang="en-US" altLang="ko-KR" dirty="0" smtClean="0"/>
              <a:t>(singleton)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9501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객체의 생성과 관련된 패턴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특정 클래스의 객체가 오직 한 개만 존재하도록 제한한다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동일한 자원이나 데이터를 처리하는 객체가 여러 개 만들어질 수 없게 할 때 사용한다</a:t>
            </a:r>
            <a:r>
              <a:rPr lang="en-US" altLang="ko-KR" sz="28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315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싱글톤</a:t>
            </a:r>
            <a:r>
              <a:rPr lang="en-US" altLang="ko-KR" dirty="0" smtClean="0"/>
              <a:t>(singleton) </a:t>
            </a:r>
            <a:r>
              <a:rPr lang="ko-KR" altLang="en-US" dirty="0" smtClean="0"/>
              <a:t>패턴의 형태</a:t>
            </a:r>
            <a:endParaRPr lang="ko-KR" altLang="en-US" dirty="0"/>
          </a:p>
        </p:txBody>
      </p:sp>
      <p:pic>
        <p:nvPicPr>
          <p:cNvPr id="4" name="내용 개체 틀 3" descr="싱글톤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44" y="2022873"/>
            <a:ext cx="4563112" cy="2800741"/>
          </a:xfrm>
        </p:spPr>
      </p:pic>
      <p:sp>
        <p:nvSpPr>
          <p:cNvPr id="5" name="TextBox 4"/>
          <p:cNvSpPr txBox="1"/>
          <p:nvPr/>
        </p:nvSpPr>
        <p:spPr>
          <a:xfrm>
            <a:off x="4143372" y="28574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private 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9576" y="3578668"/>
            <a:ext cx="181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private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0032" y="4195516"/>
            <a:ext cx="181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public 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96449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를 지정하여 외부에서 객체를 생성할 수 없게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instance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값일 때만 객체를 생성하고 </a:t>
            </a:r>
            <a:endParaRPr lang="en-US" altLang="ko-KR" dirty="0" smtClean="0"/>
          </a:p>
          <a:p>
            <a:r>
              <a:rPr lang="ko-KR" altLang="en-US" dirty="0" smtClean="0"/>
              <a:t>그 외에는 저장되어 있는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값을 반환하도록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7422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4682" y="42456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140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MVC와 싱글톤 패턴</vt:lpstr>
      <vt:lpstr>MVC[Model-View-Controller]</vt:lpstr>
      <vt:lpstr>MVC</vt:lpstr>
      <vt:lpstr>MVC의 특성</vt:lpstr>
      <vt:lpstr>싱글톤(singleton) 패턴</vt:lpstr>
      <vt:lpstr>싱글톤(singleton) 패턴의 형태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MVC와 싱글톤패턴</dc:title>
  <dc:creator>pc18</dc:creator>
  <cp:lastModifiedBy>pc18</cp:lastModifiedBy>
  <cp:revision>23</cp:revision>
  <dcterms:created xsi:type="dcterms:W3CDTF">2019-11-22T10:07:24Z</dcterms:created>
  <dcterms:modified xsi:type="dcterms:W3CDTF">2019-11-22T10:40:06Z</dcterms:modified>
</cp:coreProperties>
</file>