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87" r:id="rId3"/>
    <p:sldId id="261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2276872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MVC 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패턴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9892" y="386104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이정은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35796" y="25861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M V C          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패턴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725144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MVC</a:t>
            </a:r>
            <a:r>
              <a:rPr lang="ko-KR" altLang="en-US" dirty="0"/>
              <a:t>란 </a:t>
            </a:r>
            <a:r>
              <a:rPr lang="en-US" altLang="ko-KR" b="1" dirty="0"/>
              <a:t>M</a:t>
            </a:r>
            <a:r>
              <a:rPr lang="en-US" altLang="ko-KR" dirty="0"/>
              <a:t>odel </a:t>
            </a:r>
            <a:r>
              <a:rPr lang="en-US" altLang="ko-KR" b="1" dirty="0"/>
              <a:t>V</a:t>
            </a:r>
            <a:r>
              <a:rPr lang="en-US" altLang="ko-KR" dirty="0"/>
              <a:t>iew </a:t>
            </a:r>
            <a:r>
              <a:rPr lang="en-US" altLang="ko-KR" b="1" dirty="0"/>
              <a:t>C</a:t>
            </a:r>
            <a:r>
              <a:rPr lang="en-US" altLang="ko-KR" dirty="0"/>
              <a:t>ontroller</a:t>
            </a:r>
            <a:r>
              <a:rPr lang="ko-KR" altLang="en-US" dirty="0"/>
              <a:t>의 약자로 </a:t>
            </a:r>
            <a:r>
              <a:rPr lang="ko-KR" altLang="en-US" dirty="0" smtClean="0"/>
              <a:t>애플리케이션을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세가지의 </a:t>
            </a:r>
            <a:r>
              <a:rPr lang="ko-KR" altLang="en-US" dirty="0"/>
              <a:t>역할로 구분한 개발 방법론이다</a:t>
            </a:r>
            <a:r>
              <a:rPr lang="en-US" altLang="ko-KR" dirty="0"/>
              <a:t>. </a:t>
            </a:r>
            <a:endParaRPr lang="en-US" altLang="ko-KR" dirty="0"/>
          </a:p>
          <a:p>
            <a:pPr algn="ctr"/>
            <a:r>
              <a:rPr lang="ko-KR" altLang="en-US" dirty="0" smtClean="0"/>
              <a:t>그림처럼 </a:t>
            </a:r>
            <a:r>
              <a:rPr lang="ko-KR" altLang="en-US" dirty="0"/>
              <a:t>사용자가 </a:t>
            </a:r>
            <a:r>
              <a:rPr lang="en-US" altLang="ko-KR" dirty="0">
                <a:solidFill>
                  <a:srgbClr val="FF0000"/>
                </a:solidFill>
              </a:rPr>
              <a:t>Controller</a:t>
            </a:r>
            <a:r>
              <a:rPr lang="ko-KR" altLang="en-US" dirty="0"/>
              <a:t>를 조작하면 </a:t>
            </a:r>
            <a:r>
              <a:rPr lang="en-US" altLang="ko-KR" dirty="0"/>
              <a:t>Controller</a:t>
            </a:r>
            <a:r>
              <a:rPr lang="ko-KR" altLang="en-US" dirty="0"/>
              <a:t>는 </a:t>
            </a:r>
            <a:r>
              <a:rPr lang="en-US" altLang="ko-KR" dirty="0">
                <a:solidFill>
                  <a:srgbClr val="FF0000"/>
                </a:solidFill>
              </a:rPr>
              <a:t>Model</a:t>
            </a:r>
            <a:r>
              <a:rPr lang="ko-KR" altLang="en-US" dirty="0"/>
              <a:t>을 통해서 데이터를 가져오고 그 정보를 바탕으로 시각적인 표현을 담당하는 </a:t>
            </a:r>
            <a:r>
              <a:rPr lang="en-US" altLang="ko-KR" dirty="0">
                <a:solidFill>
                  <a:srgbClr val="FF0000"/>
                </a:solidFill>
              </a:rPr>
              <a:t>View</a:t>
            </a:r>
            <a:r>
              <a:rPr lang="ko-KR" altLang="en-US" dirty="0"/>
              <a:t>를 제어해서 사용자에게 전달하게 된다</a:t>
            </a:r>
            <a:r>
              <a:rPr lang="en-US" altLang="ko-KR" dirty="0"/>
              <a:t>. </a:t>
            </a:r>
            <a:endParaRPr lang="ko-KR" altLang="en-US" b="1" spc="-150" dirty="0">
              <a:solidFill>
                <a:schemeClr val="tx2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23" y="1167817"/>
            <a:ext cx="2952328" cy="3333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27356"/>
            <a:ext cx="33337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1171452"/>
            <a:ext cx="7200800" cy="5149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35796" y="258898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M V C           </a:t>
            </a:r>
            <a:r>
              <a:rPr lang="ko-KR" altLang="en-US" sz="1200" b="1" spc="-150" dirty="0" smtClean="0">
                <a:solidFill>
                  <a:schemeClr val="bg1"/>
                </a:solidFill>
              </a:rPr>
              <a:t>패턴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1824" y="186882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사용자가 접근 한 </a:t>
            </a:r>
            <a:r>
              <a:rPr lang="en-US" altLang="ko-KR" sz="1600" dirty="0"/>
              <a:t>URL</a:t>
            </a:r>
            <a:r>
              <a:rPr lang="ko-KR" altLang="en-US" sz="1600" dirty="0"/>
              <a:t>에 따라서 사용자의 요청사항을 파악한 후에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그 </a:t>
            </a:r>
            <a:r>
              <a:rPr lang="ko-KR" altLang="en-US" sz="1600" dirty="0"/>
              <a:t>요청에 맞는 데이터를 </a:t>
            </a:r>
            <a:r>
              <a:rPr lang="en-US" altLang="ko-KR" sz="1600" dirty="0"/>
              <a:t>Model</a:t>
            </a:r>
            <a:r>
              <a:rPr lang="ko-KR" altLang="en-US" sz="1600" dirty="0"/>
              <a:t>에 의뢰하고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데이터를 </a:t>
            </a:r>
            <a:r>
              <a:rPr lang="en-US" altLang="ko-KR" sz="1600" dirty="0"/>
              <a:t>View</a:t>
            </a:r>
            <a:r>
              <a:rPr lang="ko-KR" altLang="en-US" sz="1600" dirty="0"/>
              <a:t>에 반영해서 사용자에게 알려준다</a:t>
            </a:r>
            <a:r>
              <a:rPr lang="en-US" altLang="ko-KR" sz="1600" dirty="0"/>
              <a:t>. </a:t>
            </a:r>
            <a:endParaRPr lang="ko-KR" altLang="en-US" sz="1600" b="1" spc="-15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2798" y="3404945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일반적으로 </a:t>
            </a:r>
            <a:r>
              <a:rPr lang="en-US" altLang="ko-KR" sz="1600" dirty="0"/>
              <a:t>CI</a:t>
            </a:r>
            <a:r>
              <a:rPr lang="ko-KR" altLang="en-US" sz="1600" dirty="0"/>
              <a:t>의 모델은 데이터베이스 테이블에 대응된다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이를테면 </a:t>
            </a:r>
            <a:r>
              <a:rPr lang="en-US" altLang="ko-KR" sz="1600" dirty="0"/>
              <a:t>Topic</a:t>
            </a:r>
            <a:r>
              <a:rPr lang="ko-KR" altLang="en-US" sz="1600" dirty="0"/>
              <a:t>이라는 테이블은 </a:t>
            </a:r>
            <a:r>
              <a:rPr lang="en-US" altLang="ko-KR" sz="1600" dirty="0" err="1"/>
              <a:t>topic_model</a:t>
            </a:r>
            <a:r>
              <a:rPr lang="ko-KR" altLang="en-US" sz="1600" dirty="0"/>
              <a:t>이라는 </a:t>
            </a:r>
            <a:r>
              <a:rPr lang="en-US" altLang="ko-KR" sz="1600" dirty="0"/>
              <a:t>Model</a:t>
            </a:r>
            <a:r>
              <a:rPr lang="ko-KR" altLang="en-US" sz="1600" dirty="0"/>
              <a:t>을 만든다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그런데 </a:t>
            </a:r>
            <a:r>
              <a:rPr lang="ko-KR" altLang="en-US" sz="1600" dirty="0"/>
              <a:t>이 관계가 강제적이지 않기 때문에 규칙을 일관성 있게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정의하는 </a:t>
            </a:r>
            <a:r>
              <a:rPr lang="ko-KR" altLang="en-US" sz="1600" dirty="0"/>
              <a:t>것이 필요하다</a:t>
            </a:r>
            <a:r>
              <a:rPr lang="en-US" altLang="ko-KR" sz="1600" dirty="0"/>
              <a:t>. </a:t>
            </a:r>
            <a:endParaRPr lang="ko-KR" altLang="en-US" sz="1600" b="1" spc="-15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6793" y="5261719"/>
            <a:ext cx="763284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View</a:t>
            </a:r>
            <a:r>
              <a:rPr lang="ko-KR" altLang="en-US" sz="1600" dirty="0"/>
              <a:t>는 클라이언트 측 기술인 </a:t>
            </a:r>
            <a:r>
              <a:rPr lang="en-US" altLang="ko-KR" sz="1600" dirty="0"/>
              <a:t>html/</a:t>
            </a:r>
            <a:r>
              <a:rPr lang="en-US" altLang="ko-KR" sz="1600" dirty="0" err="1"/>
              <a:t>css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javascript</a:t>
            </a:r>
            <a:r>
              <a:rPr lang="ko-KR" altLang="en-US" sz="1600" dirty="0"/>
              <a:t>들을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모아둔 </a:t>
            </a:r>
            <a:r>
              <a:rPr lang="ko-KR" altLang="en-US" sz="1600" dirty="0"/>
              <a:t>컨테이너이다</a:t>
            </a:r>
            <a:r>
              <a:rPr lang="en-US" altLang="ko-KR" sz="1600" dirty="0"/>
              <a:t>.</a:t>
            </a:r>
            <a:r>
              <a:rPr lang="en-US" altLang="ko-KR" dirty="0"/>
              <a:t> </a:t>
            </a:r>
            <a:r>
              <a:rPr lang="en-US" altLang="ko-KR" sz="1600" dirty="0"/>
              <a:t> </a:t>
            </a:r>
            <a:endParaRPr lang="ko-KR" altLang="en-US" sz="1600" b="1" spc="-1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8822" y="450097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1600" y="1173303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38982" y="2924470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400" b="1" dirty="0" smtClean="0"/>
              <a:t>Model</a:t>
            </a:r>
            <a:endParaRPr lang="en-US" altLang="ko-KR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72977" y="4767535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400" b="1" dirty="0"/>
              <a:t>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65676" y="134076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sz="2400" b="1" dirty="0" smtClean="0"/>
              <a:t>Controller</a:t>
            </a:r>
            <a:endParaRPr lang="en-US" altLang="ko-KR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002270" y="2701369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89</Words>
  <Application>Microsoft Office PowerPoint</Application>
  <PresentationFormat>화면 슬라이드 쇼(4:3)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pc19</cp:lastModifiedBy>
  <cp:revision>32</cp:revision>
  <dcterms:created xsi:type="dcterms:W3CDTF">2016-11-03T20:47:04Z</dcterms:created>
  <dcterms:modified xsi:type="dcterms:W3CDTF">2019-11-23T02:44:30Z</dcterms:modified>
</cp:coreProperties>
</file>