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2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0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7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0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0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9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5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2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07F2-DB7E-46C2-BB2F-B667214BBD79}" type="datetimeFigureOut">
              <a:rPr lang="ko-KR" altLang="en-US" smtClean="0"/>
              <a:t>2019-11-19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BF45-7FEE-4E27-9B86-138D5AB9B1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20736"/>
            <a:ext cx="9144000" cy="117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MVC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패턴이란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2978" y="5674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백운영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8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813833"/>
            <a:ext cx="4762500" cy="2724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139" y="5486401"/>
            <a:ext cx="7367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MVC </a:t>
            </a:r>
            <a:r>
              <a:rPr lang="ko-KR" altLang="en-US" b="1" dirty="0" smtClean="0"/>
              <a:t>패턴은 디자인패턴 중 하나이다</a:t>
            </a:r>
            <a:r>
              <a:rPr lang="en-US" altLang="ko-KR" b="1" dirty="0" smtClean="0"/>
              <a:t>.</a:t>
            </a:r>
          </a:p>
          <a:p>
            <a:r>
              <a:rPr lang="ko-KR" altLang="en-US" sz="1400" b="1" dirty="0" smtClean="0"/>
              <a:t>여기서 디자인패턴이란 프로그램이나 어떤 특정한 것을 개발하는 중에 발생했던 문제점들을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정리해서 상황에 따라 간편하게 적용해서 쓸 수 있는 것을 정리하여 특정한 </a:t>
            </a:r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규약</a:t>
            </a:r>
            <a:r>
              <a:rPr lang="en-US" altLang="ko-KR" sz="1400" b="1" dirty="0" smtClean="0"/>
              <a:t>＂</a:t>
            </a:r>
            <a:r>
              <a:rPr lang="ko-KR" altLang="en-US" sz="1400" b="1" dirty="0" smtClean="0"/>
              <a:t>을 통해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쉽게 쓸 수 있는 형태로 만든 것을 말합니다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99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4394" y="5486401"/>
            <a:ext cx="7095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MVC </a:t>
            </a:r>
            <a:r>
              <a:rPr lang="ko-KR" altLang="en-US" b="1" dirty="0" smtClean="0"/>
              <a:t>란 </a:t>
            </a:r>
            <a:r>
              <a:rPr lang="en-US" altLang="ko-KR" b="1" dirty="0" smtClean="0"/>
              <a:t>Model, View, Controller</a:t>
            </a:r>
            <a:r>
              <a:rPr lang="ko-KR" altLang="en-US" b="1" dirty="0" smtClean="0"/>
              <a:t>의 약자</a:t>
            </a:r>
            <a:endParaRPr lang="en-US" altLang="ko-KR" b="1" dirty="0" smtClean="0"/>
          </a:p>
          <a:p>
            <a:r>
              <a:rPr lang="ko-KR" altLang="en-US" sz="1400" b="1" dirty="0" smtClean="0"/>
              <a:t>하나의 애플리케이션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프로젝트를 구성할 때 그 구성요소를 세가지의 역할로 구분한 패턴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위의 그림을 보면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를 조작하면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model</a:t>
            </a:r>
            <a:r>
              <a:rPr lang="ko-KR" altLang="en-US" sz="1400" b="1" dirty="0" smtClean="0"/>
              <a:t>을 통해서 데이터를 가져오고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그 정보를 바탕으로 시각적인 표현을 담당하는 </a:t>
            </a:r>
            <a:r>
              <a:rPr lang="en-US" altLang="ko-KR" sz="1400" b="1" dirty="0" smtClean="0"/>
              <a:t>View</a:t>
            </a:r>
            <a:r>
              <a:rPr lang="ko-KR" altLang="en-US" sz="1400" b="1" dirty="0" smtClean="0"/>
              <a:t>를 제어해서 사용자에게 전달한다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98796"/>
            <a:ext cx="3638550" cy="1771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2142" y="1602719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사용자의 입력처리와 흐름 제어</a:t>
            </a:r>
            <a:endParaRPr lang="ko-KR" altLang="en-US" sz="14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043238" y="1828801"/>
            <a:ext cx="2118309" cy="74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824038" y="2742771"/>
            <a:ext cx="3337509" cy="95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2142" y="2577281"/>
            <a:ext cx="271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사용자가 보게 될 결과 화면 출력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395788" y="3562609"/>
            <a:ext cx="765759" cy="1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0385" y="338673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백그라운드에서 동작하는 로직 처리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2767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792706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모델</a:t>
            </a:r>
            <a:r>
              <a:rPr lang="en-US" altLang="ko-KR" sz="2400" b="1" dirty="0" smtClean="0"/>
              <a:t>, Model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2866" y="2652272"/>
            <a:ext cx="70182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사용자가 편집하길 원하는 모든 데이터를 가지고 있어야 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뷰나 컨트롤러에 대해서 어떤 정보도 알지 말아야 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변경이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통지에 대한 처리방법을 구현해야만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792706"/>
            <a:ext cx="135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뷰</a:t>
            </a:r>
            <a:r>
              <a:rPr lang="en-US" altLang="ko-KR" sz="2400" b="1" dirty="0" smtClean="0"/>
              <a:t>,  View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2866" y="2652272"/>
            <a:ext cx="6849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모델이 가지고 있는 정보를 따로 저장해서는 안된다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모델이나 컨트롤러와 같이 다른 구성요소들을 몰라야 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변경이 일어나면 변경통지에 대한 처리방법을 구현해야만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6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792706"/>
            <a:ext cx="2848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컨트롤러</a:t>
            </a:r>
            <a:r>
              <a:rPr lang="en-US" altLang="ko-KR" sz="2400" b="1" dirty="0" smtClean="0"/>
              <a:t>, Controller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2866" y="2652272"/>
            <a:ext cx="4777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모델이나 뷰에 대해서 알고 있어야 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모델이나 뷰의 변경을 모니터링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10493" y="1"/>
            <a:ext cx="6833507" cy="865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2310493" cy="8654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MVC </a:t>
            </a:r>
            <a:r>
              <a:rPr lang="ko-KR" altLang="en-US" sz="2400" b="1" dirty="0" smtClean="0"/>
              <a:t>패턴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3768" y="1792706"/>
            <a:ext cx="429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왜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패턴을 사용해야 할까 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2866" y="2652272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유지보수성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애플리케이션의 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유연성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중복코딩의 문제점 해결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768" y="3388735"/>
            <a:ext cx="292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패턴의 장점은 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2866" y="4248301"/>
            <a:ext cx="7008650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부속간의 의존성이 낮아진다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특정 코드에만 집중할 수 있도록 업무를 분할 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로직에 전혀 영향을 주지 않고 화면 표시 수정 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화면 표시에 전혀 영향을 주지 않고 로직을 수정 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뷰 구현을 수정하지 않고 사용자 동작에 반응하는 코드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256</Words>
  <Application>Microsoft Office PowerPoint</Application>
  <PresentationFormat>화면 슬라이드 쇼(4:3)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pc24</dc:creator>
  <cp:lastModifiedBy>pc24</cp:lastModifiedBy>
  <cp:revision>5</cp:revision>
  <dcterms:created xsi:type="dcterms:W3CDTF">2019-11-19T11:18:36Z</dcterms:created>
  <dcterms:modified xsi:type="dcterms:W3CDTF">2019-11-19T11:58:06Z</dcterms:modified>
</cp:coreProperties>
</file>